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6" r:id="rId2"/>
    <p:sldId id="1855" r:id="rId3"/>
    <p:sldId id="1831" r:id="rId4"/>
    <p:sldId id="1834" r:id="rId5"/>
    <p:sldId id="1835" r:id="rId6"/>
    <p:sldId id="1836" r:id="rId7"/>
    <p:sldId id="1869" r:id="rId8"/>
    <p:sldId id="1872" r:id="rId9"/>
    <p:sldId id="1870" r:id="rId10"/>
    <p:sldId id="1871" r:id="rId11"/>
    <p:sldId id="1866" r:id="rId12"/>
    <p:sldId id="1858" r:id="rId13"/>
    <p:sldId id="1859" r:id="rId14"/>
    <p:sldId id="1860" r:id="rId15"/>
    <p:sldId id="1861" r:id="rId16"/>
    <p:sldId id="1865" r:id="rId17"/>
    <p:sldId id="1856" r:id="rId18"/>
    <p:sldId id="1837" r:id="rId19"/>
    <p:sldId id="1848" r:id="rId20"/>
    <p:sldId id="1849" r:id="rId21"/>
    <p:sldId id="1850" r:id="rId22"/>
    <p:sldId id="1852" r:id="rId23"/>
    <p:sldId id="1868" r:id="rId24"/>
    <p:sldId id="1867" r:id="rId25"/>
    <p:sldId id="1799" r:id="rId26"/>
    <p:sldId id="1800" r:id="rId27"/>
    <p:sldId id="1801" r:id="rId28"/>
    <p:sldId id="1802" r:id="rId29"/>
    <p:sldId id="1803" r:id="rId30"/>
    <p:sldId id="1804" r:id="rId31"/>
    <p:sldId id="1805" r:id="rId32"/>
    <p:sldId id="1806" r:id="rId33"/>
    <p:sldId id="1807" r:id="rId34"/>
    <p:sldId id="1809" r:id="rId35"/>
    <p:sldId id="1830" r:id="rId36"/>
    <p:sldId id="1810" r:id="rId37"/>
    <p:sldId id="1811" r:id="rId38"/>
    <p:sldId id="1812" r:id="rId39"/>
    <p:sldId id="1813" r:id="rId40"/>
    <p:sldId id="1814" r:id="rId41"/>
    <p:sldId id="1815" r:id="rId42"/>
    <p:sldId id="1816" r:id="rId43"/>
    <p:sldId id="1817" r:id="rId44"/>
    <p:sldId id="1818" r:id="rId45"/>
    <p:sldId id="1819" r:id="rId46"/>
    <p:sldId id="1820" r:id="rId47"/>
    <p:sldId id="1821" r:id="rId48"/>
    <p:sldId id="1822" r:id="rId49"/>
    <p:sldId id="1823" r:id="rId50"/>
    <p:sldId id="1824" r:id="rId51"/>
    <p:sldId id="1825" r:id="rId52"/>
    <p:sldId id="1826" r:id="rId53"/>
    <p:sldId id="1827" r:id="rId54"/>
    <p:sldId id="1828" r:id="rId55"/>
    <p:sldId id="1854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ED4"/>
    <a:srgbClr val="4CDC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67" autoAdjust="0"/>
    <p:restoredTop sz="99767" autoAdjust="0"/>
  </p:normalViewPr>
  <p:slideViewPr>
    <p:cSldViewPr snapToGrid="0" snapToObjects="1">
      <p:cViewPr varScale="1">
        <p:scale>
          <a:sx n="91" d="100"/>
          <a:sy n="91" d="100"/>
        </p:scale>
        <p:origin x="-520" y="-104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png"/><Relationship Id="rId1" Type="http://schemas.openxmlformats.org/officeDocument/2006/relationships/image" Target="../media/image21.jpg"/><Relationship Id="rId2" Type="http://schemas.openxmlformats.org/officeDocument/2006/relationships/image" Target="../media/image22.pn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Relationship Id="rId6" Type="http://schemas.openxmlformats.org/officeDocument/2006/relationships/image" Target="../media/image31.jpg"/><Relationship Id="rId1" Type="http://schemas.openxmlformats.org/officeDocument/2006/relationships/image" Target="../media/image10.jpg"/><Relationship Id="rId2" Type="http://schemas.openxmlformats.org/officeDocument/2006/relationships/image" Target="../media/image27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1" Type="http://schemas.openxmlformats.org/officeDocument/2006/relationships/image" Target="../media/image7.jpg"/><Relationship Id="rId2" Type="http://schemas.openxmlformats.org/officeDocument/2006/relationships/image" Target="../media/image8.jpg"/></Relationships>
</file>

<file path=ppt/diagrams/_rels/data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g"/><Relationship Id="rId2" Type="http://schemas.openxmlformats.org/officeDocument/2006/relationships/image" Target="../media/image48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1" Type="http://schemas.openxmlformats.org/officeDocument/2006/relationships/image" Target="../media/image13.JPG"/><Relationship Id="rId2" Type="http://schemas.openxmlformats.org/officeDocument/2006/relationships/image" Target="../media/image14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12.jpg"/><Relationship Id="rId1" Type="http://schemas.openxmlformats.org/officeDocument/2006/relationships/image" Target="../media/image16.jpg"/><Relationship Id="rId2" Type="http://schemas.openxmlformats.org/officeDocument/2006/relationships/image" Target="../media/image17.jp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png"/><Relationship Id="rId1" Type="http://schemas.openxmlformats.org/officeDocument/2006/relationships/image" Target="../media/image21.jpg"/><Relationship Id="rId2" Type="http://schemas.openxmlformats.org/officeDocument/2006/relationships/image" Target="../media/image22.pn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Relationship Id="rId6" Type="http://schemas.openxmlformats.org/officeDocument/2006/relationships/image" Target="../media/image31.jpg"/><Relationship Id="rId1" Type="http://schemas.openxmlformats.org/officeDocument/2006/relationships/image" Target="../media/image10.jpg"/><Relationship Id="rId2" Type="http://schemas.openxmlformats.org/officeDocument/2006/relationships/image" Target="../media/image27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1" Type="http://schemas.openxmlformats.org/officeDocument/2006/relationships/image" Target="../media/image7.jpg"/><Relationship Id="rId2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1" Type="http://schemas.openxmlformats.org/officeDocument/2006/relationships/image" Target="../media/image13.JPG"/><Relationship Id="rId2" Type="http://schemas.openxmlformats.org/officeDocument/2006/relationships/image" Target="../media/image14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12.jpg"/><Relationship Id="rId1" Type="http://schemas.openxmlformats.org/officeDocument/2006/relationships/image" Target="../media/image16.jpg"/><Relationship Id="rId2" Type="http://schemas.openxmlformats.org/officeDocument/2006/relationships/image" Target="../media/image1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B97436-2F94-6F4C-98E3-6961705F01DA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7CFBFCB-1801-7F42-99A9-25B777A31842}">
      <dgm:prSet phldrT="[Texto]"/>
      <dgm:spPr/>
      <dgm:t>
        <a:bodyPr/>
        <a:lstStyle/>
        <a:p>
          <a:r>
            <a:rPr lang="es-ES" b="1" dirty="0" smtClean="0"/>
            <a:t>Lo que me quitan</a:t>
          </a:r>
          <a:endParaRPr lang="es-ES" b="1" dirty="0"/>
        </a:p>
      </dgm:t>
    </dgm:pt>
    <dgm:pt modelId="{D77E2D8F-2B61-6243-B8BA-BB7AD02B27F6}" type="parTrans" cxnId="{3B98204D-F483-134E-8DD7-58189A415769}">
      <dgm:prSet/>
      <dgm:spPr/>
      <dgm:t>
        <a:bodyPr/>
        <a:lstStyle/>
        <a:p>
          <a:endParaRPr lang="es-ES"/>
        </a:p>
      </dgm:t>
    </dgm:pt>
    <dgm:pt modelId="{631057BC-1CAF-ED4D-A001-2FD511C93257}" type="sibTrans" cxnId="{3B98204D-F483-134E-8DD7-58189A415769}">
      <dgm:prSet/>
      <dgm:spPr/>
      <dgm:t>
        <a:bodyPr/>
        <a:lstStyle/>
        <a:p>
          <a:endParaRPr lang="es-ES"/>
        </a:p>
      </dgm:t>
    </dgm:pt>
    <dgm:pt modelId="{153C7675-A37B-C445-850E-ABE83AF128A7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Lo que me imponen</a:t>
          </a:r>
          <a:endParaRPr lang="es-ES" b="1" dirty="0"/>
        </a:p>
      </dgm:t>
    </dgm:pt>
    <dgm:pt modelId="{976DD5A5-225E-2549-B4C2-D7BA1EB4C2A6}" type="parTrans" cxnId="{B05E2072-AD72-2340-8421-73F93C093FB8}">
      <dgm:prSet/>
      <dgm:spPr/>
      <dgm:t>
        <a:bodyPr/>
        <a:lstStyle/>
        <a:p>
          <a:endParaRPr lang="es-ES"/>
        </a:p>
      </dgm:t>
    </dgm:pt>
    <dgm:pt modelId="{9DBDE44C-0426-484B-98DC-B2D2780A1984}" type="sibTrans" cxnId="{B05E2072-AD72-2340-8421-73F93C093FB8}">
      <dgm:prSet/>
      <dgm:spPr/>
      <dgm:t>
        <a:bodyPr/>
        <a:lstStyle/>
        <a:p>
          <a:endParaRPr lang="es-ES"/>
        </a:p>
      </dgm:t>
    </dgm:pt>
    <dgm:pt modelId="{1569D841-AB3E-FA42-BB45-706870335CAD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Lo que no entiendo</a:t>
          </a:r>
          <a:endParaRPr lang="es-ES" b="1" dirty="0"/>
        </a:p>
      </dgm:t>
    </dgm:pt>
    <dgm:pt modelId="{8B3E0547-1DAB-7A4A-A5A6-AFDDAFC5EC5F}" type="parTrans" cxnId="{A37C7502-7322-6547-99B0-8C35225C6584}">
      <dgm:prSet/>
      <dgm:spPr/>
      <dgm:t>
        <a:bodyPr/>
        <a:lstStyle/>
        <a:p>
          <a:endParaRPr lang="es-ES"/>
        </a:p>
      </dgm:t>
    </dgm:pt>
    <dgm:pt modelId="{A79E06B2-1A66-3046-AD53-D23B9920E84F}" type="sibTrans" cxnId="{A37C7502-7322-6547-99B0-8C35225C6584}">
      <dgm:prSet/>
      <dgm:spPr/>
      <dgm:t>
        <a:bodyPr/>
        <a:lstStyle/>
        <a:p>
          <a:endParaRPr lang="es-ES"/>
        </a:p>
      </dgm:t>
    </dgm:pt>
    <dgm:pt modelId="{824787B2-9209-264E-BA0F-8F6C480EA35F}">
      <dgm:prSet phldrT="[Texto]"/>
      <dgm:spPr/>
      <dgm:t>
        <a:bodyPr/>
        <a:lstStyle/>
        <a:p>
          <a:r>
            <a:rPr lang="es-ES" dirty="0" smtClean="0">
              <a:solidFill>
                <a:srgbClr val="008000"/>
              </a:solidFill>
            </a:rPr>
            <a:t>CONFLICTOS</a:t>
          </a:r>
          <a:endParaRPr lang="es-ES" dirty="0">
            <a:solidFill>
              <a:srgbClr val="008000"/>
            </a:solidFill>
          </a:endParaRPr>
        </a:p>
      </dgm:t>
    </dgm:pt>
    <dgm:pt modelId="{D4984A78-10D3-E24B-8614-98727D6808CC}" type="parTrans" cxnId="{995AC84C-6B7D-4B43-8792-7FFDDE555445}">
      <dgm:prSet/>
      <dgm:spPr/>
      <dgm:t>
        <a:bodyPr/>
        <a:lstStyle/>
        <a:p>
          <a:endParaRPr lang="es-ES"/>
        </a:p>
      </dgm:t>
    </dgm:pt>
    <dgm:pt modelId="{C41F472A-08D2-1E40-8593-20947A17787C}" type="sibTrans" cxnId="{995AC84C-6B7D-4B43-8792-7FFDDE555445}">
      <dgm:prSet/>
      <dgm:spPr/>
      <dgm:t>
        <a:bodyPr/>
        <a:lstStyle/>
        <a:p>
          <a:endParaRPr lang="es-ES"/>
        </a:p>
      </dgm:t>
    </dgm:pt>
    <dgm:pt modelId="{A2AB1CD8-7141-C244-BC31-4B664CF8E45A}" type="pres">
      <dgm:prSet presAssocID="{3EB97436-2F94-6F4C-98E3-6961705F01D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CF9A58-439A-7842-B7B8-1C0EEB1AEA74}" type="pres">
      <dgm:prSet presAssocID="{3EB97436-2F94-6F4C-98E3-6961705F01DA}" presName="ellipse" presStyleLbl="trBgShp" presStyleIdx="0" presStyleCnt="1"/>
      <dgm:spPr/>
    </dgm:pt>
    <dgm:pt modelId="{CAB2E7C5-ADAD-3E4A-A13B-46BEA9675228}" type="pres">
      <dgm:prSet presAssocID="{3EB97436-2F94-6F4C-98E3-6961705F01DA}" presName="arrow1" presStyleLbl="fgShp" presStyleIdx="0" presStyleCnt="1"/>
      <dgm:spPr>
        <a:solidFill>
          <a:srgbClr val="008000"/>
        </a:solidFill>
      </dgm:spPr>
    </dgm:pt>
    <dgm:pt modelId="{AC970D7C-B145-3040-BCE5-2B9F16E99BD4}" type="pres">
      <dgm:prSet presAssocID="{3EB97436-2F94-6F4C-98E3-6961705F01DA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EEF757-3312-AB44-AD08-E016BBE48EB0}" type="pres">
      <dgm:prSet presAssocID="{153C7675-A37B-C445-850E-ABE83AF128A7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3D4B71-BE5F-A74E-908E-0C075B74862C}" type="pres">
      <dgm:prSet presAssocID="{1569D841-AB3E-FA42-BB45-706870335CA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F2ADE5-CF01-2E44-B629-790AB09298B0}" type="pres">
      <dgm:prSet presAssocID="{824787B2-9209-264E-BA0F-8F6C480EA35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5823E3-614B-D146-8C35-CDB336DC9DE9}" type="pres">
      <dgm:prSet presAssocID="{3EB97436-2F94-6F4C-98E3-6961705F01DA}" presName="funnel" presStyleLbl="trAlignAcc1" presStyleIdx="0" presStyleCnt="1"/>
      <dgm:spPr>
        <a:solidFill>
          <a:schemeClr val="accent4">
            <a:lumMod val="40000"/>
            <a:lumOff val="60000"/>
            <a:alpha val="40000"/>
          </a:schemeClr>
        </a:solidFill>
      </dgm:spPr>
    </dgm:pt>
  </dgm:ptLst>
  <dgm:cxnLst>
    <dgm:cxn modelId="{AF8580FF-BDEA-7F4C-8A54-B1706AF8B321}" type="presOf" srcId="{153C7675-A37B-C445-850E-ABE83AF128A7}" destId="{7B3D4B71-BE5F-A74E-908E-0C075B74862C}" srcOrd="0" destOrd="0" presId="urn:microsoft.com/office/officeart/2005/8/layout/funnel1"/>
    <dgm:cxn modelId="{A37C7502-7322-6547-99B0-8C35225C6584}" srcId="{3EB97436-2F94-6F4C-98E3-6961705F01DA}" destId="{1569D841-AB3E-FA42-BB45-706870335CAD}" srcOrd="2" destOrd="0" parTransId="{8B3E0547-1DAB-7A4A-A5A6-AFDDAFC5EC5F}" sibTransId="{A79E06B2-1A66-3046-AD53-D23B9920E84F}"/>
    <dgm:cxn modelId="{995AC84C-6B7D-4B43-8792-7FFDDE555445}" srcId="{3EB97436-2F94-6F4C-98E3-6961705F01DA}" destId="{824787B2-9209-264E-BA0F-8F6C480EA35F}" srcOrd="3" destOrd="0" parTransId="{D4984A78-10D3-E24B-8614-98727D6808CC}" sibTransId="{C41F472A-08D2-1E40-8593-20947A17787C}"/>
    <dgm:cxn modelId="{3914F417-1119-6548-9E07-42A145EE4A45}" type="presOf" srcId="{3EB97436-2F94-6F4C-98E3-6961705F01DA}" destId="{A2AB1CD8-7141-C244-BC31-4B664CF8E45A}" srcOrd="0" destOrd="0" presId="urn:microsoft.com/office/officeart/2005/8/layout/funnel1"/>
    <dgm:cxn modelId="{2DCC1C0C-1603-D845-A5FE-8AD2D7804878}" type="presOf" srcId="{87CFBFCB-1801-7F42-99A9-25B777A31842}" destId="{F1F2ADE5-CF01-2E44-B629-790AB09298B0}" srcOrd="0" destOrd="0" presId="urn:microsoft.com/office/officeart/2005/8/layout/funnel1"/>
    <dgm:cxn modelId="{1767032F-10BC-2248-BFEC-E819FDA1E9AC}" type="presOf" srcId="{824787B2-9209-264E-BA0F-8F6C480EA35F}" destId="{AC970D7C-B145-3040-BCE5-2B9F16E99BD4}" srcOrd="0" destOrd="0" presId="urn:microsoft.com/office/officeart/2005/8/layout/funnel1"/>
    <dgm:cxn modelId="{ECE5A2DA-945C-EC47-A54C-5B3399A28A7B}" type="presOf" srcId="{1569D841-AB3E-FA42-BB45-706870335CAD}" destId="{6BEEF757-3312-AB44-AD08-E016BBE48EB0}" srcOrd="0" destOrd="0" presId="urn:microsoft.com/office/officeart/2005/8/layout/funnel1"/>
    <dgm:cxn modelId="{B05E2072-AD72-2340-8421-73F93C093FB8}" srcId="{3EB97436-2F94-6F4C-98E3-6961705F01DA}" destId="{153C7675-A37B-C445-850E-ABE83AF128A7}" srcOrd="1" destOrd="0" parTransId="{976DD5A5-225E-2549-B4C2-D7BA1EB4C2A6}" sibTransId="{9DBDE44C-0426-484B-98DC-B2D2780A1984}"/>
    <dgm:cxn modelId="{3B98204D-F483-134E-8DD7-58189A415769}" srcId="{3EB97436-2F94-6F4C-98E3-6961705F01DA}" destId="{87CFBFCB-1801-7F42-99A9-25B777A31842}" srcOrd="0" destOrd="0" parTransId="{D77E2D8F-2B61-6243-B8BA-BB7AD02B27F6}" sibTransId="{631057BC-1CAF-ED4D-A001-2FD511C93257}"/>
    <dgm:cxn modelId="{5A7C7B7D-E1B3-374F-B8C8-7B90115C1876}" type="presParOf" srcId="{A2AB1CD8-7141-C244-BC31-4B664CF8E45A}" destId="{8FCF9A58-439A-7842-B7B8-1C0EEB1AEA74}" srcOrd="0" destOrd="0" presId="urn:microsoft.com/office/officeart/2005/8/layout/funnel1"/>
    <dgm:cxn modelId="{B7D134F3-E82A-2F46-A8B3-1B8448423004}" type="presParOf" srcId="{A2AB1CD8-7141-C244-BC31-4B664CF8E45A}" destId="{CAB2E7C5-ADAD-3E4A-A13B-46BEA9675228}" srcOrd="1" destOrd="0" presId="urn:microsoft.com/office/officeart/2005/8/layout/funnel1"/>
    <dgm:cxn modelId="{47FA52C3-C6EB-F44D-824B-F0BC667C1F70}" type="presParOf" srcId="{A2AB1CD8-7141-C244-BC31-4B664CF8E45A}" destId="{AC970D7C-B145-3040-BCE5-2B9F16E99BD4}" srcOrd="2" destOrd="0" presId="urn:microsoft.com/office/officeart/2005/8/layout/funnel1"/>
    <dgm:cxn modelId="{FA57D08D-1208-BE48-BFED-DA8A7BB31732}" type="presParOf" srcId="{A2AB1CD8-7141-C244-BC31-4B664CF8E45A}" destId="{6BEEF757-3312-AB44-AD08-E016BBE48EB0}" srcOrd="3" destOrd="0" presId="urn:microsoft.com/office/officeart/2005/8/layout/funnel1"/>
    <dgm:cxn modelId="{87EB634E-A8F6-984F-B259-EE71F9A11213}" type="presParOf" srcId="{A2AB1CD8-7141-C244-BC31-4B664CF8E45A}" destId="{7B3D4B71-BE5F-A74E-908E-0C075B74862C}" srcOrd="4" destOrd="0" presId="urn:microsoft.com/office/officeart/2005/8/layout/funnel1"/>
    <dgm:cxn modelId="{E7899232-3C43-D048-9EC2-DAC79862EAFD}" type="presParOf" srcId="{A2AB1CD8-7141-C244-BC31-4B664CF8E45A}" destId="{F1F2ADE5-CF01-2E44-B629-790AB09298B0}" srcOrd="5" destOrd="0" presId="urn:microsoft.com/office/officeart/2005/8/layout/funnel1"/>
    <dgm:cxn modelId="{CBE5D144-6A32-844A-99C7-64DC7A85CA5F}" type="presParOf" srcId="{A2AB1CD8-7141-C244-BC31-4B664CF8E45A}" destId="{6D5823E3-614B-D146-8C35-CDB336DC9DE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A8C83B9-37A8-E043-904F-3634C52EFF8F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E5226A5-0717-224F-8F06-970B9024ED09}">
      <dgm:prSet phldrT="[Texto]" custT="1"/>
      <dgm:spPr/>
      <dgm:t>
        <a:bodyPr/>
        <a:lstStyle/>
        <a:p>
          <a:r>
            <a:rPr lang="es-ES" sz="3200" dirty="0" smtClean="0"/>
            <a:t>Ética</a:t>
          </a:r>
          <a:endParaRPr lang="es-ES" sz="3200" dirty="0"/>
        </a:p>
      </dgm:t>
    </dgm:pt>
    <dgm:pt modelId="{EC18F4D9-6F4B-D344-9794-4D195FCB409A}" type="parTrans" cxnId="{E2C261F7-5361-254F-BF43-14B6A7C8D774}">
      <dgm:prSet/>
      <dgm:spPr/>
      <dgm:t>
        <a:bodyPr/>
        <a:lstStyle/>
        <a:p>
          <a:endParaRPr lang="es-ES"/>
        </a:p>
      </dgm:t>
    </dgm:pt>
    <dgm:pt modelId="{6091FA80-B5E8-FE4E-83A5-6816BFF5A35A}" type="sibTrans" cxnId="{E2C261F7-5361-254F-BF43-14B6A7C8D774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0C17808B-0D9D-0F4B-9306-B56AC07EFB6E}">
      <dgm:prSet phldrT="[Texto]" custT="1"/>
      <dgm:spPr/>
      <dgm:t>
        <a:bodyPr/>
        <a:lstStyle/>
        <a:p>
          <a:r>
            <a:rPr lang="es-ES" sz="3200" dirty="0" smtClean="0"/>
            <a:t>Ascética</a:t>
          </a:r>
          <a:endParaRPr lang="es-ES" sz="3200" dirty="0"/>
        </a:p>
      </dgm:t>
    </dgm:pt>
    <dgm:pt modelId="{5B364451-29C0-EF44-AB7A-FA7C0BD6603D}" type="parTrans" cxnId="{7539E66A-0D79-5742-B239-816A4750C95B}">
      <dgm:prSet/>
      <dgm:spPr/>
      <dgm:t>
        <a:bodyPr/>
        <a:lstStyle/>
        <a:p>
          <a:endParaRPr lang="es-ES"/>
        </a:p>
      </dgm:t>
    </dgm:pt>
    <dgm:pt modelId="{5F831413-B3A4-644A-A113-4BD564393D1C}" type="sibTrans" cxnId="{7539E66A-0D79-5742-B239-816A4750C95B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s-ES"/>
        </a:p>
      </dgm:t>
    </dgm:pt>
    <dgm:pt modelId="{57A6128E-495A-2B40-836B-08F43ECBC23D}">
      <dgm:prSet phldrT="[Texto]" custT="1"/>
      <dgm:spPr/>
      <dgm:t>
        <a:bodyPr/>
        <a:lstStyle/>
        <a:p>
          <a:r>
            <a:rPr lang="es-ES" sz="3200" dirty="0" smtClean="0"/>
            <a:t>Mística</a:t>
          </a:r>
          <a:endParaRPr lang="es-ES" sz="3200" dirty="0"/>
        </a:p>
      </dgm:t>
    </dgm:pt>
    <dgm:pt modelId="{C1BE973D-D552-0E42-A297-E87CAEF42611}" type="parTrans" cxnId="{1C5D38B3-84E9-7F4D-AC8F-F86105007945}">
      <dgm:prSet/>
      <dgm:spPr/>
      <dgm:t>
        <a:bodyPr/>
        <a:lstStyle/>
        <a:p>
          <a:endParaRPr lang="es-ES"/>
        </a:p>
      </dgm:t>
    </dgm:pt>
    <dgm:pt modelId="{79C0145A-240C-1447-8362-CF1DEBC0BB2B}" type="sibTrans" cxnId="{1C5D38B3-84E9-7F4D-AC8F-F86105007945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"/>
        </a:p>
      </dgm:t>
    </dgm:pt>
    <dgm:pt modelId="{C842B8A8-16FA-C34B-B7C8-A44EE7E4846D}">
      <dgm:prSet phldrT="[Texto]" custT="1"/>
      <dgm:spPr/>
      <dgm:t>
        <a:bodyPr/>
        <a:lstStyle/>
        <a:p>
          <a:r>
            <a:rPr lang="es-ES" sz="3200" dirty="0" smtClean="0"/>
            <a:t>Profética</a:t>
          </a:r>
          <a:endParaRPr lang="es-ES" sz="3200" dirty="0"/>
        </a:p>
      </dgm:t>
    </dgm:pt>
    <dgm:pt modelId="{A41720B9-BC4A-7148-B9DC-1DA51656D41A}" type="parTrans" cxnId="{9C0112CA-E15E-4342-B250-968BB186C1A7}">
      <dgm:prSet/>
      <dgm:spPr/>
      <dgm:t>
        <a:bodyPr/>
        <a:lstStyle/>
        <a:p>
          <a:endParaRPr lang="es-ES"/>
        </a:p>
      </dgm:t>
    </dgm:pt>
    <dgm:pt modelId="{1E5CBCBA-03D1-A641-A37B-1E93F821FB21}" type="sibTrans" cxnId="{9C0112CA-E15E-4342-B250-968BB186C1A7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s-ES"/>
        </a:p>
      </dgm:t>
    </dgm:pt>
    <dgm:pt modelId="{8BDF30D8-52DA-084A-844C-8F6F77D05807}">
      <dgm:prSet phldrT="[Texto]" custT="1"/>
      <dgm:spPr/>
      <dgm:t>
        <a:bodyPr/>
        <a:lstStyle/>
        <a:p>
          <a:r>
            <a:rPr lang="es-ES" sz="3200" dirty="0" err="1" smtClean="0"/>
            <a:t>Agápica</a:t>
          </a:r>
          <a:endParaRPr lang="es-ES" sz="3200" dirty="0"/>
        </a:p>
      </dgm:t>
    </dgm:pt>
    <dgm:pt modelId="{BB644EFC-4137-F046-A1A9-C266E7F9C6A0}" type="parTrans" cxnId="{93C221C9-1061-8742-BA87-E88D88BE0B54}">
      <dgm:prSet/>
      <dgm:spPr/>
      <dgm:t>
        <a:bodyPr/>
        <a:lstStyle/>
        <a:p>
          <a:endParaRPr lang="es-ES"/>
        </a:p>
      </dgm:t>
    </dgm:pt>
    <dgm:pt modelId="{73EB4AF9-955C-F942-A76F-75B6B4C3EE36}" type="sibTrans" cxnId="{93C221C9-1061-8742-BA87-E88D88BE0B54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s-ES"/>
        </a:p>
      </dgm:t>
    </dgm:pt>
    <dgm:pt modelId="{A2AB5758-BB44-0F47-A24C-31A908C0D8EB}" type="pres">
      <dgm:prSet presAssocID="{EA8C83B9-37A8-E043-904F-3634C52EFF8F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D2670C31-7375-3B4B-88ED-EF29BB47AE5A}" type="pres">
      <dgm:prSet presAssocID="{4E5226A5-0717-224F-8F06-970B9024ED09}" presName="parent_text_1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B18735-0851-2E47-826D-C6BF7692ABCC}" type="pres">
      <dgm:prSet presAssocID="{4E5226A5-0717-224F-8F06-970B9024ED09}" presName="image_accent_1" presStyleCnt="0"/>
      <dgm:spPr/>
    </dgm:pt>
    <dgm:pt modelId="{9F9DD4B7-1B26-7F4A-B113-83B4456DAF09}" type="pres">
      <dgm:prSet presAssocID="{4E5226A5-0717-224F-8F06-970B9024ED09}" presName="imageAccentRepeatNode" presStyleLbl="alignNode1" presStyleIdx="0" presStyleCnt="9"/>
      <dgm:spPr/>
    </dgm:pt>
    <dgm:pt modelId="{1E650CEB-5692-2246-BA60-63E6545E260F}" type="pres">
      <dgm:prSet presAssocID="{4E5226A5-0717-224F-8F06-970B9024ED09}" presName="accent_1" presStyleLbl="alignNode1" presStyleIdx="1" presStyleCnt="9"/>
      <dgm:spPr/>
    </dgm:pt>
    <dgm:pt modelId="{926D5A62-978B-E446-919D-8F1451B5153A}" type="pres">
      <dgm:prSet presAssocID="{6091FA80-B5E8-FE4E-83A5-6816BFF5A35A}" presName="image_1" presStyleCnt="0"/>
      <dgm:spPr/>
    </dgm:pt>
    <dgm:pt modelId="{05331FDD-1864-E642-9C42-5DB2C4DE051D}" type="pres">
      <dgm:prSet presAssocID="{6091FA80-B5E8-FE4E-83A5-6816BFF5A35A}" presName="imageRepeatNode" presStyleLbl="fgImgPlace1" presStyleIdx="0" presStyleCnt="5"/>
      <dgm:spPr/>
      <dgm:t>
        <a:bodyPr/>
        <a:lstStyle/>
        <a:p>
          <a:endParaRPr lang="es-ES"/>
        </a:p>
      </dgm:t>
    </dgm:pt>
    <dgm:pt modelId="{F1763082-9FF4-F343-9906-64FB098BA1AD}" type="pres">
      <dgm:prSet presAssocID="{0C17808B-0D9D-0F4B-9306-B56AC07EFB6E}" presName="parent_text_2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A33733-1BA5-8344-84D4-E579BE7D7E5C}" type="pres">
      <dgm:prSet presAssocID="{0C17808B-0D9D-0F4B-9306-B56AC07EFB6E}" presName="image_accent_2" presStyleCnt="0"/>
      <dgm:spPr/>
    </dgm:pt>
    <dgm:pt modelId="{E445985A-E3DF-FE48-BDCF-699E8C657AB5}" type="pres">
      <dgm:prSet presAssocID="{0C17808B-0D9D-0F4B-9306-B56AC07EFB6E}" presName="imageAccentRepeatNode" presStyleLbl="alignNode1" presStyleIdx="2" presStyleCnt="9"/>
      <dgm:spPr/>
    </dgm:pt>
    <dgm:pt modelId="{E11B15E8-F1FF-EF4B-9F93-7F70B90E7C6D}" type="pres">
      <dgm:prSet presAssocID="{5F831413-B3A4-644A-A113-4BD564393D1C}" presName="image_2" presStyleCnt="0"/>
      <dgm:spPr/>
    </dgm:pt>
    <dgm:pt modelId="{EFD0B796-F3CD-3049-BA37-7BF8256F6D6B}" type="pres">
      <dgm:prSet presAssocID="{5F831413-B3A4-644A-A113-4BD564393D1C}" presName="imageRepeatNode" presStyleLbl="fgImgPlace1" presStyleIdx="1" presStyleCnt="5"/>
      <dgm:spPr/>
      <dgm:t>
        <a:bodyPr/>
        <a:lstStyle/>
        <a:p>
          <a:endParaRPr lang="es-ES"/>
        </a:p>
      </dgm:t>
    </dgm:pt>
    <dgm:pt modelId="{BB0755D9-4EDE-2243-81AB-7E201A0C0271}" type="pres">
      <dgm:prSet presAssocID="{57A6128E-495A-2B40-836B-08F43ECBC23D}" presName="image_accent_3" presStyleCnt="0"/>
      <dgm:spPr/>
    </dgm:pt>
    <dgm:pt modelId="{C396D7A0-539B-5B43-BA7A-8552BC9FFEF4}" type="pres">
      <dgm:prSet presAssocID="{57A6128E-495A-2B40-836B-08F43ECBC23D}" presName="imageAccentRepeatNode" presStyleLbl="alignNode1" presStyleIdx="3" presStyleCnt="9"/>
      <dgm:spPr/>
    </dgm:pt>
    <dgm:pt modelId="{3503931D-07A2-7742-B5F1-B7EAD923AFC1}" type="pres">
      <dgm:prSet presAssocID="{57A6128E-495A-2B40-836B-08F43ECBC23D}" presName="parent_text_3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7F6F2F-6DC0-AF45-8B56-2DDF1A957E18}" type="pres">
      <dgm:prSet presAssocID="{57A6128E-495A-2B40-836B-08F43ECBC23D}" presName="accent_2" presStyleLbl="alignNode1" presStyleIdx="4" presStyleCnt="9"/>
      <dgm:spPr/>
    </dgm:pt>
    <dgm:pt modelId="{C3226ED5-0573-764B-864A-929A7BA6C579}" type="pres">
      <dgm:prSet presAssocID="{57A6128E-495A-2B40-836B-08F43ECBC23D}" presName="accent_3" presStyleLbl="alignNode1" presStyleIdx="5" presStyleCnt="9"/>
      <dgm:spPr/>
    </dgm:pt>
    <dgm:pt modelId="{20A312F2-5AD7-F843-B1B9-4480DC181252}" type="pres">
      <dgm:prSet presAssocID="{79C0145A-240C-1447-8362-CF1DEBC0BB2B}" presName="image_3" presStyleCnt="0"/>
      <dgm:spPr/>
    </dgm:pt>
    <dgm:pt modelId="{86DABCA0-E125-6A48-A18B-728A7F9502ED}" type="pres">
      <dgm:prSet presAssocID="{79C0145A-240C-1447-8362-CF1DEBC0BB2B}" presName="imageRepeatNode" presStyleLbl="fgImgPlace1" presStyleIdx="2" presStyleCnt="5"/>
      <dgm:spPr/>
      <dgm:t>
        <a:bodyPr/>
        <a:lstStyle/>
        <a:p>
          <a:endParaRPr lang="es-ES"/>
        </a:p>
      </dgm:t>
    </dgm:pt>
    <dgm:pt modelId="{DF648149-4622-544D-8461-CE247009A15A}" type="pres">
      <dgm:prSet presAssocID="{C842B8A8-16FA-C34B-B7C8-A44EE7E4846D}" presName="image_accent_4" presStyleCnt="0"/>
      <dgm:spPr/>
    </dgm:pt>
    <dgm:pt modelId="{8B480760-6BA1-C045-96F7-6F1284D8D319}" type="pres">
      <dgm:prSet presAssocID="{C842B8A8-16FA-C34B-B7C8-A44EE7E4846D}" presName="imageAccentRepeatNode" presStyleLbl="alignNode1" presStyleIdx="6" presStyleCnt="9"/>
      <dgm:spPr/>
    </dgm:pt>
    <dgm:pt modelId="{CDDD2934-548E-AC45-B331-F95E3B6A1887}" type="pres">
      <dgm:prSet presAssocID="{C842B8A8-16FA-C34B-B7C8-A44EE7E4846D}" presName="parent_text_4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2976C3-1318-1B49-ACD3-B17107B1FDF9}" type="pres">
      <dgm:prSet presAssocID="{C842B8A8-16FA-C34B-B7C8-A44EE7E4846D}" presName="accent_4" presStyleLbl="alignNode1" presStyleIdx="7" presStyleCnt="9"/>
      <dgm:spPr/>
    </dgm:pt>
    <dgm:pt modelId="{6D8F58F8-9A60-9741-BCFB-9B354E3360D4}" type="pres">
      <dgm:prSet presAssocID="{1E5CBCBA-03D1-A641-A37B-1E93F821FB21}" presName="image_4" presStyleCnt="0"/>
      <dgm:spPr/>
    </dgm:pt>
    <dgm:pt modelId="{B8BE4B48-7C57-CD44-A659-DFB6E44BFB27}" type="pres">
      <dgm:prSet presAssocID="{1E5CBCBA-03D1-A641-A37B-1E93F821FB21}" presName="imageRepeatNode" presStyleLbl="fgImgPlace1" presStyleIdx="3" presStyleCnt="5"/>
      <dgm:spPr/>
      <dgm:t>
        <a:bodyPr/>
        <a:lstStyle/>
        <a:p>
          <a:endParaRPr lang="es-ES"/>
        </a:p>
      </dgm:t>
    </dgm:pt>
    <dgm:pt modelId="{AE597324-EEC2-004A-9642-5415EA1E22B9}" type="pres">
      <dgm:prSet presAssocID="{8BDF30D8-52DA-084A-844C-8F6F77D05807}" presName="image_accent_5" presStyleCnt="0"/>
      <dgm:spPr/>
    </dgm:pt>
    <dgm:pt modelId="{37D97B7B-49CD-5C43-9721-A111BD135D42}" type="pres">
      <dgm:prSet presAssocID="{8BDF30D8-52DA-084A-844C-8F6F77D05807}" presName="imageAccentRepeatNode" presStyleLbl="alignNode1" presStyleIdx="8" presStyleCnt="9"/>
      <dgm:spPr/>
    </dgm:pt>
    <dgm:pt modelId="{6F457C1F-80D2-F440-AA0D-2B8F3E283C89}" type="pres">
      <dgm:prSet presAssocID="{8BDF30D8-52DA-084A-844C-8F6F77D05807}" presName="parent_text_5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5B58C2-065B-DC49-8CE9-FD36F421C4C8}" type="pres">
      <dgm:prSet presAssocID="{73EB4AF9-955C-F942-A76F-75B6B4C3EE36}" presName="image_5" presStyleCnt="0"/>
      <dgm:spPr/>
    </dgm:pt>
    <dgm:pt modelId="{302962F5-2316-C049-A774-BF067A145842}" type="pres">
      <dgm:prSet presAssocID="{73EB4AF9-955C-F942-A76F-75B6B4C3EE36}" presName="imageRepeatNode" presStyleLbl="fgImgPlace1" presStyleIdx="4" presStyleCnt="5"/>
      <dgm:spPr/>
      <dgm:t>
        <a:bodyPr/>
        <a:lstStyle/>
        <a:p>
          <a:endParaRPr lang="es-ES"/>
        </a:p>
      </dgm:t>
    </dgm:pt>
  </dgm:ptLst>
  <dgm:cxnLst>
    <dgm:cxn modelId="{BC3F1573-3B49-154F-9722-1628F2915A38}" type="presOf" srcId="{73EB4AF9-955C-F942-A76F-75B6B4C3EE36}" destId="{302962F5-2316-C049-A774-BF067A145842}" srcOrd="0" destOrd="0" presId="urn:microsoft.com/office/officeart/2008/layout/BubblePictureList"/>
    <dgm:cxn modelId="{862AAEA7-55D7-DF44-80CE-DF8D53E5B245}" type="presOf" srcId="{79C0145A-240C-1447-8362-CF1DEBC0BB2B}" destId="{86DABCA0-E125-6A48-A18B-728A7F9502ED}" srcOrd="0" destOrd="0" presId="urn:microsoft.com/office/officeart/2008/layout/BubblePictureList"/>
    <dgm:cxn modelId="{BED8B9B6-C514-314D-8995-7A20B14A8754}" type="presOf" srcId="{6091FA80-B5E8-FE4E-83A5-6816BFF5A35A}" destId="{05331FDD-1864-E642-9C42-5DB2C4DE051D}" srcOrd="0" destOrd="0" presId="urn:microsoft.com/office/officeart/2008/layout/BubblePictureList"/>
    <dgm:cxn modelId="{6AB96203-035B-1140-BE3F-FF6CC387928B}" type="presOf" srcId="{5F831413-B3A4-644A-A113-4BD564393D1C}" destId="{EFD0B796-F3CD-3049-BA37-7BF8256F6D6B}" srcOrd="0" destOrd="0" presId="urn:microsoft.com/office/officeart/2008/layout/BubblePictureList"/>
    <dgm:cxn modelId="{581D7C7C-21BC-FB45-AF40-EEC99438178D}" type="presOf" srcId="{4E5226A5-0717-224F-8F06-970B9024ED09}" destId="{D2670C31-7375-3B4B-88ED-EF29BB47AE5A}" srcOrd="0" destOrd="0" presId="urn:microsoft.com/office/officeart/2008/layout/BubblePictureList"/>
    <dgm:cxn modelId="{7539E66A-0D79-5742-B239-816A4750C95B}" srcId="{EA8C83B9-37A8-E043-904F-3634C52EFF8F}" destId="{0C17808B-0D9D-0F4B-9306-B56AC07EFB6E}" srcOrd="1" destOrd="0" parTransId="{5B364451-29C0-EF44-AB7A-FA7C0BD6603D}" sibTransId="{5F831413-B3A4-644A-A113-4BD564393D1C}"/>
    <dgm:cxn modelId="{5529DE94-1870-D345-A6E1-F53CF575398C}" type="presOf" srcId="{1E5CBCBA-03D1-A641-A37B-1E93F821FB21}" destId="{B8BE4B48-7C57-CD44-A659-DFB6E44BFB27}" srcOrd="0" destOrd="0" presId="urn:microsoft.com/office/officeart/2008/layout/BubblePictureList"/>
    <dgm:cxn modelId="{48542A6C-9262-2342-8B58-E23B237FC791}" type="presOf" srcId="{C842B8A8-16FA-C34B-B7C8-A44EE7E4846D}" destId="{CDDD2934-548E-AC45-B331-F95E3B6A1887}" srcOrd="0" destOrd="0" presId="urn:microsoft.com/office/officeart/2008/layout/BubblePictureList"/>
    <dgm:cxn modelId="{FFF23F8D-2F8E-9F4C-886A-8E46EC57F92D}" type="presOf" srcId="{0C17808B-0D9D-0F4B-9306-B56AC07EFB6E}" destId="{F1763082-9FF4-F343-9906-64FB098BA1AD}" srcOrd="0" destOrd="0" presId="urn:microsoft.com/office/officeart/2008/layout/BubblePictureList"/>
    <dgm:cxn modelId="{76706FF3-E15F-9249-90B4-0954D0A9821D}" type="presOf" srcId="{57A6128E-495A-2B40-836B-08F43ECBC23D}" destId="{3503931D-07A2-7742-B5F1-B7EAD923AFC1}" srcOrd="0" destOrd="0" presId="urn:microsoft.com/office/officeart/2008/layout/BubblePictureList"/>
    <dgm:cxn modelId="{6026F06C-2E28-EE43-843B-B3FF187F68A7}" type="presOf" srcId="{EA8C83B9-37A8-E043-904F-3634C52EFF8F}" destId="{A2AB5758-BB44-0F47-A24C-31A908C0D8EB}" srcOrd="0" destOrd="0" presId="urn:microsoft.com/office/officeart/2008/layout/BubblePictureList"/>
    <dgm:cxn modelId="{1C5D38B3-84E9-7F4D-AC8F-F86105007945}" srcId="{EA8C83B9-37A8-E043-904F-3634C52EFF8F}" destId="{57A6128E-495A-2B40-836B-08F43ECBC23D}" srcOrd="2" destOrd="0" parTransId="{C1BE973D-D552-0E42-A297-E87CAEF42611}" sibTransId="{79C0145A-240C-1447-8362-CF1DEBC0BB2B}"/>
    <dgm:cxn modelId="{9C0112CA-E15E-4342-B250-968BB186C1A7}" srcId="{EA8C83B9-37A8-E043-904F-3634C52EFF8F}" destId="{C842B8A8-16FA-C34B-B7C8-A44EE7E4846D}" srcOrd="3" destOrd="0" parTransId="{A41720B9-BC4A-7148-B9DC-1DA51656D41A}" sibTransId="{1E5CBCBA-03D1-A641-A37B-1E93F821FB21}"/>
    <dgm:cxn modelId="{4502369A-A5D8-5C49-9258-159DE55BF94D}" type="presOf" srcId="{8BDF30D8-52DA-084A-844C-8F6F77D05807}" destId="{6F457C1F-80D2-F440-AA0D-2B8F3E283C89}" srcOrd="0" destOrd="0" presId="urn:microsoft.com/office/officeart/2008/layout/BubblePictureList"/>
    <dgm:cxn modelId="{E2C261F7-5361-254F-BF43-14B6A7C8D774}" srcId="{EA8C83B9-37A8-E043-904F-3634C52EFF8F}" destId="{4E5226A5-0717-224F-8F06-970B9024ED09}" srcOrd="0" destOrd="0" parTransId="{EC18F4D9-6F4B-D344-9794-4D195FCB409A}" sibTransId="{6091FA80-B5E8-FE4E-83A5-6816BFF5A35A}"/>
    <dgm:cxn modelId="{93C221C9-1061-8742-BA87-E88D88BE0B54}" srcId="{EA8C83B9-37A8-E043-904F-3634C52EFF8F}" destId="{8BDF30D8-52DA-084A-844C-8F6F77D05807}" srcOrd="4" destOrd="0" parTransId="{BB644EFC-4137-F046-A1A9-C266E7F9C6A0}" sibTransId="{73EB4AF9-955C-F942-A76F-75B6B4C3EE36}"/>
    <dgm:cxn modelId="{A1F2FCB2-407E-FF4A-B535-A0517DEFB97E}" type="presParOf" srcId="{A2AB5758-BB44-0F47-A24C-31A908C0D8EB}" destId="{D2670C31-7375-3B4B-88ED-EF29BB47AE5A}" srcOrd="0" destOrd="0" presId="urn:microsoft.com/office/officeart/2008/layout/BubblePictureList"/>
    <dgm:cxn modelId="{818D1974-77CE-8242-BE4A-F6F5668BFD2D}" type="presParOf" srcId="{A2AB5758-BB44-0F47-A24C-31A908C0D8EB}" destId="{7CB18735-0851-2E47-826D-C6BF7692ABCC}" srcOrd="1" destOrd="0" presId="urn:microsoft.com/office/officeart/2008/layout/BubblePictureList"/>
    <dgm:cxn modelId="{66F8A158-23E4-D74F-B74A-C132B4F21A41}" type="presParOf" srcId="{7CB18735-0851-2E47-826D-C6BF7692ABCC}" destId="{9F9DD4B7-1B26-7F4A-B113-83B4456DAF09}" srcOrd="0" destOrd="0" presId="urn:microsoft.com/office/officeart/2008/layout/BubblePictureList"/>
    <dgm:cxn modelId="{6D20C9B6-C652-6244-9325-5A52DA3A041D}" type="presParOf" srcId="{A2AB5758-BB44-0F47-A24C-31A908C0D8EB}" destId="{1E650CEB-5692-2246-BA60-63E6545E260F}" srcOrd="2" destOrd="0" presId="urn:microsoft.com/office/officeart/2008/layout/BubblePictureList"/>
    <dgm:cxn modelId="{CEBECE44-739B-704F-A407-B96993BF567D}" type="presParOf" srcId="{A2AB5758-BB44-0F47-A24C-31A908C0D8EB}" destId="{926D5A62-978B-E446-919D-8F1451B5153A}" srcOrd="3" destOrd="0" presId="urn:microsoft.com/office/officeart/2008/layout/BubblePictureList"/>
    <dgm:cxn modelId="{C7466063-9A08-DE48-9FC1-E400166DFC6E}" type="presParOf" srcId="{926D5A62-978B-E446-919D-8F1451B5153A}" destId="{05331FDD-1864-E642-9C42-5DB2C4DE051D}" srcOrd="0" destOrd="0" presId="urn:microsoft.com/office/officeart/2008/layout/BubblePictureList"/>
    <dgm:cxn modelId="{C74A69E6-8AC8-9D49-860B-E928FE4A8EA4}" type="presParOf" srcId="{A2AB5758-BB44-0F47-A24C-31A908C0D8EB}" destId="{F1763082-9FF4-F343-9906-64FB098BA1AD}" srcOrd="4" destOrd="0" presId="urn:microsoft.com/office/officeart/2008/layout/BubblePictureList"/>
    <dgm:cxn modelId="{CFACFB4E-3EBC-7B48-B2E5-A5C96CE3005D}" type="presParOf" srcId="{A2AB5758-BB44-0F47-A24C-31A908C0D8EB}" destId="{B4A33733-1BA5-8344-84D4-E579BE7D7E5C}" srcOrd="5" destOrd="0" presId="urn:microsoft.com/office/officeart/2008/layout/BubblePictureList"/>
    <dgm:cxn modelId="{31C4FDDE-CE7D-B94B-83CC-DD0939CE9E00}" type="presParOf" srcId="{B4A33733-1BA5-8344-84D4-E579BE7D7E5C}" destId="{E445985A-E3DF-FE48-BDCF-699E8C657AB5}" srcOrd="0" destOrd="0" presId="urn:microsoft.com/office/officeart/2008/layout/BubblePictureList"/>
    <dgm:cxn modelId="{4396E532-69CF-464C-9028-F6B0080F12CF}" type="presParOf" srcId="{A2AB5758-BB44-0F47-A24C-31A908C0D8EB}" destId="{E11B15E8-F1FF-EF4B-9F93-7F70B90E7C6D}" srcOrd="6" destOrd="0" presId="urn:microsoft.com/office/officeart/2008/layout/BubblePictureList"/>
    <dgm:cxn modelId="{06A40DCB-870C-6641-B2E8-544F8C811AB6}" type="presParOf" srcId="{E11B15E8-F1FF-EF4B-9F93-7F70B90E7C6D}" destId="{EFD0B796-F3CD-3049-BA37-7BF8256F6D6B}" srcOrd="0" destOrd="0" presId="urn:microsoft.com/office/officeart/2008/layout/BubblePictureList"/>
    <dgm:cxn modelId="{BE2A96E2-4FEB-2F40-9DF3-3966D6C3609C}" type="presParOf" srcId="{A2AB5758-BB44-0F47-A24C-31A908C0D8EB}" destId="{BB0755D9-4EDE-2243-81AB-7E201A0C0271}" srcOrd="7" destOrd="0" presId="urn:microsoft.com/office/officeart/2008/layout/BubblePictureList"/>
    <dgm:cxn modelId="{D97F3D23-2085-FC44-860E-D6A30AA3E546}" type="presParOf" srcId="{BB0755D9-4EDE-2243-81AB-7E201A0C0271}" destId="{C396D7A0-539B-5B43-BA7A-8552BC9FFEF4}" srcOrd="0" destOrd="0" presId="urn:microsoft.com/office/officeart/2008/layout/BubblePictureList"/>
    <dgm:cxn modelId="{C4BF700F-8CB9-9E43-A7FC-9267A0EE7FC8}" type="presParOf" srcId="{A2AB5758-BB44-0F47-A24C-31A908C0D8EB}" destId="{3503931D-07A2-7742-B5F1-B7EAD923AFC1}" srcOrd="8" destOrd="0" presId="urn:microsoft.com/office/officeart/2008/layout/BubblePictureList"/>
    <dgm:cxn modelId="{9E523809-4FAB-8D4F-94FA-FD067C57A4B0}" type="presParOf" srcId="{A2AB5758-BB44-0F47-A24C-31A908C0D8EB}" destId="{B77F6F2F-6DC0-AF45-8B56-2DDF1A957E18}" srcOrd="9" destOrd="0" presId="urn:microsoft.com/office/officeart/2008/layout/BubblePictureList"/>
    <dgm:cxn modelId="{596C3CA8-C5D7-164D-B699-297CA6C1FD0B}" type="presParOf" srcId="{A2AB5758-BB44-0F47-A24C-31A908C0D8EB}" destId="{C3226ED5-0573-764B-864A-929A7BA6C579}" srcOrd="10" destOrd="0" presId="urn:microsoft.com/office/officeart/2008/layout/BubblePictureList"/>
    <dgm:cxn modelId="{3B68CC8E-2087-DD48-8F1F-FB9D11F25110}" type="presParOf" srcId="{A2AB5758-BB44-0F47-A24C-31A908C0D8EB}" destId="{20A312F2-5AD7-F843-B1B9-4480DC181252}" srcOrd="11" destOrd="0" presId="urn:microsoft.com/office/officeart/2008/layout/BubblePictureList"/>
    <dgm:cxn modelId="{947D5C65-7B39-034C-A974-4B188A893FAC}" type="presParOf" srcId="{20A312F2-5AD7-F843-B1B9-4480DC181252}" destId="{86DABCA0-E125-6A48-A18B-728A7F9502ED}" srcOrd="0" destOrd="0" presId="urn:microsoft.com/office/officeart/2008/layout/BubblePictureList"/>
    <dgm:cxn modelId="{363BAB8B-4AAB-F040-9F31-28951BD9C722}" type="presParOf" srcId="{A2AB5758-BB44-0F47-A24C-31A908C0D8EB}" destId="{DF648149-4622-544D-8461-CE247009A15A}" srcOrd="12" destOrd="0" presId="urn:microsoft.com/office/officeart/2008/layout/BubblePictureList"/>
    <dgm:cxn modelId="{42DDCA77-0852-2D40-9C72-43BE0977E45F}" type="presParOf" srcId="{DF648149-4622-544D-8461-CE247009A15A}" destId="{8B480760-6BA1-C045-96F7-6F1284D8D319}" srcOrd="0" destOrd="0" presId="urn:microsoft.com/office/officeart/2008/layout/BubblePictureList"/>
    <dgm:cxn modelId="{2A91CE58-0FFE-5044-91A7-7D0ABF72BA46}" type="presParOf" srcId="{A2AB5758-BB44-0F47-A24C-31A908C0D8EB}" destId="{CDDD2934-548E-AC45-B331-F95E3B6A1887}" srcOrd="13" destOrd="0" presId="urn:microsoft.com/office/officeart/2008/layout/BubblePictureList"/>
    <dgm:cxn modelId="{1A84DF44-CB18-A74E-9F73-D3EEF13F65E8}" type="presParOf" srcId="{A2AB5758-BB44-0F47-A24C-31A908C0D8EB}" destId="{292976C3-1318-1B49-ACD3-B17107B1FDF9}" srcOrd="14" destOrd="0" presId="urn:microsoft.com/office/officeart/2008/layout/BubblePictureList"/>
    <dgm:cxn modelId="{2B5B49C9-4310-CD47-AC3F-2E9924BDB01A}" type="presParOf" srcId="{A2AB5758-BB44-0F47-A24C-31A908C0D8EB}" destId="{6D8F58F8-9A60-9741-BCFB-9B354E3360D4}" srcOrd="15" destOrd="0" presId="urn:microsoft.com/office/officeart/2008/layout/BubblePictureList"/>
    <dgm:cxn modelId="{112187AB-3138-2844-BE12-23B63891F4A4}" type="presParOf" srcId="{6D8F58F8-9A60-9741-BCFB-9B354E3360D4}" destId="{B8BE4B48-7C57-CD44-A659-DFB6E44BFB27}" srcOrd="0" destOrd="0" presId="urn:microsoft.com/office/officeart/2008/layout/BubblePictureList"/>
    <dgm:cxn modelId="{3979EA77-324A-E64E-A325-7827B561CC52}" type="presParOf" srcId="{A2AB5758-BB44-0F47-A24C-31A908C0D8EB}" destId="{AE597324-EEC2-004A-9642-5415EA1E22B9}" srcOrd="16" destOrd="0" presId="urn:microsoft.com/office/officeart/2008/layout/BubblePictureList"/>
    <dgm:cxn modelId="{DB1F6D96-FAD4-9141-BAC7-38BF2B9A0E49}" type="presParOf" srcId="{AE597324-EEC2-004A-9642-5415EA1E22B9}" destId="{37D97B7B-49CD-5C43-9721-A111BD135D42}" srcOrd="0" destOrd="0" presId="urn:microsoft.com/office/officeart/2008/layout/BubblePictureList"/>
    <dgm:cxn modelId="{AF132BFC-73C1-6B43-946E-523B75ECD304}" type="presParOf" srcId="{A2AB5758-BB44-0F47-A24C-31A908C0D8EB}" destId="{6F457C1F-80D2-F440-AA0D-2B8F3E283C89}" srcOrd="17" destOrd="0" presId="urn:microsoft.com/office/officeart/2008/layout/BubblePictureList"/>
    <dgm:cxn modelId="{2A81B438-A9B6-F14E-86F6-CA839AF05863}" type="presParOf" srcId="{A2AB5758-BB44-0F47-A24C-31A908C0D8EB}" destId="{F65B58C2-065B-DC49-8CE9-FD36F421C4C8}" srcOrd="18" destOrd="0" presId="urn:microsoft.com/office/officeart/2008/layout/BubblePictureList"/>
    <dgm:cxn modelId="{6AFE7A5A-5B91-B446-9EDB-62CD2F80FF5D}" type="presParOf" srcId="{F65B58C2-065B-DC49-8CE9-FD36F421C4C8}" destId="{302962F5-2316-C049-A774-BF067A145842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19C0CC4-FCB9-6D48-8C42-83C5C8542EE6}" type="doc">
      <dgm:prSet loTypeId="urn:microsoft.com/office/officeart/2005/8/layout/gear1" loCatId="" qsTypeId="urn:microsoft.com/office/officeart/2005/8/quickstyle/3D3" qsCatId="3D" csTypeId="urn:microsoft.com/office/officeart/2005/8/colors/accent1_2" csCatId="accent1" phldr="1"/>
      <dgm:spPr/>
    </dgm:pt>
    <dgm:pt modelId="{A28E1BFB-442A-7E4F-90E7-2F86CE5A5B30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Mirarse a los ojos</a:t>
          </a:r>
          <a:endParaRPr lang="es-ES" dirty="0"/>
        </a:p>
      </dgm:t>
    </dgm:pt>
    <dgm:pt modelId="{A8563654-9033-F241-B70E-93C5A02CC54C}" type="parTrans" cxnId="{82C830C7-310F-9342-A378-0E950EFB5645}">
      <dgm:prSet/>
      <dgm:spPr/>
      <dgm:t>
        <a:bodyPr/>
        <a:lstStyle/>
        <a:p>
          <a:endParaRPr lang="es-ES"/>
        </a:p>
      </dgm:t>
    </dgm:pt>
    <dgm:pt modelId="{9B05F80A-89D3-AC4F-A7D1-135DA192EDC5}" type="sibTrans" cxnId="{82C830C7-310F-9342-A378-0E950EFB5645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3692518A-73F4-1B4E-BAE6-5BB3C7280C62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Mirar la pantalla</a:t>
          </a:r>
          <a:endParaRPr lang="es-ES" dirty="0"/>
        </a:p>
      </dgm:t>
    </dgm:pt>
    <dgm:pt modelId="{CA17A68F-1609-5D41-933B-C8FC2EEAA9CD}" type="parTrans" cxnId="{6443855E-6593-B547-B89D-4526EB7E13B3}">
      <dgm:prSet/>
      <dgm:spPr/>
      <dgm:t>
        <a:bodyPr/>
        <a:lstStyle/>
        <a:p>
          <a:endParaRPr lang="es-ES"/>
        </a:p>
      </dgm:t>
    </dgm:pt>
    <dgm:pt modelId="{DB690ADA-7B42-5E47-BC80-BA1398BB55A3}" type="sibTrans" cxnId="{6443855E-6593-B547-B89D-4526EB7E13B3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0BA6B356-17DD-7B4C-AAD1-219018977059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Mirar el corazón</a:t>
          </a:r>
          <a:endParaRPr lang="es-ES" dirty="0"/>
        </a:p>
      </dgm:t>
    </dgm:pt>
    <dgm:pt modelId="{E315C0DF-276A-0548-8EC8-4BF76D2C1843}" type="parTrans" cxnId="{75E26B6F-88EF-5746-B329-B828E0590DE1}">
      <dgm:prSet/>
      <dgm:spPr/>
      <dgm:t>
        <a:bodyPr/>
        <a:lstStyle/>
        <a:p>
          <a:endParaRPr lang="es-ES"/>
        </a:p>
      </dgm:t>
    </dgm:pt>
    <dgm:pt modelId="{FFBE86BD-7914-5542-941E-0EC4E6E4D404}" type="sibTrans" cxnId="{75E26B6F-88EF-5746-B329-B828E0590DE1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567E3080-A98D-A449-AFF6-8769870EBB74}" type="pres">
      <dgm:prSet presAssocID="{019C0CC4-FCB9-6D48-8C42-83C5C8542EE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8C966B8-E7C9-7A49-B309-B3B134C040C9}" type="pres">
      <dgm:prSet presAssocID="{A28E1BFB-442A-7E4F-90E7-2F86CE5A5B30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E015C9-B610-4F4F-A9D7-76A758596333}" type="pres">
      <dgm:prSet presAssocID="{A28E1BFB-442A-7E4F-90E7-2F86CE5A5B30}" presName="gear1srcNode" presStyleLbl="node1" presStyleIdx="0" presStyleCnt="3"/>
      <dgm:spPr/>
      <dgm:t>
        <a:bodyPr/>
        <a:lstStyle/>
        <a:p>
          <a:endParaRPr lang="es-ES"/>
        </a:p>
      </dgm:t>
    </dgm:pt>
    <dgm:pt modelId="{C014A4C3-D873-7B41-BF3B-2BAF45051911}" type="pres">
      <dgm:prSet presAssocID="{A28E1BFB-442A-7E4F-90E7-2F86CE5A5B30}" presName="gear1dstNode" presStyleLbl="node1" presStyleIdx="0" presStyleCnt="3"/>
      <dgm:spPr/>
      <dgm:t>
        <a:bodyPr/>
        <a:lstStyle/>
        <a:p>
          <a:endParaRPr lang="es-ES"/>
        </a:p>
      </dgm:t>
    </dgm:pt>
    <dgm:pt modelId="{BC745E03-3735-C340-8D4C-F8867FC871B7}" type="pres">
      <dgm:prSet presAssocID="{3692518A-73F4-1B4E-BAE6-5BB3C7280C62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F8E8D4-7193-604B-BC53-068D1879C556}" type="pres">
      <dgm:prSet presAssocID="{3692518A-73F4-1B4E-BAE6-5BB3C7280C62}" presName="gear2srcNode" presStyleLbl="node1" presStyleIdx="1" presStyleCnt="3"/>
      <dgm:spPr/>
      <dgm:t>
        <a:bodyPr/>
        <a:lstStyle/>
        <a:p>
          <a:endParaRPr lang="es-ES"/>
        </a:p>
      </dgm:t>
    </dgm:pt>
    <dgm:pt modelId="{35475AA6-ABAC-5149-94CF-8491F610F269}" type="pres">
      <dgm:prSet presAssocID="{3692518A-73F4-1B4E-BAE6-5BB3C7280C62}" presName="gear2dstNode" presStyleLbl="node1" presStyleIdx="1" presStyleCnt="3"/>
      <dgm:spPr/>
      <dgm:t>
        <a:bodyPr/>
        <a:lstStyle/>
        <a:p>
          <a:endParaRPr lang="es-ES"/>
        </a:p>
      </dgm:t>
    </dgm:pt>
    <dgm:pt modelId="{93F18E22-5DE1-AE49-A6EF-5AB663FCA7CE}" type="pres">
      <dgm:prSet presAssocID="{0BA6B356-17DD-7B4C-AAD1-219018977059}" presName="gear3" presStyleLbl="node1" presStyleIdx="2" presStyleCnt="3"/>
      <dgm:spPr/>
      <dgm:t>
        <a:bodyPr/>
        <a:lstStyle/>
        <a:p>
          <a:endParaRPr lang="es-ES"/>
        </a:p>
      </dgm:t>
    </dgm:pt>
    <dgm:pt modelId="{C0E616D4-DEE0-C84E-B0A1-6F39A0B31DB7}" type="pres">
      <dgm:prSet presAssocID="{0BA6B356-17DD-7B4C-AAD1-21901897705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96B476-86C6-AD43-BE22-76DD759E7335}" type="pres">
      <dgm:prSet presAssocID="{0BA6B356-17DD-7B4C-AAD1-219018977059}" presName="gear3srcNode" presStyleLbl="node1" presStyleIdx="2" presStyleCnt="3"/>
      <dgm:spPr/>
      <dgm:t>
        <a:bodyPr/>
        <a:lstStyle/>
        <a:p>
          <a:endParaRPr lang="es-ES"/>
        </a:p>
      </dgm:t>
    </dgm:pt>
    <dgm:pt modelId="{B63EEA02-EF8B-0B45-81EA-998D05AF43F6}" type="pres">
      <dgm:prSet presAssocID="{0BA6B356-17DD-7B4C-AAD1-219018977059}" presName="gear3dstNode" presStyleLbl="node1" presStyleIdx="2" presStyleCnt="3"/>
      <dgm:spPr/>
      <dgm:t>
        <a:bodyPr/>
        <a:lstStyle/>
        <a:p>
          <a:endParaRPr lang="es-ES"/>
        </a:p>
      </dgm:t>
    </dgm:pt>
    <dgm:pt modelId="{568E3BB0-73E0-8540-851B-B6A1908BBAEC}" type="pres">
      <dgm:prSet presAssocID="{9B05F80A-89D3-AC4F-A7D1-135DA192EDC5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36FBDA46-F84C-3742-A925-67817D7F9A02}" type="pres">
      <dgm:prSet presAssocID="{DB690ADA-7B42-5E47-BC80-BA1398BB55A3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DC9AC704-E9EC-F247-B659-6FA50DBCDACD}" type="pres">
      <dgm:prSet presAssocID="{FFBE86BD-7914-5542-941E-0EC4E6E4D404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72581FEC-3650-D045-876D-1939064A8FE6}" type="presOf" srcId="{3692518A-73F4-1B4E-BAE6-5BB3C7280C62}" destId="{BC745E03-3735-C340-8D4C-F8867FC871B7}" srcOrd="0" destOrd="0" presId="urn:microsoft.com/office/officeart/2005/8/layout/gear1"/>
    <dgm:cxn modelId="{4A4362B2-03C5-654D-837B-515AF4D3A96B}" type="presOf" srcId="{A28E1BFB-442A-7E4F-90E7-2F86CE5A5B30}" destId="{68C966B8-E7C9-7A49-B309-B3B134C040C9}" srcOrd="0" destOrd="0" presId="urn:microsoft.com/office/officeart/2005/8/layout/gear1"/>
    <dgm:cxn modelId="{B68D7968-0C99-D149-8733-52301BB9E3E8}" type="presOf" srcId="{0BA6B356-17DD-7B4C-AAD1-219018977059}" destId="{BD96B476-86C6-AD43-BE22-76DD759E7335}" srcOrd="2" destOrd="0" presId="urn:microsoft.com/office/officeart/2005/8/layout/gear1"/>
    <dgm:cxn modelId="{3AB800CB-4FBC-BC4E-8D5F-2158EFAB0796}" type="presOf" srcId="{019C0CC4-FCB9-6D48-8C42-83C5C8542EE6}" destId="{567E3080-A98D-A449-AFF6-8769870EBB74}" srcOrd="0" destOrd="0" presId="urn:microsoft.com/office/officeart/2005/8/layout/gear1"/>
    <dgm:cxn modelId="{756BB590-5342-0A40-9A48-4E90BEDC877D}" type="presOf" srcId="{A28E1BFB-442A-7E4F-90E7-2F86CE5A5B30}" destId="{9EE015C9-B610-4F4F-A9D7-76A758596333}" srcOrd="1" destOrd="0" presId="urn:microsoft.com/office/officeart/2005/8/layout/gear1"/>
    <dgm:cxn modelId="{A11F70C0-2683-0A40-8E7A-3F978FC47FC3}" type="presOf" srcId="{A28E1BFB-442A-7E4F-90E7-2F86CE5A5B30}" destId="{C014A4C3-D873-7B41-BF3B-2BAF45051911}" srcOrd="2" destOrd="0" presId="urn:microsoft.com/office/officeart/2005/8/layout/gear1"/>
    <dgm:cxn modelId="{07B3A9F5-0D82-FE4E-8834-236E3CE4A9CB}" type="presOf" srcId="{0BA6B356-17DD-7B4C-AAD1-219018977059}" destId="{93F18E22-5DE1-AE49-A6EF-5AB663FCA7CE}" srcOrd="0" destOrd="0" presId="urn:microsoft.com/office/officeart/2005/8/layout/gear1"/>
    <dgm:cxn modelId="{E9AB90BC-E902-7A4C-ADCB-7A2F03E1D2FA}" type="presOf" srcId="{0BA6B356-17DD-7B4C-AAD1-219018977059}" destId="{B63EEA02-EF8B-0B45-81EA-998D05AF43F6}" srcOrd="3" destOrd="0" presId="urn:microsoft.com/office/officeart/2005/8/layout/gear1"/>
    <dgm:cxn modelId="{11D774A7-6DDF-2F4B-962A-6A5FD1BD3DD0}" type="presOf" srcId="{3692518A-73F4-1B4E-BAE6-5BB3C7280C62}" destId="{2CF8E8D4-7193-604B-BC53-068D1879C556}" srcOrd="1" destOrd="0" presId="urn:microsoft.com/office/officeart/2005/8/layout/gear1"/>
    <dgm:cxn modelId="{A57D1B48-3A67-8D45-BAFE-8C8D798509AE}" type="presOf" srcId="{3692518A-73F4-1B4E-BAE6-5BB3C7280C62}" destId="{35475AA6-ABAC-5149-94CF-8491F610F269}" srcOrd="2" destOrd="0" presId="urn:microsoft.com/office/officeart/2005/8/layout/gear1"/>
    <dgm:cxn modelId="{69720012-BE3E-E546-97A4-33C4BF0E7C60}" type="presOf" srcId="{9B05F80A-89D3-AC4F-A7D1-135DA192EDC5}" destId="{568E3BB0-73E0-8540-851B-B6A1908BBAEC}" srcOrd="0" destOrd="0" presId="urn:microsoft.com/office/officeart/2005/8/layout/gear1"/>
    <dgm:cxn modelId="{106AD441-CE07-0C4C-BEC7-857828247314}" type="presOf" srcId="{FFBE86BD-7914-5542-941E-0EC4E6E4D404}" destId="{DC9AC704-E9EC-F247-B659-6FA50DBCDACD}" srcOrd="0" destOrd="0" presId="urn:microsoft.com/office/officeart/2005/8/layout/gear1"/>
    <dgm:cxn modelId="{511838D8-D48A-DF48-911E-540092D9F7E7}" type="presOf" srcId="{0BA6B356-17DD-7B4C-AAD1-219018977059}" destId="{C0E616D4-DEE0-C84E-B0A1-6F39A0B31DB7}" srcOrd="1" destOrd="0" presId="urn:microsoft.com/office/officeart/2005/8/layout/gear1"/>
    <dgm:cxn modelId="{18299029-6248-1543-B72B-225E5AEEDFF9}" type="presOf" srcId="{DB690ADA-7B42-5E47-BC80-BA1398BB55A3}" destId="{36FBDA46-F84C-3742-A925-67817D7F9A02}" srcOrd="0" destOrd="0" presId="urn:microsoft.com/office/officeart/2005/8/layout/gear1"/>
    <dgm:cxn modelId="{6443855E-6593-B547-B89D-4526EB7E13B3}" srcId="{019C0CC4-FCB9-6D48-8C42-83C5C8542EE6}" destId="{3692518A-73F4-1B4E-BAE6-5BB3C7280C62}" srcOrd="1" destOrd="0" parTransId="{CA17A68F-1609-5D41-933B-C8FC2EEAA9CD}" sibTransId="{DB690ADA-7B42-5E47-BC80-BA1398BB55A3}"/>
    <dgm:cxn modelId="{82C830C7-310F-9342-A378-0E950EFB5645}" srcId="{019C0CC4-FCB9-6D48-8C42-83C5C8542EE6}" destId="{A28E1BFB-442A-7E4F-90E7-2F86CE5A5B30}" srcOrd="0" destOrd="0" parTransId="{A8563654-9033-F241-B70E-93C5A02CC54C}" sibTransId="{9B05F80A-89D3-AC4F-A7D1-135DA192EDC5}"/>
    <dgm:cxn modelId="{75E26B6F-88EF-5746-B329-B828E0590DE1}" srcId="{019C0CC4-FCB9-6D48-8C42-83C5C8542EE6}" destId="{0BA6B356-17DD-7B4C-AAD1-219018977059}" srcOrd="2" destOrd="0" parTransId="{E315C0DF-276A-0548-8EC8-4BF76D2C1843}" sibTransId="{FFBE86BD-7914-5542-941E-0EC4E6E4D404}"/>
    <dgm:cxn modelId="{BF31295B-DE63-FE43-A9A1-957D64E0CDA8}" type="presParOf" srcId="{567E3080-A98D-A449-AFF6-8769870EBB74}" destId="{68C966B8-E7C9-7A49-B309-B3B134C040C9}" srcOrd="0" destOrd="0" presId="urn:microsoft.com/office/officeart/2005/8/layout/gear1"/>
    <dgm:cxn modelId="{AE003E43-AFA4-1647-974D-63BE744BD95C}" type="presParOf" srcId="{567E3080-A98D-A449-AFF6-8769870EBB74}" destId="{9EE015C9-B610-4F4F-A9D7-76A758596333}" srcOrd="1" destOrd="0" presId="urn:microsoft.com/office/officeart/2005/8/layout/gear1"/>
    <dgm:cxn modelId="{E0C217EC-5880-0E44-BDC7-D4CE938A535C}" type="presParOf" srcId="{567E3080-A98D-A449-AFF6-8769870EBB74}" destId="{C014A4C3-D873-7B41-BF3B-2BAF45051911}" srcOrd="2" destOrd="0" presId="urn:microsoft.com/office/officeart/2005/8/layout/gear1"/>
    <dgm:cxn modelId="{B8FE4B91-93A7-4047-BF32-A6AD858AEE96}" type="presParOf" srcId="{567E3080-A98D-A449-AFF6-8769870EBB74}" destId="{BC745E03-3735-C340-8D4C-F8867FC871B7}" srcOrd="3" destOrd="0" presId="urn:microsoft.com/office/officeart/2005/8/layout/gear1"/>
    <dgm:cxn modelId="{FB2FC2BB-D7FD-2F48-89FC-6B41EA51D70B}" type="presParOf" srcId="{567E3080-A98D-A449-AFF6-8769870EBB74}" destId="{2CF8E8D4-7193-604B-BC53-068D1879C556}" srcOrd="4" destOrd="0" presId="urn:microsoft.com/office/officeart/2005/8/layout/gear1"/>
    <dgm:cxn modelId="{F81EE15C-580D-DE42-97F1-79D248A268C4}" type="presParOf" srcId="{567E3080-A98D-A449-AFF6-8769870EBB74}" destId="{35475AA6-ABAC-5149-94CF-8491F610F269}" srcOrd="5" destOrd="0" presId="urn:microsoft.com/office/officeart/2005/8/layout/gear1"/>
    <dgm:cxn modelId="{ADB7532F-6BB6-5E4F-A6BB-3AC2332A5C13}" type="presParOf" srcId="{567E3080-A98D-A449-AFF6-8769870EBB74}" destId="{93F18E22-5DE1-AE49-A6EF-5AB663FCA7CE}" srcOrd="6" destOrd="0" presId="urn:microsoft.com/office/officeart/2005/8/layout/gear1"/>
    <dgm:cxn modelId="{C6E0D0AF-4E4A-2746-A8EC-417FD8C9DF47}" type="presParOf" srcId="{567E3080-A98D-A449-AFF6-8769870EBB74}" destId="{C0E616D4-DEE0-C84E-B0A1-6F39A0B31DB7}" srcOrd="7" destOrd="0" presId="urn:microsoft.com/office/officeart/2005/8/layout/gear1"/>
    <dgm:cxn modelId="{50F07919-19EE-3F42-9AAA-55D679D586AA}" type="presParOf" srcId="{567E3080-A98D-A449-AFF6-8769870EBB74}" destId="{BD96B476-86C6-AD43-BE22-76DD759E7335}" srcOrd="8" destOrd="0" presId="urn:microsoft.com/office/officeart/2005/8/layout/gear1"/>
    <dgm:cxn modelId="{9562B150-3142-6E40-BEB1-ED8AA3337ECE}" type="presParOf" srcId="{567E3080-A98D-A449-AFF6-8769870EBB74}" destId="{B63EEA02-EF8B-0B45-81EA-998D05AF43F6}" srcOrd="9" destOrd="0" presId="urn:microsoft.com/office/officeart/2005/8/layout/gear1"/>
    <dgm:cxn modelId="{BE0AB711-0478-7E45-A699-8DFEBEAC8023}" type="presParOf" srcId="{567E3080-A98D-A449-AFF6-8769870EBB74}" destId="{568E3BB0-73E0-8540-851B-B6A1908BBAEC}" srcOrd="10" destOrd="0" presId="urn:microsoft.com/office/officeart/2005/8/layout/gear1"/>
    <dgm:cxn modelId="{A3CDBE1C-4E67-4644-9A6C-2A6BBFBDBC8E}" type="presParOf" srcId="{567E3080-A98D-A449-AFF6-8769870EBB74}" destId="{36FBDA46-F84C-3742-A925-67817D7F9A02}" srcOrd="11" destOrd="0" presId="urn:microsoft.com/office/officeart/2005/8/layout/gear1"/>
    <dgm:cxn modelId="{860E49DE-7A05-7243-AD8A-C49A99641DFD}" type="presParOf" srcId="{567E3080-A98D-A449-AFF6-8769870EBB74}" destId="{DC9AC704-E9EC-F247-B659-6FA50DBCDACD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DAAFD81-B668-054F-B878-973CCEC50813}" type="doc">
      <dgm:prSet loTypeId="urn:microsoft.com/office/officeart/2005/8/layout/bProcess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48B601C-AEBA-564B-84C7-640F05263172}">
      <dgm:prSet custT="1"/>
      <dgm:spPr/>
      <dgm:t>
        <a:bodyPr/>
        <a:lstStyle/>
        <a:p>
          <a:pPr rtl="0"/>
          <a:r>
            <a:rPr lang="es-ES_tradnl" sz="1400" b="1" smtClean="0"/>
            <a:t>Facilitar, no agravar</a:t>
          </a:r>
          <a:endParaRPr lang="es-ES_tradnl" sz="1400" b="1"/>
        </a:p>
      </dgm:t>
    </dgm:pt>
    <dgm:pt modelId="{C770A52F-51AE-CF49-B073-90FEDCE8930B}" type="parTrans" cxnId="{FEE444F7-5878-AC45-BE45-C00E27CBE91A}">
      <dgm:prSet/>
      <dgm:spPr/>
      <dgm:t>
        <a:bodyPr/>
        <a:lstStyle/>
        <a:p>
          <a:endParaRPr lang="es-ES"/>
        </a:p>
      </dgm:t>
    </dgm:pt>
    <dgm:pt modelId="{F0793967-1FDB-1F4B-B554-6F7ABE46C588}" type="sibTrans" cxnId="{FEE444F7-5878-AC45-BE45-C00E27CBE91A}">
      <dgm:prSet/>
      <dgm:spPr/>
      <dgm:t>
        <a:bodyPr/>
        <a:lstStyle/>
        <a:p>
          <a:endParaRPr lang="es-ES"/>
        </a:p>
      </dgm:t>
    </dgm:pt>
    <dgm:pt modelId="{14FC650B-8350-2A47-A0A9-6DC94FFD35F3}">
      <dgm:prSet custT="1"/>
      <dgm:spPr/>
      <dgm:t>
        <a:bodyPr/>
        <a:lstStyle/>
        <a:p>
          <a:pPr rtl="0"/>
          <a:r>
            <a:rPr lang="pt-BR" sz="1400" b="1" smtClean="0"/>
            <a:t>Incluir, no excluir</a:t>
          </a:r>
          <a:endParaRPr lang="pt-BR" sz="1400" b="1"/>
        </a:p>
      </dgm:t>
    </dgm:pt>
    <dgm:pt modelId="{F72099A9-4734-644C-B804-AC9CD1D3C372}" type="parTrans" cxnId="{9CB34C65-8110-AD4B-9E21-A6BC511E0B9D}">
      <dgm:prSet/>
      <dgm:spPr/>
      <dgm:t>
        <a:bodyPr/>
        <a:lstStyle/>
        <a:p>
          <a:endParaRPr lang="es-ES"/>
        </a:p>
      </dgm:t>
    </dgm:pt>
    <dgm:pt modelId="{B3DA97D0-FC77-A342-95EA-1EA8EE1802F4}" type="sibTrans" cxnId="{9CB34C65-8110-AD4B-9E21-A6BC511E0B9D}">
      <dgm:prSet/>
      <dgm:spPr/>
      <dgm:t>
        <a:bodyPr/>
        <a:lstStyle/>
        <a:p>
          <a:endParaRPr lang="es-ES"/>
        </a:p>
      </dgm:t>
    </dgm:pt>
    <dgm:pt modelId="{1F736E91-36A9-8449-938B-9010ED93EED6}">
      <dgm:prSet custT="1"/>
      <dgm:spPr/>
      <dgm:t>
        <a:bodyPr/>
        <a:lstStyle/>
        <a:p>
          <a:pPr rtl="0"/>
          <a:r>
            <a:rPr lang="pt-BR" sz="1400" b="1" smtClean="0"/>
            <a:t>Cooperar, no competir</a:t>
          </a:r>
          <a:endParaRPr lang="pt-BR" sz="1400" b="1"/>
        </a:p>
      </dgm:t>
    </dgm:pt>
    <dgm:pt modelId="{FE2D78CD-D94A-044C-A79D-B49C0E45EEC1}" type="parTrans" cxnId="{3E1F6AD7-2E2E-2B4F-AB41-1DBFAB0051D0}">
      <dgm:prSet/>
      <dgm:spPr/>
      <dgm:t>
        <a:bodyPr/>
        <a:lstStyle/>
        <a:p>
          <a:endParaRPr lang="es-ES"/>
        </a:p>
      </dgm:t>
    </dgm:pt>
    <dgm:pt modelId="{A88BB257-69C8-EB44-9730-9F8FCB1D76B4}" type="sibTrans" cxnId="{3E1F6AD7-2E2E-2B4F-AB41-1DBFAB0051D0}">
      <dgm:prSet/>
      <dgm:spPr/>
      <dgm:t>
        <a:bodyPr/>
        <a:lstStyle/>
        <a:p>
          <a:endParaRPr lang="es-ES"/>
        </a:p>
      </dgm:t>
    </dgm:pt>
    <dgm:pt modelId="{7D07B920-4B60-3541-9244-E747EFEA558F}">
      <dgm:prSet custT="1"/>
      <dgm:spPr/>
      <dgm:t>
        <a:bodyPr/>
        <a:lstStyle/>
        <a:p>
          <a:pPr rtl="0"/>
          <a:r>
            <a:rPr lang="pt-BR" sz="1400" b="1" dirty="0" smtClean="0"/>
            <a:t>Insistir, no desistir</a:t>
          </a:r>
          <a:endParaRPr lang="pt-BR" sz="1400" b="1" dirty="0"/>
        </a:p>
      </dgm:t>
    </dgm:pt>
    <dgm:pt modelId="{2704EC53-F87B-794D-BFF2-EEB2DBF47CFA}" type="parTrans" cxnId="{ADB6EC37-BE8C-1B42-8F71-D9B7CC1D37B8}">
      <dgm:prSet/>
      <dgm:spPr/>
      <dgm:t>
        <a:bodyPr/>
        <a:lstStyle/>
        <a:p>
          <a:endParaRPr lang="es-ES"/>
        </a:p>
      </dgm:t>
    </dgm:pt>
    <dgm:pt modelId="{98E82811-C99B-C04E-A16F-7F6770896B4F}" type="sibTrans" cxnId="{ADB6EC37-BE8C-1B42-8F71-D9B7CC1D37B8}">
      <dgm:prSet/>
      <dgm:spPr/>
      <dgm:t>
        <a:bodyPr/>
        <a:lstStyle/>
        <a:p>
          <a:endParaRPr lang="es-ES"/>
        </a:p>
      </dgm:t>
    </dgm:pt>
    <dgm:pt modelId="{EFD697D5-3342-EC47-BFB8-8ECA1A2684ED}">
      <dgm:prSet custT="1"/>
      <dgm:spPr/>
      <dgm:t>
        <a:bodyPr/>
        <a:lstStyle/>
        <a:p>
          <a:pPr rtl="0"/>
          <a:r>
            <a:rPr lang="es-ES_tradnl" sz="1400" b="1" smtClean="0"/>
            <a:t>Hablar, no enmudecer</a:t>
          </a:r>
          <a:endParaRPr lang="es-ES_tradnl" sz="1400" b="1"/>
        </a:p>
      </dgm:t>
    </dgm:pt>
    <dgm:pt modelId="{6854781C-DE68-4546-B372-02F5FE2ED0B0}" type="parTrans" cxnId="{CCB58174-7B75-9B46-B7C7-A644E999CC56}">
      <dgm:prSet/>
      <dgm:spPr/>
      <dgm:t>
        <a:bodyPr/>
        <a:lstStyle/>
        <a:p>
          <a:endParaRPr lang="es-ES"/>
        </a:p>
      </dgm:t>
    </dgm:pt>
    <dgm:pt modelId="{87DEEB5D-8728-7842-84E4-54608788ACF0}" type="sibTrans" cxnId="{CCB58174-7B75-9B46-B7C7-A644E999CC56}">
      <dgm:prSet/>
      <dgm:spPr/>
      <dgm:t>
        <a:bodyPr/>
        <a:lstStyle/>
        <a:p>
          <a:endParaRPr lang="es-ES"/>
        </a:p>
      </dgm:t>
    </dgm:pt>
    <dgm:pt modelId="{5E95FA00-6CA1-7B49-99AC-FF6493F98DD4}">
      <dgm:prSet custT="1"/>
      <dgm:spPr/>
      <dgm:t>
        <a:bodyPr/>
        <a:lstStyle/>
        <a:p>
          <a:pPr rtl="0"/>
          <a:r>
            <a:rPr lang="es-ES_tradnl" sz="1400" b="1" dirty="0" smtClean="0"/>
            <a:t>Lanzarse a la arena, no quedarse en la barrera</a:t>
          </a:r>
          <a:endParaRPr lang="es-ES_tradnl" sz="1400" b="1" dirty="0"/>
        </a:p>
      </dgm:t>
    </dgm:pt>
    <dgm:pt modelId="{B2FDF0D7-03FF-0B4E-B5AC-2555048A715B}" type="parTrans" cxnId="{EE3D9D85-C22C-B045-BAC8-40FDE1B1034F}">
      <dgm:prSet/>
      <dgm:spPr/>
      <dgm:t>
        <a:bodyPr/>
        <a:lstStyle/>
        <a:p>
          <a:endParaRPr lang="es-ES"/>
        </a:p>
      </dgm:t>
    </dgm:pt>
    <dgm:pt modelId="{B228D76A-E3E9-624B-B070-305128313193}" type="sibTrans" cxnId="{EE3D9D85-C22C-B045-BAC8-40FDE1B1034F}">
      <dgm:prSet/>
      <dgm:spPr/>
      <dgm:t>
        <a:bodyPr/>
        <a:lstStyle/>
        <a:p>
          <a:endParaRPr lang="es-ES"/>
        </a:p>
      </dgm:t>
    </dgm:pt>
    <dgm:pt modelId="{22762C4E-9634-404F-885D-89904F4C217A}">
      <dgm:prSet custT="1"/>
      <dgm:spPr/>
      <dgm:t>
        <a:bodyPr/>
        <a:lstStyle/>
        <a:p>
          <a:pPr rtl="0"/>
          <a:r>
            <a:rPr lang="es-ES_tradnl" sz="1400" b="1" smtClean="0"/>
            <a:t>Sentirse afectado, no intocable</a:t>
          </a:r>
          <a:endParaRPr lang="es-ES_tradnl" sz="1400" b="1"/>
        </a:p>
      </dgm:t>
    </dgm:pt>
    <dgm:pt modelId="{CA48D6CB-C6ED-3D4B-9316-D6964E50DA15}" type="parTrans" cxnId="{1AE1F8B0-40A1-4D4B-B05A-19B6F147B295}">
      <dgm:prSet/>
      <dgm:spPr/>
      <dgm:t>
        <a:bodyPr/>
        <a:lstStyle/>
        <a:p>
          <a:endParaRPr lang="es-ES"/>
        </a:p>
      </dgm:t>
    </dgm:pt>
    <dgm:pt modelId="{47BB64DE-45A3-B542-B084-9E63DE385375}" type="sibTrans" cxnId="{1AE1F8B0-40A1-4D4B-B05A-19B6F147B295}">
      <dgm:prSet/>
      <dgm:spPr/>
      <dgm:t>
        <a:bodyPr/>
        <a:lstStyle/>
        <a:p>
          <a:endParaRPr lang="es-ES"/>
        </a:p>
      </dgm:t>
    </dgm:pt>
    <dgm:pt modelId="{C9F6B55A-E117-A944-96E5-BACA5ADA2EA2}">
      <dgm:prSet custT="1"/>
      <dgm:spPr/>
      <dgm:t>
        <a:bodyPr/>
        <a:lstStyle/>
        <a:p>
          <a:pPr rtl="0"/>
          <a:r>
            <a:rPr lang="es-ES_tradnl" sz="1400" b="1" smtClean="0"/>
            <a:t>Creer en la posibilidad de arreglo, no asentarse en la imposibilidad</a:t>
          </a:r>
          <a:endParaRPr lang="es-ES_tradnl" sz="1400" b="1"/>
        </a:p>
      </dgm:t>
    </dgm:pt>
    <dgm:pt modelId="{54378BFA-2356-3546-8B98-DD426220287E}" type="parTrans" cxnId="{E62F2CCB-4C77-E44A-AE9C-12D920A4AB6F}">
      <dgm:prSet/>
      <dgm:spPr/>
      <dgm:t>
        <a:bodyPr/>
        <a:lstStyle/>
        <a:p>
          <a:endParaRPr lang="es-ES"/>
        </a:p>
      </dgm:t>
    </dgm:pt>
    <dgm:pt modelId="{59D03257-CE9B-8A43-B0C7-3920AD8CEE29}" type="sibTrans" cxnId="{E62F2CCB-4C77-E44A-AE9C-12D920A4AB6F}">
      <dgm:prSet/>
      <dgm:spPr/>
      <dgm:t>
        <a:bodyPr/>
        <a:lstStyle/>
        <a:p>
          <a:endParaRPr lang="es-ES"/>
        </a:p>
      </dgm:t>
    </dgm:pt>
    <dgm:pt modelId="{CAF8B6BB-8FF3-5345-87B2-EDEF5F10ECCB}">
      <dgm:prSet custT="1"/>
      <dgm:spPr/>
      <dgm:t>
        <a:bodyPr/>
        <a:lstStyle/>
        <a:p>
          <a:pPr rtl="0"/>
          <a:r>
            <a:rPr lang="es-ES_tradnl" sz="1400" b="1" dirty="0" smtClean="0"/>
            <a:t>Mantener la adhesión, no la ruptura</a:t>
          </a:r>
          <a:endParaRPr lang="es-ES_tradnl" sz="1400" b="1" dirty="0"/>
        </a:p>
      </dgm:t>
    </dgm:pt>
    <dgm:pt modelId="{DCE67EFC-4F23-C243-BCA9-66D2072A3308}" type="parTrans" cxnId="{3EB93B9D-4BBE-D74C-96AF-A5F47FD78A27}">
      <dgm:prSet/>
      <dgm:spPr/>
      <dgm:t>
        <a:bodyPr/>
        <a:lstStyle/>
        <a:p>
          <a:endParaRPr lang="es-ES"/>
        </a:p>
      </dgm:t>
    </dgm:pt>
    <dgm:pt modelId="{54A06A9D-8A5D-2743-AC04-5AB1242C2E62}" type="sibTrans" cxnId="{3EB93B9D-4BBE-D74C-96AF-A5F47FD78A27}">
      <dgm:prSet/>
      <dgm:spPr/>
      <dgm:t>
        <a:bodyPr/>
        <a:lstStyle/>
        <a:p>
          <a:endParaRPr lang="es-ES"/>
        </a:p>
      </dgm:t>
    </dgm:pt>
    <dgm:pt modelId="{C91C58BA-426D-AA40-AB58-9E19539F651D}" type="pres">
      <dgm:prSet presAssocID="{3DAAFD81-B668-054F-B878-973CCEC5081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CB764C17-BA88-AB49-941F-5105E9A54A98}" type="pres">
      <dgm:prSet presAssocID="{B48B601C-AEBA-564B-84C7-640F05263172}" presName="compNode" presStyleCnt="0"/>
      <dgm:spPr/>
      <dgm:t>
        <a:bodyPr/>
        <a:lstStyle/>
        <a:p>
          <a:endParaRPr lang="es-ES"/>
        </a:p>
      </dgm:t>
    </dgm:pt>
    <dgm:pt modelId="{F2F8B4B5-209A-944F-A8C3-D22371DD9E16}" type="pres">
      <dgm:prSet presAssocID="{B48B601C-AEBA-564B-84C7-640F05263172}" presName="dummyConnPt" presStyleCnt="0"/>
      <dgm:spPr/>
      <dgm:t>
        <a:bodyPr/>
        <a:lstStyle/>
        <a:p>
          <a:endParaRPr lang="es-ES"/>
        </a:p>
      </dgm:t>
    </dgm:pt>
    <dgm:pt modelId="{B02CCAED-C22C-B34E-A8FC-0EB84FB079BF}" type="pres">
      <dgm:prSet presAssocID="{B48B601C-AEBA-564B-84C7-640F0526317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57A067-9343-4C4F-AD6B-CE16C1E2C0C6}" type="pres">
      <dgm:prSet presAssocID="{F0793967-1FDB-1F4B-B554-6F7ABE46C588}" presName="sibTrans" presStyleLbl="bgSibTrans2D1" presStyleIdx="0" presStyleCnt="8"/>
      <dgm:spPr/>
      <dgm:t>
        <a:bodyPr/>
        <a:lstStyle/>
        <a:p>
          <a:endParaRPr lang="es-ES"/>
        </a:p>
      </dgm:t>
    </dgm:pt>
    <dgm:pt modelId="{1C285330-507A-ED4A-8295-527549454E3B}" type="pres">
      <dgm:prSet presAssocID="{14FC650B-8350-2A47-A0A9-6DC94FFD35F3}" presName="compNode" presStyleCnt="0"/>
      <dgm:spPr/>
      <dgm:t>
        <a:bodyPr/>
        <a:lstStyle/>
        <a:p>
          <a:endParaRPr lang="es-ES"/>
        </a:p>
      </dgm:t>
    </dgm:pt>
    <dgm:pt modelId="{A9B8AB1F-1583-1E48-8110-A46EC50C0200}" type="pres">
      <dgm:prSet presAssocID="{14FC650B-8350-2A47-A0A9-6DC94FFD35F3}" presName="dummyConnPt" presStyleCnt="0"/>
      <dgm:spPr/>
      <dgm:t>
        <a:bodyPr/>
        <a:lstStyle/>
        <a:p>
          <a:endParaRPr lang="es-ES"/>
        </a:p>
      </dgm:t>
    </dgm:pt>
    <dgm:pt modelId="{9EB699BC-4C4F-FD41-B6C6-1096D1B55D5B}" type="pres">
      <dgm:prSet presAssocID="{14FC650B-8350-2A47-A0A9-6DC94FFD35F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EED551-11FC-E549-9FFF-D0028DE2755C}" type="pres">
      <dgm:prSet presAssocID="{B3DA97D0-FC77-A342-95EA-1EA8EE1802F4}" presName="sibTrans" presStyleLbl="bgSibTrans2D1" presStyleIdx="1" presStyleCnt="8"/>
      <dgm:spPr/>
      <dgm:t>
        <a:bodyPr/>
        <a:lstStyle/>
        <a:p>
          <a:endParaRPr lang="es-ES"/>
        </a:p>
      </dgm:t>
    </dgm:pt>
    <dgm:pt modelId="{F3E9CEF3-8388-4249-92AB-8DD507DB5651}" type="pres">
      <dgm:prSet presAssocID="{1F736E91-36A9-8449-938B-9010ED93EED6}" presName="compNode" presStyleCnt="0"/>
      <dgm:spPr/>
      <dgm:t>
        <a:bodyPr/>
        <a:lstStyle/>
        <a:p>
          <a:endParaRPr lang="es-ES"/>
        </a:p>
      </dgm:t>
    </dgm:pt>
    <dgm:pt modelId="{28120781-73C6-F34D-A8A3-55BDA3C3BE3B}" type="pres">
      <dgm:prSet presAssocID="{1F736E91-36A9-8449-938B-9010ED93EED6}" presName="dummyConnPt" presStyleCnt="0"/>
      <dgm:spPr/>
      <dgm:t>
        <a:bodyPr/>
        <a:lstStyle/>
        <a:p>
          <a:endParaRPr lang="es-ES"/>
        </a:p>
      </dgm:t>
    </dgm:pt>
    <dgm:pt modelId="{3619777C-233C-C340-87CB-A2C9C8B4ECFF}" type="pres">
      <dgm:prSet presAssocID="{1F736E91-36A9-8449-938B-9010ED93EED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B7BC42-0BF0-DB4E-8E3D-B4FC3954ED32}" type="pres">
      <dgm:prSet presAssocID="{A88BB257-69C8-EB44-9730-9F8FCB1D76B4}" presName="sibTrans" presStyleLbl="bgSibTrans2D1" presStyleIdx="2" presStyleCnt="8"/>
      <dgm:spPr/>
      <dgm:t>
        <a:bodyPr/>
        <a:lstStyle/>
        <a:p>
          <a:endParaRPr lang="es-ES"/>
        </a:p>
      </dgm:t>
    </dgm:pt>
    <dgm:pt modelId="{622003BD-4D31-3B48-A59A-E90191847D91}" type="pres">
      <dgm:prSet presAssocID="{7D07B920-4B60-3541-9244-E747EFEA558F}" presName="compNode" presStyleCnt="0"/>
      <dgm:spPr/>
      <dgm:t>
        <a:bodyPr/>
        <a:lstStyle/>
        <a:p>
          <a:endParaRPr lang="es-ES"/>
        </a:p>
      </dgm:t>
    </dgm:pt>
    <dgm:pt modelId="{EE249B9C-2C94-8F43-8233-EC125BAADADB}" type="pres">
      <dgm:prSet presAssocID="{7D07B920-4B60-3541-9244-E747EFEA558F}" presName="dummyConnPt" presStyleCnt="0"/>
      <dgm:spPr/>
      <dgm:t>
        <a:bodyPr/>
        <a:lstStyle/>
        <a:p>
          <a:endParaRPr lang="es-ES"/>
        </a:p>
      </dgm:t>
    </dgm:pt>
    <dgm:pt modelId="{A017D09B-9D5A-DD4D-82C6-00D84504C656}" type="pres">
      <dgm:prSet presAssocID="{7D07B920-4B60-3541-9244-E747EFEA558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AEF8DD-EFAE-8F46-978F-C0E0E844395D}" type="pres">
      <dgm:prSet presAssocID="{98E82811-C99B-C04E-A16F-7F6770896B4F}" presName="sibTrans" presStyleLbl="bgSibTrans2D1" presStyleIdx="3" presStyleCnt="8"/>
      <dgm:spPr/>
      <dgm:t>
        <a:bodyPr/>
        <a:lstStyle/>
        <a:p>
          <a:endParaRPr lang="es-ES"/>
        </a:p>
      </dgm:t>
    </dgm:pt>
    <dgm:pt modelId="{D92C9A5D-83D8-CB43-9E6C-71FE92B9AAA7}" type="pres">
      <dgm:prSet presAssocID="{EFD697D5-3342-EC47-BFB8-8ECA1A2684ED}" presName="compNode" presStyleCnt="0"/>
      <dgm:spPr/>
      <dgm:t>
        <a:bodyPr/>
        <a:lstStyle/>
        <a:p>
          <a:endParaRPr lang="es-ES"/>
        </a:p>
      </dgm:t>
    </dgm:pt>
    <dgm:pt modelId="{39C8F84C-6976-6941-BE42-A603AF0380C9}" type="pres">
      <dgm:prSet presAssocID="{EFD697D5-3342-EC47-BFB8-8ECA1A2684ED}" presName="dummyConnPt" presStyleCnt="0"/>
      <dgm:spPr/>
      <dgm:t>
        <a:bodyPr/>
        <a:lstStyle/>
        <a:p>
          <a:endParaRPr lang="es-ES"/>
        </a:p>
      </dgm:t>
    </dgm:pt>
    <dgm:pt modelId="{4CE13C88-D636-C949-A459-1D31D7BB5757}" type="pres">
      <dgm:prSet presAssocID="{EFD697D5-3342-EC47-BFB8-8ECA1A2684E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3399B1-2C02-4143-9C78-FA42408BFB9D}" type="pres">
      <dgm:prSet presAssocID="{87DEEB5D-8728-7842-84E4-54608788ACF0}" presName="sibTrans" presStyleLbl="bgSibTrans2D1" presStyleIdx="4" presStyleCnt="8"/>
      <dgm:spPr/>
      <dgm:t>
        <a:bodyPr/>
        <a:lstStyle/>
        <a:p>
          <a:endParaRPr lang="es-ES"/>
        </a:p>
      </dgm:t>
    </dgm:pt>
    <dgm:pt modelId="{0D7BAAE4-0603-1C4E-8380-6579EE89E336}" type="pres">
      <dgm:prSet presAssocID="{5E95FA00-6CA1-7B49-99AC-FF6493F98DD4}" presName="compNode" presStyleCnt="0"/>
      <dgm:spPr/>
      <dgm:t>
        <a:bodyPr/>
        <a:lstStyle/>
        <a:p>
          <a:endParaRPr lang="es-ES"/>
        </a:p>
      </dgm:t>
    </dgm:pt>
    <dgm:pt modelId="{A338BEB4-FA67-D249-8931-CBFA4D708DAE}" type="pres">
      <dgm:prSet presAssocID="{5E95FA00-6CA1-7B49-99AC-FF6493F98DD4}" presName="dummyConnPt" presStyleCnt="0"/>
      <dgm:spPr/>
      <dgm:t>
        <a:bodyPr/>
        <a:lstStyle/>
        <a:p>
          <a:endParaRPr lang="es-ES"/>
        </a:p>
      </dgm:t>
    </dgm:pt>
    <dgm:pt modelId="{D386A562-629C-0044-8C6A-BED0D9171F10}" type="pres">
      <dgm:prSet presAssocID="{5E95FA00-6CA1-7B49-99AC-FF6493F98DD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F45883-7A29-6D4A-B08E-9A6A0BE970DA}" type="pres">
      <dgm:prSet presAssocID="{B228D76A-E3E9-624B-B070-305128313193}" presName="sibTrans" presStyleLbl="bgSibTrans2D1" presStyleIdx="5" presStyleCnt="8"/>
      <dgm:spPr/>
      <dgm:t>
        <a:bodyPr/>
        <a:lstStyle/>
        <a:p>
          <a:endParaRPr lang="es-ES"/>
        </a:p>
      </dgm:t>
    </dgm:pt>
    <dgm:pt modelId="{B14C6AAF-3B3E-F74B-B0A1-D8AE6AF99B10}" type="pres">
      <dgm:prSet presAssocID="{22762C4E-9634-404F-885D-89904F4C217A}" presName="compNode" presStyleCnt="0"/>
      <dgm:spPr/>
      <dgm:t>
        <a:bodyPr/>
        <a:lstStyle/>
        <a:p>
          <a:endParaRPr lang="es-ES"/>
        </a:p>
      </dgm:t>
    </dgm:pt>
    <dgm:pt modelId="{993BC5FE-0F9D-2F4A-B6E0-AFA6FDBC7F95}" type="pres">
      <dgm:prSet presAssocID="{22762C4E-9634-404F-885D-89904F4C217A}" presName="dummyConnPt" presStyleCnt="0"/>
      <dgm:spPr/>
      <dgm:t>
        <a:bodyPr/>
        <a:lstStyle/>
        <a:p>
          <a:endParaRPr lang="es-ES"/>
        </a:p>
      </dgm:t>
    </dgm:pt>
    <dgm:pt modelId="{9B04FC90-85C9-934E-AA74-96859F3A1033}" type="pres">
      <dgm:prSet presAssocID="{22762C4E-9634-404F-885D-89904F4C217A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A6B646-CA6A-DC45-9A2F-6B5C4E5FE9CF}" type="pres">
      <dgm:prSet presAssocID="{47BB64DE-45A3-B542-B084-9E63DE385375}" presName="sibTrans" presStyleLbl="bgSibTrans2D1" presStyleIdx="6" presStyleCnt="8"/>
      <dgm:spPr/>
      <dgm:t>
        <a:bodyPr/>
        <a:lstStyle/>
        <a:p>
          <a:endParaRPr lang="es-ES"/>
        </a:p>
      </dgm:t>
    </dgm:pt>
    <dgm:pt modelId="{18879B2B-11CC-2149-B963-3EC17FEEEBC3}" type="pres">
      <dgm:prSet presAssocID="{C9F6B55A-E117-A944-96E5-BACA5ADA2EA2}" presName="compNode" presStyleCnt="0"/>
      <dgm:spPr/>
      <dgm:t>
        <a:bodyPr/>
        <a:lstStyle/>
        <a:p>
          <a:endParaRPr lang="es-ES"/>
        </a:p>
      </dgm:t>
    </dgm:pt>
    <dgm:pt modelId="{E629689F-BD77-4444-AE24-D9D57D1251EF}" type="pres">
      <dgm:prSet presAssocID="{C9F6B55A-E117-A944-96E5-BACA5ADA2EA2}" presName="dummyConnPt" presStyleCnt="0"/>
      <dgm:spPr/>
      <dgm:t>
        <a:bodyPr/>
        <a:lstStyle/>
        <a:p>
          <a:endParaRPr lang="es-ES"/>
        </a:p>
      </dgm:t>
    </dgm:pt>
    <dgm:pt modelId="{2E51CF63-0F0B-7F4A-8343-E442404906EB}" type="pres">
      <dgm:prSet presAssocID="{C9F6B55A-E117-A944-96E5-BACA5ADA2EA2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877504-060E-CB4F-9D0F-83A63EE1CCCC}" type="pres">
      <dgm:prSet presAssocID="{59D03257-CE9B-8A43-B0C7-3920AD8CEE29}" presName="sibTrans" presStyleLbl="bgSibTrans2D1" presStyleIdx="7" presStyleCnt="8"/>
      <dgm:spPr/>
      <dgm:t>
        <a:bodyPr/>
        <a:lstStyle/>
        <a:p>
          <a:endParaRPr lang="es-ES"/>
        </a:p>
      </dgm:t>
    </dgm:pt>
    <dgm:pt modelId="{0DB3CFB8-B59B-A041-BD74-3004B2ACE954}" type="pres">
      <dgm:prSet presAssocID="{CAF8B6BB-8FF3-5345-87B2-EDEF5F10ECCB}" presName="compNode" presStyleCnt="0"/>
      <dgm:spPr/>
      <dgm:t>
        <a:bodyPr/>
        <a:lstStyle/>
        <a:p>
          <a:endParaRPr lang="es-ES"/>
        </a:p>
      </dgm:t>
    </dgm:pt>
    <dgm:pt modelId="{4F553E14-EB00-134B-AD6F-B1DF191E0118}" type="pres">
      <dgm:prSet presAssocID="{CAF8B6BB-8FF3-5345-87B2-EDEF5F10ECCB}" presName="dummyConnPt" presStyleCnt="0"/>
      <dgm:spPr/>
      <dgm:t>
        <a:bodyPr/>
        <a:lstStyle/>
        <a:p>
          <a:endParaRPr lang="es-ES"/>
        </a:p>
      </dgm:t>
    </dgm:pt>
    <dgm:pt modelId="{5C5E396B-6772-1B4B-ADCA-537E1F424A0F}" type="pres">
      <dgm:prSet presAssocID="{CAF8B6BB-8FF3-5345-87B2-EDEF5F10ECC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E2F153B-453E-694B-B2E2-51C56008AF75}" type="presOf" srcId="{F0793967-1FDB-1F4B-B554-6F7ABE46C588}" destId="{D057A067-9343-4C4F-AD6B-CE16C1E2C0C6}" srcOrd="0" destOrd="0" presId="urn:microsoft.com/office/officeart/2005/8/layout/bProcess4"/>
    <dgm:cxn modelId="{4737E474-A381-8945-B5DD-C497951B3471}" type="presOf" srcId="{3DAAFD81-B668-054F-B878-973CCEC50813}" destId="{C91C58BA-426D-AA40-AB58-9E19539F651D}" srcOrd="0" destOrd="0" presId="urn:microsoft.com/office/officeart/2005/8/layout/bProcess4"/>
    <dgm:cxn modelId="{CCB58174-7B75-9B46-B7C7-A644E999CC56}" srcId="{3DAAFD81-B668-054F-B878-973CCEC50813}" destId="{EFD697D5-3342-EC47-BFB8-8ECA1A2684ED}" srcOrd="4" destOrd="0" parTransId="{6854781C-DE68-4546-B372-02F5FE2ED0B0}" sibTransId="{87DEEB5D-8728-7842-84E4-54608788ACF0}"/>
    <dgm:cxn modelId="{C9F109E7-077C-1841-8FA4-ED1A1499C4CD}" type="presOf" srcId="{B3DA97D0-FC77-A342-95EA-1EA8EE1802F4}" destId="{29EED551-11FC-E549-9FFF-D0028DE2755C}" srcOrd="0" destOrd="0" presId="urn:microsoft.com/office/officeart/2005/8/layout/bProcess4"/>
    <dgm:cxn modelId="{70AE8460-6CDB-F443-A7B2-C9ED5D8C3075}" type="presOf" srcId="{A88BB257-69C8-EB44-9730-9F8FCB1D76B4}" destId="{7AB7BC42-0BF0-DB4E-8E3D-B4FC3954ED32}" srcOrd="0" destOrd="0" presId="urn:microsoft.com/office/officeart/2005/8/layout/bProcess4"/>
    <dgm:cxn modelId="{ADD45F61-3929-984D-B3EA-C6B120B8550D}" type="presOf" srcId="{5E95FA00-6CA1-7B49-99AC-FF6493F98DD4}" destId="{D386A562-629C-0044-8C6A-BED0D9171F10}" srcOrd="0" destOrd="0" presId="urn:microsoft.com/office/officeart/2005/8/layout/bProcess4"/>
    <dgm:cxn modelId="{64F50E2F-2A36-1B4D-84AE-A54A5966FCDA}" type="presOf" srcId="{14FC650B-8350-2A47-A0A9-6DC94FFD35F3}" destId="{9EB699BC-4C4F-FD41-B6C6-1096D1B55D5B}" srcOrd="0" destOrd="0" presId="urn:microsoft.com/office/officeart/2005/8/layout/bProcess4"/>
    <dgm:cxn modelId="{3E1F6AD7-2E2E-2B4F-AB41-1DBFAB0051D0}" srcId="{3DAAFD81-B668-054F-B878-973CCEC50813}" destId="{1F736E91-36A9-8449-938B-9010ED93EED6}" srcOrd="2" destOrd="0" parTransId="{FE2D78CD-D94A-044C-A79D-B49C0E45EEC1}" sibTransId="{A88BB257-69C8-EB44-9730-9F8FCB1D76B4}"/>
    <dgm:cxn modelId="{0BB514B1-237B-4646-B00C-10402816A951}" type="presOf" srcId="{87DEEB5D-8728-7842-84E4-54608788ACF0}" destId="{9A3399B1-2C02-4143-9C78-FA42408BFB9D}" srcOrd="0" destOrd="0" presId="urn:microsoft.com/office/officeart/2005/8/layout/bProcess4"/>
    <dgm:cxn modelId="{E62F2CCB-4C77-E44A-AE9C-12D920A4AB6F}" srcId="{3DAAFD81-B668-054F-B878-973CCEC50813}" destId="{C9F6B55A-E117-A944-96E5-BACA5ADA2EA2}" srcOrd="7" destOrd="0" parTransId="{54378BFA-2356-3546-8B98-DD426220287E}" sibTransId="{59D03257-CE9B-8A43-B0C7-3920AD8CEE29}"/>
    <dgm:cxn modelId="{3EB93B9D-4BBE-D74C-96AF-A5F47FD78A27}" srcId="{3DAAFD81-B668-054F-B878-973CCEC50813}" destId="{CAF8B6BB-8FF3-5345-87B2-EDEF5F10ECCB}" srcOrd="8" destOrd="0" parTransId="{DCE67EFC-4F23-C243-BCA9-66D2072A3308}" sibTransId="{54A06A9D-8A5D-2743-AC04-5AB1242C2E62}"/>
    <dgm:cxn modelId="{20CA18E4-357F-574D-AF80-2694677BC2F6}" type="presOf" srcId="{B48B601C-AEBA-564B-84C7-640F05263172}" destId="{B02CCAED-C22C-B34E-A8FC-0EB84FB079BF}" srcOrd="0" destOrd="0" presId="urn:microsoft.com/office/officeart/2005/8/layout/bProcess4"/>
    <dgm:cxn modelId="{1AE1F8B0-40A1-4D4B-B05A-19B6F147B295}" srcId="{3DAAFD81-B668-054F-B878-973CCEC50813}" destId="{22762C4E-9634-404F-885D-89904F4C217A}" srcOrd="6" destOrd="0" parTransId="{CA48D6CB-C6ED-3D4B-9316-D6964E50DA15}" sibTransId="{47BB64DE-45A3-B542-B084-9E63DE385375}"/>
    <dgm:cxn modelId="{9CB34C65-8110-AD4B-9E21-A6BC511E0B9D}" srcId="{3DAAFD81-B668-054F-B878-973CCEC50813}" destId="{14FC650B-8350-2A47-A0A9-6DC94FFD35F3}" srcOrd="1" destOrd="0" parTransId="{F72099A9-4734-644C-B804-AC9CD1D3C372}" sibTransId="{B3DA97D0-FC77-A342-95EA-1EA8EE1802F4}"/>
    <dgm:cxn modelId="{985CA216-9E24-0441-8C3B-3038555F61B5}" type="presOf" srcId="{47BB64DE-45A3-B542-B084-9E63DE385375}" destId="{4FA6B646-CA6A-DC45-9A2F-6B5C4E5FE9CF}" srcOrd="0" destOrd="0" presId="urn:microsoft.com/office/officeart/2005/8/layout/bProcess4"/>
    <dgm:cxn modelId="{332985BD-764B-E040-9554-6E88FA74E0B0}" type="presOf" srcId="{59D03257-CE9B-8A43-B0C7-3920AD8CEE29}" destId="{E3877504-060E-CB4F-9D0F-83A63EE1CCCC}" srcOrd="0" destOrd="0" presId="urn:microsoft.com/office/officeart/2005/8/layout/bProcess4"/>
    <dgm:cxn modelId="{ADB6EC37-BE8C-1B42-8F71-D9B7CC1D37B8}" srcId="{3DAAFD81-B668-054F-B878-973CCEC50813}" destId="{7D07B920-4B60-3541-9244-E747EFEA558F}" srcOrd="3" destOrd="0" parTransId="{2704EC53-F87B-794D-BFF2-EEB2DBF47CFA}" sibTransId="{98E82811-C99B-C04E-A16F-7F6770896B4F}"/>
    <dgm:cxn modelId="{920C2A26-F033-5745-9D61-14773332B76C}" type="presOf" srcId="{22762C4E-9634-404F-885D-89904F4C217A}" destId="{9B04FC90-85C9-934E-AA74-96859F3A1033}" srcOrd="0" destOrd="0" presId="urn:microsoft.com/office/officeart/2005/8/layout/bProcess4"/>
    <dgm:cxn modelId="{11B166B9-9368-AF49-A9C4-D2111E900E8D}" type="presOf" srcId="{1F736E91-36A9-8449-938B-9010ED93EED6}" destId="{3619777C-233C-C340-87CB-A2C9C8B4ECFF}" srcOrd="0" destOrd="0" presId="urn:microsoft.com/office/officeart/2005/8/layout/bProcess4"/>
    <dgm:cxn modelId="{13C4E792-07CA-E141-AD11-7228E1E7CA03}" type="presOf" srcId="{C9F6B55A-E117-A944-96E5-BACA5ADA2EA2}" destId="{2E51CF63-0F0B-7F4A-8343-E442404906EB}" srcOrd="0" destOrd="0" presId="urn:microsoft.com/office/officeart/2005/8/layout/bProcess4"/>
    <dgm:cxn modelId="{FEE444F7-5878-AC45-BE45-C00E27CBE91A}" srcId="{3DAAFD81-B668-054F-B878-973CCEC50813}" destId="{B48B601C-AEBA-564B-84C7-640F05263172}" srcOrd="0" destOrd="0" parTransId="{C770A52F-51AE-CF49-B073-90FEDCE8930B}" sibTransId="{F0793967-1FDB-1F4B-B554-6F7ABE46C588}"/>
    <dgm:cxn modelId="{96EC2923-5279-9844-976A-9F581C14E2FA}" type="presOf" srcId="{7D07B920-4B60-3541-9244-E747EFEA558F}" destId="{A017D09B-9D5A-DD4D-82C6-00D84504C656}" srcOrd="0" destOrd="0" presId="urn:microsoft.com/office/officeart/2005/8/layout/bProcess4"/>
    <dgm:cxn modelId="{00ECBCD6-D258-F044-AD54-9AE79C5E4D9B}" type="presOf" srcId="{B228D76A-E3E9-624B-B070-305128313193}" destId="{23F45883-7A29-6D4A-B08E-9A6A0BE970DA}" srcOrd="0" destOrd="0" presId="urn:microsoft.com/office/officeart/2005/8/layout/bProcess4"/>
    <dgm:cxn modelId="{B65AD446-701D-9B47-BB11-5232AFFB8A62}" type="presOf" srcId="{EFD697D5-3342-EC47-BFB8-8ECA1A2684ED}" destId="{4CE13C88-D636-C949-A459-1D31D7BB5757}" srcOrd="0" destOrd="0" presId="urn:microsoft.com/office/officeart/2005/8/layout/bProcess4"/>
    <dgm:cxn modelId="{8F8FA00B-51C6-094A-922E-F63D4144B8A0}" type="presOf" srcId="{CAF8B6BB-8FF3-5345-87B2-EDEF5F10ECCB}" destId="{5C5E396B-6772-1B4B-ADCA-537E1F424A0F}" srcOrd="0" destOrd="0" presId="urn:microsoft.com/office/officeart/2005/8/layout/bProcess4"/>
    <dgm:cxn modelId="{EE3D9D85-C22C-B045-BAC8-40FDE1B1034F}" srcId="{3DAAFD81-B668-054F-B878-973CCEC50813}" destId="{5E95FA00-6CA1-7B49-99AC-FF6493F98DD4}" srcOrd="5" destOrd="0" parTransId="{B2FDF0D7-03FF-0B4E-B5AC-2555048A715B}" sibTransId="{B228D76A-E3E9-624B-B070-305128313193}"/>
    <dgm:cxn modelId="{B83FB063-0FC7-AC4B-9CA9-F92DD0E9D566}" type="presOf" srcId="{98E82811-C99B-C04E-A16F-7F6770896B4F}" destId="{0AAEF8DD-EFAE-8F46-978F-C0E0E844395D}" srcOrd="0" destOrd="0" presId="urn:microsoft.com/office/officeart/2005/8/layout/bProcess4"/>
    <dgm:cxn modelId="{AD6A1007-D22E-6044-A44B-C583A27CFAD8}" type="presParOf" srcId="{C91C58BA-426D-AA40-AB58-9E19539F651D}" destId="{CB764C17-BA88-AB49-941F-5105E9A54A98}" srcOrd="0" destOrd="0" presId="urn:microsoft.com/office/officeart/2005/8/layout/bProcess4"/>
    <dgm:cxn modelId="{8ADC258A-ED53-3440-B98A-140C1E0AFF61}" type="presParOf" srcId="{CB764C17-BA88-AB49-941F-5105E9A54A98}" destId="{F2F8B4B5-209A-944F-A8C3-D22371DD9E16}" srcOrd="0" destOrd="0" presId="urn:microsoft.com/office/officeart/2005/8/layout/bProcess4"/>
    <dgm:cxn modelId="{4E6FB931-A98B-F041-AA30-E9E92A1A4DD8}" type="presParOf" srcId="{CB764C17-BA88-AB49-941F-5105E9A54A98}" destId="{B02CCAED-C22C-B34E-A8FC-0EB84FB079BF}" srcOrd="1" destOrd="0" presId="urn:microsoft.com/office/officeart/2005/8/layout/bProcess4"/>
    <dgm:cxn modelId="{C0E63E38-51A0-E444-91E6-0D9D45AC26BE}" type="presParOf" srcId="{C91C58BA-426D-AA40-AB58-9E19539F651D}" destId="{D057A067-9343-4C4F-AD6B-CE16C1E2C0C6}" srcOrd="1" destOrd="0" presId="urn:microsoft.com/office/officeart/2005/8/layout/bProcess4"/>
    <dgm:cxn modelId="{FEE3A514-A29F-3248-A03C-1F5310BC6527}" type="presParOf" srcId="{C91C58BA-426D-AA40-AB58-9E19539F651D}" destId="{1C285330-507A-ED4A-8295-527549454E3B}" srcOrd="2" destOrd="0" presId="urn:microsoft.com/office/officeart/2005/8/layout/bProcess4"/>
    <dgm:cxn modelId="{49FC6EE7-7908-BC41-BF09-1A0E26E4C6D5}" type="presParOf" srcId="{1C285330-507A-ED4A-8295-527549454E3B}" destId="{A9B8AB1F-1583-1E48-8110-A46EC50C0200}" srcOrd="0" destOrd="0" presId="urn:microsoft.com/office/officeart/2005/8/layout/bProcess4"/>
    <dgm:cxn modelId="{DAB2A33F-5594-5F46-B5F2-9A664B72F7C7}" type="presParOf" srcId="{1C285330-507A-ED4A-8295-527549454E3B}" destId="{9EB699BC-4C4F-FD41-B6C6-1096D1B55D5B}" srcOrd="1" destOrd="0" presId="urn:microsoft.com/office/officeart/2005/8/layout/bProcess4"/>
    <dgm:cxn modelId="{92082F77-C7B1-0543-A992-89BD02502099}" type="presParOf" srcId="{C91C58BA-426D-AA40-AB58-9E19539F651D}" destId="{29EED551-11FC-E549-9FFF-D0028DE2755C}" srcOrd="3" destOrd="0" presId="urn:microsoft.com/office/officeart/2005/8/layout/bProcess4"/>
    <dgm:cxn modelId="{B8A3852C-50CC-E84A-B504-6BA9CA3FA543}" type="presParOf" srcId="{C91C58BA-426D-AA40-AB58-9E19539F651D}" destId="{F3E9CEF3-8388-4249-92AB-8DD507DB5651}" srcOrd="4" destOrd="0" presId="urn:microsoft.com/office/officeart/2005/8/layout/bProcess4"/>
    <dgm:cxn modelId="{5E0513D5-E3FE-E042-A12F-D1CCC13F8803}" type="presParOf" srcId="{F3E9CEF3-8388-4249-92AB-8DD507DB5651}" destId="{28120781-73C6-F34D-A8A3-55BDA3C3BE3B}" srcOrd="0" destOrd="0" presId="urn:microsoft.com/office/officeart/2005/8/layout/bProcess4"/>
    <dgm:cxn modelId="{441C184B-D0A0-8540-91A2-ADA448F1E85A}" type="presParOf" srcId="{F3E9CEF3-8388-4249-92AB-8DD507DB5651}" destId="{3619777C-233C-C340-87CB-A2C9C8B4ECFF}" srcOrd="1" destOrd="0" presId="urn:microsoft.com/office/officeart/2005/8/layout/bProcess4"/>
    <dgm:cxn modelId="{6EDA9D7B-451A-EB47-90A4-96D6B4FD2091}" type="presParOf" srcId="{C91C58BA-426D-AA40-AB58-9E19539F651D}" destId="{7AB7BC42-0BF0-DB4E-8E3D-B4FC3954ED32}" srcOrd="5" destOrd="0" presId="urn:microsoft.com/office/officeart/2005/8/layout/bProcess4"/>
    <dgm:cxn modelId="{D86479F3-E293-E049-ADBE-98F09DBD3021}" type="presParOf" srcId="{C91C58BA-426D-AA40-AB58-9E19539F651D}" destId="{622003BD-4D31-3B48-A59A-E90191847D91}" srcOrd="6" destOrd="0" presId="urn:microsoft.com/office/officeart/2005/8/layout/bProcess4"/>
    <dgm:cxn modelId="{59C075C8-A29D-6242-A057-E2A688566EAB}" type="presParOf" srcId="{622003BD-4D31-3B48-A59A-E90191847D91}" destId="{EE249B9C-2C94-8F43-8233-EC125BAADADB}" srcOrd="0" destOrd="0" presId="urn:microsoft.com/office/officeart/2005/8/layout/bProcess4"/>
    <dgm:cxn modelId="{AE010035-52A6-EC46-8AEC-E56E64DDCD2F}" type="presParOf" srcId="{622003BD-4D31-3B48-A59A-E90191847D91}" destId="{A017D09B-9D5A-DD4D-82C6-00D84504C656}" srcOrd="1" destOrd="0" presId="urn:microsoft.com/office/officeart/2005/8/layout/bProcess4"/>
    <dgm:cxn modelId="{9450942C-F8B5-8E40-803E-3144CB90BD94}" type="presParOf" srcId="{C91C58BA-426D-AA40-AB58-9E19539F651D}" destId="{0AAEF8DD-EFAE-8F46-978F-C0E0E844395D}" srcOrd="7" destOrd="0" presId="urn:microsoft.com/office/officeart/2005/8/layout/bProcess4"/>
    <dgm:cxn modelId="{41944D0C-C617-7346-B35C-3142C9875EA8}" type="presParOf" srcId="{C91C58BA-426D-AA40-AB58-9E19539F651D}" destId="{D92C9A5D-83D8-CB43-9E6C-71FE92B9AAA7}" srcOrd="8" destOrd="0" presId="urn:microsoft.com/office/officeart/2005/8/layout/bProcess4"/>
    <dgm:cxn modelId="{193DAC88-C502-EF4C-8045-AD2D401410FA}" type="presParOf" srcId="{D92C9A5D-83D8-CB43-9E6C-71FE92B9AAA7}" destId="{39C8F84C-6976-6941-BE42-A603AF0380C9}" srcOrd="0" destOrd="0" presId="urn:microsoft.com/office/officeart/2005/8/layout/bProcess4"/>
    <dgm:cxn modelId="{66CB69B2-7C91-8841-B5F5-CBE3518B7F76}" type="presParOf" srcId="{D92C9A5D-83D8-CB43-9E6C-71FE92B9AAA7}" destId="{4CE13C88-D636-C949-A459-1D31D7BB5757}" srcOrd="1" destOrd="0" presId="urn:microsoft.com/office/officeart/2005/8/layout/bProcess4"/>
    <dgm:cxn modelId="{DED6ABD0-0333-0040-B0EA-5C744001457F}" type="presParOf" srcId="{C91C58BA-426D-AA40-AB58-9E19539F651D}" destId="{9A3399B1-2C02-4143-9C78-FA42408BFB9D}" srcOrd="9" destOrd="0" presId="urn:microsoft.com/office/officeart/2005/8/layout/bProcess4"/>
    <dgm:cxn modelId="{52E454DB-E6DF-BF41-814F-B86678BB4C5D}" type="presParOf" srcId="{C91C58BA-426D-AA40-AB58-9E19539F651D}" destId="{0D7BAAE4-0603-1C4E-8380-6579EE89E336}" srcOrd="10" destOrd="0" presId="urn:microsoft.com/office/officeart/2005/8/layout/bProcess4"/>
    <dgm:cxn modelId="{5D298B8D-2EF6-CA49-BBCE-3F88C380B54E}" type="presParOf" srcId="{0D7BAAE4-0603-1C4E-8380-6579EE89E336}" destId="{A338BEB4-FA67-D249-8931-CBFA4D708DAE}" srcOrd="0" destOrd="0" presId="urn:microsoft.com/office/officeart/2005/8/layout/bProcess4"/>
    <dgm:cxn modelId="{FEAED84D-611D-B042-ABDB-BC5D11D58A0D}" type="presParOf" srcId="{0D7BAAE4-0603-1C4E-8380-6579EE89E336}" destId="{D386A562-629C-0044-8C6A-BED0D9171F10}" srcOrd="1" destOrd="0" presId="urn:microsoft.com/office/officeart/2005/8/layout/bProcess4"/>
    <dgm:cxn modelId="{5E16934A-8CC7-0F40-819E-55BC3FC02E7C}" type="presParOf" srcId="{C91C58BA-426D-AA40-AB58-9E19539F651D}" destId="{23F45883-7A29-6D4A-B08E-9A6A0BE970DA}" srcOrd="11" destOrd="0" presId="urn:microsoft.com/office/officeart/2005/8/layout/bProcess4"/>
    <dgm:cxn modelId="{DEA3A017-33DF-B048-B701-DA3F62B98C28}" type="presParOf" srcId="{C91C58BA-426D-AA40-AB58-9E19539F651D}" destId="{B14C6AAF-3B3E-F74B-B0A1-D8AE6AF99B10}" srcOrd="12" destOrd="0" presId="urn:microsoft.com/office/officeart/2005/8/layout/bProcess4"/>
    <dgm:cxn modelId="{357CF116-0FC3-0C45-B552-F843A8516DE2}" type="presParOf" srcId="{B14C6AAF-3B3E-F74B-B0A1-D8AE6AF99B10}" destId="{993BC5FE-0F9D-2F4A-B6E0-AFA6FDBC7F95}" srcOrd="0" destOrd="0" presId="urn:microsoft.com/office/officeart/2005/8/layout/bProcess4"/>
    <dgm:cxn modelId="{76980C0F-A019-E94B-8E97-533BE2CFFA7B}" type="presParOf" srcId="{B14C6AAF-3B3E-F74B-B0A1-D8AE6AF99B10}" destId="{9B04FC90-85C9-934E-AA74-96859F3A1033}" srcOrd="1" destOrd="0" presId="urn:microsoft.com/office/officeart/2005/8/layout/bProcess4"/>
    <dgm:cxn modelId="{74954C90-1D33-2F47-B37A-CF4B8969E343}" type="presParOf" srcId="{C91C58BA-426D-AA40-AB58-9E19539F651D}" destId="{4FA6B646-CA6A-DC45-9A2F-6B5C4E5FE9CF}" srcOrd="13" destOrd="0" presId="urn:microsoft.com/office/officeart/2005/8/layout/bProcess4"/>
    <dgm:cxn modelId="{FC433307-4E1F-AE49-A901-2E61FEBD2012}" type="presParOf" srcId="{C91C58BA-426D-AA40-AB58-9E19539F651D}" destId="{18879B2B-11CC-2149-B963-3EC17FEEEBC3}" srcOrd="14" destOrd="0" presId="urn:microsoft.com/office/officeart/2005/8/layout/bProcess4"/>
    <dgm:cxn modelId="{5B82A107-0A5E-E748-B7E5-BF5717106BA7}" type="presParOf" srcId="{18879B2B-11CC-2149-B963-3EC17FEEEBC3}" destId="{E629689F-BD77-4444-AE24-D9D57D1251EF}" srcOrd="0" destOrd="0" presId="urn:microsoft.com/office/officeart/2005/8/layout/bProcess4"/>
    <dgm:cxn modelId="{76E0F62C-2D9D-1C43-B569-28AD1D4FB33C}" type="presParOf" srcId="{18879B2B-11CC-2149-B963-3EC17FEEEBC3}" destId="{2E51CF63-0F0B-7F4A-8343-E442404906EB}" srcOrd="1" destOrd="0" presId="urn:microsoft.com/office/officeart/2005/8/layout/bProcess4"/>
    <dgm:cxn modelId="{95B59296-FA79-574A-8F27-7A53FEFD273A}" type="presParOf" srcId="{C91C58BA-426D-AA40-AB58-9E19539F651D}" destId="{E3877504-060E-CB4F-9D0F-83A63EE1CCCC}" srcOrd="15" destOrd="0" presId="urn:microsoft.com/office/officeart/2005/8/layout/bProcess4"/>
    <dgm:cxn modelId="{00C3C665-6F32-1F46-BA4B-156AF21FD84B}" type="presParOf" srcId="{C91C58BA-426D-AA40-AB58-9E19539F651D}" destId="{0DB3CFB8-B59B-A041-BD74-3004B2ACE954}" srcOrd="16" destOrd="0" presId="urn:microsoft.com/office/officeart/2005/8/layout/bProcess4"/>
    <dgm:cxn modelId="{FA80914E-F6CD-3E43-BF39-C8703A405F0C}" type="presParOf" srcId="{0DB3CFB8-B59B-A041-BD74-3004B2ACE954}" destId="{4F553E14-EB00-134B-AD6F-B1DF191E0118}" srcOrd="0" destOrd="0" presId="urn:microsoft.com/office/officeart/2005/8/layout/bProcess4"/>
    <dgm:cxn modelId="{792C2288-0E65-1640-AD4D-4DEB9C543200}" type="presParOf" srcId="{0DB3CFB8-B59B-A041-BD74-3004B2ACE954}" destId="{5C5E396B-6772-1B4B-ADCA-537E1F424A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4024559-5302-F04B-BB84-03A871C3C855}" type="doc">
      <dgm:prSet loTypeId="urn:microsoft.com/office/officeart/2005/8/layout/bProcess4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11608A6A-6CD8-DC45-8998-D553A123E22E}">
      <dgm:prSet/>
      <dgm:spPr/>
      <dgm:t>
        <a:bodyPr/>
        <a:lstStyle/>
        <a:p>
          <a:pPr rtl="0"/>
          <a:r>
            <a:rPr lang="es-ES" smtClean="0"/>
            <a:t>Bien</a:t>
          </a:r>
          <a:endParaRPr lang="es-ES"/>
        </a:p>
      </dgm:t>
    </dgm:pt>
    <dgm:pt modelId="{DA6CDA97-BF9A-A24B-B756-DADEAA572C31}" type="parTrans" cxnId="{01AA52BC-659D-7844-B4AA-5740415051DB}">
      <dgm:prSet/>
      <dgm:spPr/>
      <dgm:t>
        <a:bodyPr/>
        <a:lstStyle/>
        <a:p>
          <a:endParaRPr lang="es-ES"/>
        </a:p>
      </dgm:t>
    </dgm:pt>
    <dgm:pt modelId="{6C33B212-61F2-204A-8BC8-34312061916F}" type="sibTrans" cxnId="{01AA52BC-659D-7844-B4AA-5740415051DB}">
      <dgm:prSet/>
      <dgm:spPr/>
      <dgm:t>
        <a:bodyPr/>
        <a:lstStyle/>
        <a:p>
          <a:endParaRPr lang="es-ES"/>
        </a:p>
      </dgm:t>
    </dgm:pt>
    <dgm:pt modelId="{93B1DF4D-1A5F-B14D-8CF4-32901649C60A}">
      <dgm:prSet/>
      <dgm:spPr/>
      <dgm:t>
        <a:bodyPr/>
        <a:lstStyle/>
        <a:p>
          <a:pPr rtl="0"/>
          <a:r>
            <a:rPr lang="pt-BR" smtClean="0"/>
            <a:t>Verdad</a:t>
          </a:r>
          <a:endParaRPr lang="pt-BR"/>
        </a:p>
      </dgm:t>
    </dgm:pt>
    <dgm:pt modelId="{D8138EE7-6164-744D-AE26-D03FF451BE20}" type="parTrans" cxnId="{E287B452-2047-EF49-B2B9-E8AB045A672A}">
      <dgm:prSet/>
      <dgm:spPr/>
      <dgm:t>
        <a:bodyPr/>
        <a:lstStyle/>
        <a:p>
          <a:endParaRPr lang="es-ES"/>
        </a:p>
      </dgm:t>
    </dgm:pt>
    <dgm:pt modelId="{E06990A7-327D-E64C-9B86-1878329D6092}" type="sibTrans" cxnId="{E287B452-2047-EF49-B2B9-E8AB045A672A}">
      <dgm:prSet/>
      <dgm:spPr/>
      <dgm:t>
        <a:bodyPr/>
        <a:lstStyle/>
        <a:p>
          <a:endParaRPr lang="es-ES"/>
        </a:p>
      </dgm:t>
    </dgm:pt>
    <dgm:pt modelId="{A49F8EE9-B553-354B-8D97-C6F461B2EBDA}">
      <dgm:prSet/>
      <dgm:spPr/>
      <dgm:t>
        <a:bodyPr/>
        <a:lstStyle/>
        <a:p>
          <a:pPr rtl="0"/>
          <a:r>
            <a:rPr lang="es-ES" smtClean="0"/>
            <a:t>Justicia</a:t>
          </a:r>
          <a:endParaRPr lang="es-ES"/>
        </a:p>
      </dgm:t>
    </dgm:pt>
    <dgm:pt modelId="{4F798C8A-4FF9-0640-BC9E-2378DF46D462}" type="parTrans" cxnId="{582C103D-AD7E-354C-A8AC-FA922CC75844}">
      <dgm:prSet/>
      <dgm:spPr/>
      <dgm:t>
        <a:bodyPr/>
        <a:lstStyle/>
        <a:p>
          <a:endParaRPr lang="es-ES"/>
        </a:p>
      </dgm:t>
    </dgm:pt>
    <dgm:pt modelId="{E51E1685-B688-7C4F-8439-25D5BC13A575}" type="sibTrans" cxnId="{582C103D-AD7E-354C-A8AC-FA922CC75844}">
      <dgm:prSet/>
      <dgm:spPr/>
      <dgm:t>
        <a:bodyPr/>
        <a:lstStyle/>
        <a:p>
          <a:endParaRPr lang="es-ES"/>
        </a:p>
      </dgm:t>
    </dgm:pt>
    <dgm:pt modelId="{4911C8FA-FA8F-6B43-BFBA-5E29A3917407}">
      <dgm:prSet/>
      <dgm:spPr/>
      <dgm:t>
        <a:bodyPr/>
        <a:lstStyle/>
        <a:p>
          <a:pPr rtl="0"/>
          <a:r>
            <a:rPr lang="es-ES" smtClean="0"/>
            <a:t>Amor</a:t>
          </a:r>
          <a:endParaRPr lang="es-ES"/>
        </a:p>
      </dgm:t>
    </dgm:pt>
    <dgm:pt modelId="{CB3BCDE2-6B93-7A43-86E4-7A7D1989641E}" type="parTrans" cxnId="{D706B481-6D68-F74F-B68B-81C2C51F3444}">
      <dgm:prSet/>
      <dgm:spPr/>
      <dgm:t>
        <a:bodyPr/>
        <a:lstStyle/>
        <a:p>
          <a:endParaRPr lang="es-ES"/>
        </a:p>
      </dgm:t>
    </dgm:pt>
    <dgm:pt modelId="{65C14316-306B-F54F-9AB5-6FBA4203FA90}" type="sibTrans" cxnId="{D706B481-6D68-F74F-B68B-81C2C51F3444}">
      <dgm:prSet/>
      <dgm:spPr/>
      <dgm:t>
        <a:bodyPr/>
        <a:lstStyle/>
        <a:p>
          <a:endParaRPr lang="es-ES"/>
        </a:p>
      </dgm:t>
    </dgm:pt>
    <dgm:pt modelId="{FD6241B1-85A7-9E49-B5AE-1E464E6209D9}">
      <dgm:prSet/>
      <dgm:spPr/>
      <dgm:t>
        <a:bodyPr/>
        <a:lstStyle/>
        <a:p>
          <a:pPr rtl="0"/>
          <a:r>
            <a:rPr lang="es-ES" smtClean="0"/>
            <a:t>Orden</a:t>
          </a:r>
          <a:endParaRPr lang="es-ES"/>
        </a:p>
      </dgm:t>
    </dgm:pt>
    <dgm:pt modelId="{F4B097A9-8CD8-1B47-AB1C-10D9D5028064}" type="parTrans" cxnId="{96C796E4-7CBA-7940-9159-5B8AC67DBD83}">
      <dgm:prSet/>
      <dgm:spPr/>
      <dgm:t>
        <a:bodyPr/>
        <a:lstStyle/>
        <a:p>
          <a:endParaRPr lang="es-ES"/>
        </a:p>
      </dgm:t>
    </dgm:pt>
    <dgm:pt modelId="{51061334-8999-0546-9C3E-7CACE7EA013D}" type="sibTrans" cxnId="{96C796E4-7CBA-7940-9159-5B8AC67DBD83}">
      <dgm:prSet/>
      <dgm:spPr/>
      <dgm:t>
        <a:bodyPr/>
        <a:lstStyle/>
        <a:p>
          <a:endParaRPr lang="es-ES"/>
        </a:p>
      </dgm:t>
    </dgm:pt>
    <dgm:pt modelId="{A5ED7774-B4F6-734C-9E04-1A4A396E206B}">
      <dgm:prSet/>
      <dgm:spPr/>
      <dgm:t>
        <a:bodyPr/>
        <a:lstStyle/>
        <a:p>
          <a:pPr rtl="0"/>
          <a:r>
            <a:rPr lang="pt-BR" smtClean="0"/>
            <a:t>Unidad</a:t>
          </a:r>
          <a:endParaRPr lang="pt-BR"/>
        </a:p>
      </dgm:t>
    </dgm:pt>
    <dgm:pt modelId="{1B415BA5-E7DD-2E4B-9944-319A867F87B9}" type="parTrans" cxnId="{74567DFB-F49C-DD42-A551-B7B8857E8B4D}">
      <dgm:prSet/>
      <dgm:spPr/>
      <dgm:t>
        <a:bodyPr/>
        <a:lstStyle/>
        <a:p>
          <a:endParaRPr lang="es-ES"/>
        </a:p>
      </dgm:t>
    </dgm:pt>
    <dgm:pt modelId="{00CB4F05-91C9-2F40-AE60-BA43B48B8907}" type="sibTrans" cxnId="{74567DFB-F49C-DD42-A551-B7B8857E8B4D}">
      <dgm:prSet/>
      <dgm:spPr/>
      <dgm:t>
        <a:bodyPr/>
        <a:lstStyle/>
        <a:p>
          <a:endParaRPr lang="es-ES"/>
        </a:p>
      </dgm:t>
    </dgm:pt>
    <dgm:pt modelId="{EC230A0E-E663-654C-9797-C12F41792E8C}">
      <dgm:prSet/>
      <dgm:spPr/>
      <dgm:t>
        <a:bodyPr/>
        <a:lstStyle/>
        <a:p>
          <a:pPr rtl="0"/>
          <a:r>
            <a:rPr lang="es-ES" smtClean="0"/>
            <a:t>Belleza</a:t>
          </a:r>
          <a:endParaRPr lang="es-ES"/>
        </a:p>
      </dgm:t>
    </dgm:pt>
    <dgm:pt modelId="{404F6428-EE5F-A347-805C-84385E7575FC}" type="parTrans" cxnId="{7B76B050-0BDD-594D-8666-DFE136201FEF}">
      <dgm:prSet/>
      <dgm:spPr/>
      <dgm:t>
        <a:bodyPr/>
        <a:lstStyle/>
        <a:p>
          <a:endParaRPr lang="es-ES"/>
        </a:p>
      </dgm:t>
    </dgm:pt>
    <dgm:pt modelId="{AE63B20A-CEA0-A448-AC59-666947381689}" type="sibTrans" cxnId="{7B76B050-0BDD-594D-8666-DFE136201FEF}">
      <dgm:prSet/>
      <dgm:spPr/>
      <dgm:t>
        <a:bodyPr/>
        <a:lstStyle/>
        <a:p>
          <a:endParaRPr lang="es-ES"/>
        </a:p>
      </dgm:t>
    </dgm:pt>
    <dgm:pt modelId="{847502D5-AF62-A241-BD64-2DDEC27F28F5}" type="pres">
      <dgm:prSet presAssocID="{14024559-5302-F04B-BB84-03A871C3C85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23950A46-96DB-774C-A068-734C415F01B7}" type="pres">
      <dgm:prSet presAssocID="{11608A6A-6CD8-DC45-8998-D553A123E22E}" presName="compNode" presStyleCnt="0"/>
      <dgm:spPr/>
    </dgm:pt>
    <dgm:pt modelId="{EB259155-A1F7-AF46-9CC2-B99CCA7D92EA}" type="pres">
      <dgm:prSet presAssocID="{11608A6A-6CD8-DC45-8998-D553A123E22E}" presName="dummyConnPt" presStyleCnt="0"/>
      <dgm:spPr/>
    </dgm:pt>
    <dgm:pt modelId="{DFBA1DF7-7154-9E43-A84D-54130386D741}" type="pres">
      <dgm:prSet presAssocID="{11608A6A-6CD8-DC45-8998-D553A123E22E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06B513-E7DE-B44C-B97A-5691BE57688A}" type="pres">
      <dgm:prSet presAssocID="{6C33B212-61F2-204A-8BC8-34312061916F}" presName="sibTrans" presStyleLbl="bgSibTrans2D1" presStyleIdx="0" presStyleCnt="6"/>
      <dgm:spPr/>
      <dgm:t>
        <a:bodyPr/>
        <a:lstStyle/>
        <a:p>
          <a:endParaRPr lang="es-ES"/>
        </a:p>
      </dgm:t>
    </dgm:pt>
    <dgm:pt modelId="{F2560B96-13A3-2440-94CA-02D770D73099}" type="pres">
      <dgm:prSet presAssocID="{93B1DF4D-1A5F-B14D-8CF4-32901649C60A}" presName="compNode" presStyleCnt="0"/>
      <dgm:spPr/>
    </dgm:pt>
    <dgm:pt modelId="{928AA597-30B9-AA44-BE6D-580AF62850D8}" type="pres">
      <dgm:prSet presAssocID="{93B1DF4D-1A5F-B14D-8CF4-32901649C60A}" presName="dummyConnPt" presStyleCnt="0"/>
      <dgm:spPr/>
    </dgm:pt>
    <dgm:pt modelId="{53A195DD-50DA-4140-B6BA-CCE7E39E0B27}" type="pres">
      <dgm:prSet presAssocID="{93B1DF4D-1A5F-B14D-8CF4-32901649C60A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BF21CB-D72B-4848-868C-4333C002D3C2}" type="pres">
      <dgm:prSet presAssocID="{E06990A7-327D-E64C-9B86-1878329D6092}" presName="sibTrans" presStyleLbl="bgSibTrans2D1" presStyleIdx="1" presStyleCnt="6"/>
      <dgm:spPr/>
      <dgm:t>
        <a:bodyPr/>
        <a:lstStyle/>
        <a:p>
          <a:endParaRPr lang="es-ES"/>
        </a:p>
      </dgm:t>
    </dgm:pt>
    <dgm:pt modelId="{55B2C23A-5F94-8045-840C-D703009C22CB}" type="pres">
      <dgm:prSet presAssocID="{A49F8EE9-B553-354B-8D97-C6F461B2EBDA}" presName="compNode" presStyleCnt="0"/>
      <dgm:spPr/>
    </dgm:pt>
    <dgm:pt modelId="{981860B4-F9EF-A648-A196-2970F70FD0F6}" type="pres">
      <dgm:prSet presAssocID="{A49F8EE9-B553-354B-8D97-C6F461B2EBDA}" presName="dummyConnPt" presStyleCnt="0"/>
      <dgm:spPr/>
    </dgm:pt>
    <dgm:pt modelId="{DD448560-9E7D-0F4C-AC28-B73B1BB7DC09}" type="pres">
      <dgm:prSet presAssocID="{A49F8EE9-B553-354B-8D97-C6F461B2EBD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742051-7C5A-BB4D-AE3C-50D0FB51165C}" type="pres">
      <dgm:prSet presAssocID="{E51E1685-B688-7C4F-8439-25D5BC13A575}" presName="sibTrans" presStyleLbl="bgSibTrans2D1" presStyleIdx="2" presStyleCnt="6"/>
      <dgm:spPr/>
      <dgm:t>
        <a:bodyPr/>
        <a:lstStyle/>
        <a:p>
          <a:endParaRPr lang="es-ES"/>
        </a:p>
      </dgm:t>
    </dgm:pt>
    <dgm:pt modelId="{EBF00B84-3A4D-0241-B7A5-EE45DC691273}" type="pres">
      <dgm:prSet presAssocID="{4911C8FA-FA8F-6B43-BFBA-5E29A3917407}" presName="compNode" presStyleCnt="0"/>
      <dgm:spPr/>
    </dgm:pt>
    <dgm:pt modelId="{9E111A93-78A9-8040-9AF4-42859E41A7DA}" type="pres">
      <dgm:prSet presAssocID="{4911C8FA-FA8F-6B43-BFBA-5E29A3917407}" presName="dummyConnPt" presStyleCnt="0"/>
      <dgm:spPr/>
    </dgm:pt>
    <dgm:pt modelId="{8A505D80-B462-DC4A-8607-F1D394615149}" type="pres">
      <dgm:prSet presAssocID="{4911C8FA-FA8F-6B43-BFBA-5E29A391740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E7DE9D-2719-064A-9ED3-DDB10D3E46BE}" type="pres">
      <dgm:prSet presAssocID="{65C14316-306B-F54F-9AB5-6FBA4203FA90}" presName="sibTrans" presStyleLbl="bgSibTrans2D1" presStyleIdx="3" presStyleCnt="6"/>
      <dgm:spPr/>
      <dgm:t>
        <a:bodyPr/>
        <a:lstStyle/>
        <a:p>
          <a:endParaRPr lang="es-ES"/>
        </a:p>
      </dgm:t>
    </dgm:pt>
    <dgm:pt modelId="{D4185B59-AE6D-4A46-8B50-4CA7553A100E}" type="pres">
      <dgm:prSet presAssocID="{FD6241B1-85A7-9E49-B5AE-1E464E6209D9}" presName="compNode" presStyleCnt="0"/>
      <dgm:spPr/>
    </dgm:pt>
    <dgm:pt modelId="{93D25A38-25C5-F646-90FD-B6707F82C375}" type="pres">
      <dgm:prSet presAssocID="{FD6241B1-85A7-9E49-B5AE-1E464E6209D9}" presName="dummyConnPt" presStyleCnt="0"/>
      <dgm:spPr/>
    </dgm:pt>
    <dgm:pt modelId="{56AE632F-E939-B74F-81BF-89A668E5CD52}" type="pres">
      <dgm:prSet presAssocID="{FD6241B1-85A7-9E49-B5AE-1E464E6209D9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3083DE-EA0B-1F4F-9DB2-0B7B5F1CAD15}" type="pres">
      <dgm:prSet presAssocID="{51061334-8999-0546-9C3E-7CACE7EA013D}" presName="sibTrans" presStyleLbl="bgSibTrans2D1" presStyleIdx="4" presStyleCnt="6"/>
      <dgm:spPr/>
      <dgm:t>
        <a:bodyPr/>
        <a:lstStyle/>
        <a:p>
          <a:endParaRPr lang="es-ES"/>
        </a:p>
      </dgm:t>
    </dgm:pt>
    <dgm:pt modelId="{CD7EE7D2-E504-6A41-B847-478FEF0F3EB2}" type="pres">
      <dgm:prSet presAssocID="{A5ED7774-B4F6-734C-9E04-1A4A396E206B}" presName="compNode" presStyleCnt="0"/>
      <dgm:spPr/>
    </dgm:pt>
    <dgm:pt modelId="{0044E6FD-BD91-A441-AC02-FD7A90214E63}" type="pres">
      <dgm:prSet presAssocID="{A5ED7774-B4F6-734C-9E04-1A4A396E206B}" presName="dummyConnPt" presStyleCnt="0"/>
      <dgm:spPr/>
    </dgm:pt>
    <dgm:pt modelId="{78E6844E-39AA-584B-8BB4-49A72205FAD6}" type="pres">
      <dgm:prSet presAssocID="{A5ED7774-B4F6-734C-9E04-1A4A396E206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92D10C-F350-AE4E-A771-D80E35F681AC}" type="pres">
      <dgm:prSet presAssocID="{00CB4F05-91C9-2F40-AE60-BA43B48B8907}" presName="sibTrans" presStyleLbl="bgSibTrans2D1" presStyleIdx="5" presStyleCnt="6"/>
      <dgm:spPr/>
      <dgm:t>
        <a:bodyPr/>
        <a:lstStyle/>
        <a:p>
          <a:endParaRPr lang="es-ES"/>
        </a:p>
      </dgm:t>
    </dgm:pt>
    <dgm:pt modelId="{C92C2536-F502-684E-A99E-7DD2263F3986}" type="pres">
      <dgm:prSet presAssocID="{EC230A0E-E663-654C-9797-C12F41792E8C}" presName="compNode" presStyleCnt="0"/>
      <dgm:spPr/>
    </dgm:pt>
    <dgm:pt modelId="{00E6BBC0-8F96-0F49-99C9-654D2D3F6944}" type="pres">
      <dgm:prSet presAssocID="{EC230A0E-E663-654C-9797-C12F41792E8C}" presName="dummyConnPt" presStyleCnt="0"/>
      <dgm:spPr/>
    </dgm:pt>
    <dgm:pt modelId="{1765EF0B-2BF5-754C-9230-2CBB3583F165}" type="pres">
      <dgm:prSet presAssocID="{EC230A0E-E663-654C-9797-C12F41792E8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6C796E4-7CBA-7940-9159-5B8AC67DBD83}" srcId="{14024559-5302-F04B-BB84-03A871C3C855}" destId="{FD6241B1-85A7-9E49-B5AE-1E464E6209D9}" srcOrd="4" destOrd="0" parTransId="{F4B097A9-8CD8-1B47-AB1C-10D9D5028064}" sibTransId="{51061334-8999-0546-9C3E-7CACE7EA013D}"/>
    <dgm:cxn modelId="{DA56FD08-9C96-C24A-85D3-87844E479A56}" type="presOf" srcId="{65C14316-306B-F54F-9AB5-6FBA4203FA90}" destId="{69E7DE9D-2719-064A-9ED3-DDB10D3E46BE}" srcOrd="0" destOrd="0" presId="urn:microsoft.com/office/officeart/2005/8/layout/bProcess4"/>
    <dgm:cxn modelId="{43EDBA36-492E-3446-9FB2-DDCDE42ACFF8}" type="presOf" srcId="{00CB4F05-91C9-2F40-AE60-BA43B48B8907}" destId="{9B92D10C-F350-AE4E-A771-D80E35F681AC}" srcOrd="0" destOrd="0" presId="urn:microsoft.com/office/officeart/2005/8/layout/bProcess4"/>
    <dgm:cxn modelId="{7B76B050-0BDD-594D-8666-DFE136201FEF}" srcId="{14024559-5302-F04B-BB84-03A871C3C855}" destId="{EC230A0E-E663-654C-9797-C12F41792E8C}" srcOrd="6" destOrd="0" parTransId="{404F6428-EE5F-A347-805C-84385E7575FC}" sibTransId="{AE63B20A-CEA0-A448-AC59-666947381689}"/>
    <dgm:cxn modelId="{582C103D-AD7E-354C-A8AC-FA922CC75844}" srcId="{14024559-5302-F04B-BB84-03A871C3C855}" destId="{A49F8EE9-B553-354B-8D97-C6F461B2EBDA}" srcOrd="2" destOrd="0" parTransId="{4F798C8A-4FF9-0640-BC9E-2378DF46D462}" sibTransId="{E51E1685-B688-7C4F-8439-25D5BC13A575}"/>
    <dgm:cxn modelId="{01AA52BC-659D-7844-B4AA-5740415051DB}" srcId="{14024559-5302-F04B-BB84-03A871C3C855}" destId="{11608A6A-6CD8-DC45-8998-D553A123E22E}" srcOrd="0" destOrd="0" parTransId="{DA6CDA97-BF9A-A24B-B756-DADEAA572C31}" sibTransId="{6C33B212-61F2-204A-8BC8-34312061916F}"/>
    <dgm:cxn modelId="{1994D7FB-C9C1-804A-90CC-73267AE62C52}" type="presOf" srcId="{4911C8FA-FA8F-6B43-BFBA-5E29A3917407}" destId="{8A505D80-B462-DC4A-8607-F1D394615149}" srcOrd="0" destOrd="0" presId="urn:microsoft.com/office/officeart/2005/8/layout/bProcess4"/>
    <dgm:cxn modelId="{E9690692-EAF1-BE41-B795-92E5ADD46FD3}" type="presOf" srcId="{E06990A7-327D-E64C-9B86-1878329D6092}" destId="{D0BF21CB-D72B-4848-868C-4333C002D3C2}" srcOrd="0" destOrd="0" presId="urn:microsoft.com/office/officeart/2005/8/layout/bProcess4"/>
    <dgm:cxn modelId="{4141422F-210C-F844-82F0-0E41377118FE}" type="presOf" srcId="{51061334-8999-0546-9C3E-7CACE7EA013D}" destId="{BC3083DE-EA0B-1F4F-9DB2-0B7B5F1CAD15}" srcOrd="0" destOrd="0" presId="urn:microsoft.com/office/officeart/2005/8/layout/bProcess4"/>
    <dgm:cxn modelId="{E287B452-2047-EF49-B2B9-E8AB045A672A}" srcId="{14024559-5302-F04B-BB84-03A871C3C855}" destId="{93B1DF4D-1A5F-B14D-8CF4-32901649C60A}" srcOrd="1" destOrd="0" parTransId="{D8138EE7-6164-744D-AE26-D03FF451BE20}" sibTransId="{E06990A7-327D-E64C-9B86-1878329D6092}"/>
    <dgm:cxn modelId="{E5724800-09B2-EB40-B6B1-A1B3167C0F1D}" type="presOf" srcId="{93B1DF4D-1A5F-B14D-8CF4-32901649C60A}" destId="{53A195DD-50DA-4140-B6BA-CCE7E39E0B27}" srcOrd="0" destOrd="0" presId="urn:microsoft.com/office/officeart/2005/8/layout/bProcess4"/>
    <dgm:cxn modelId="{9EDA0A0C-D925-224B-ABBB-B031E6D37B2E}" type="presOf" srcId="{6C33B212-61F2-204A-8BC8-34312061916F}" destId="{D706B513-E7DE-B44C-B97A-5691BE57688A}" srcOrd="0" destOrd="0" presId="urn:microsoft.com/office/officeart/2005/8/layout/bProcess4"/>
    <dgm:cxn modelId="{73FC3EEF-0DB6-DD45-8B97-38A6E63AB7DF}" type="presOf" srcId="{A49F8EE9-B553-354B-8D97-C6F461B2EBDA}" destId="{DD448560-9E7D-0F4C-AC28-B73B1BB7DC09}" srcOrd="0" destOrd="0" presId="urn:microsoft.com/office/officeart/2005/8/layout/bProcess4"/>
    <dgm:cxn modelId="{74567DFB-F49C-DD42-A551-B7B8857E8B4D}" srcId="{14024559-5302-F04B-BB84-03A871C3C855}" destId="{A5ED7774-B4F6-734C-9E04-1A4A396E206B}" srcOrd="5" destOrd="0" parTransId="{1B415BA5-E7DD-2E4B-9944-319A867F87B9}" sibTransId="{00CB4F05-91C9-2F40-AE60-BA43B48B8907}"/>
    <dgm:cxn modelId="{E36C78D4-3040-AC44-8B23-89262B03EF7C}" type="presOf" srcId="{14024559-5302-F04B-BB84-03A871C3C855}" destId="{847502D5-AF62-A241-BD64-2DDEC27F28F5}" srcOrd="0" destOrd="0" presId="urn:microsoft.com/office/officeart/2005/8/layout/bProcess4"/>
    <dgm:cxn modelId="{1D55EEA1-2F56-0A47-89B9-F89F2D3D1A80}" type="presOf" srcId="{EC230A0E-E663-654C-9797-C12F41792E8C}" destId="{1765EF0B-2BF5-754C-9230-2CBB3583F165}" srcOrd="0" destOrd="0" presId="urn:microsoft.com/office/officeart/2005/8/layout/bProcess4"/>
    <dgm:cxn modelId="{7F3C0B35-7A9B-4443-8795-759A8407A449}" type="presOf" srcId="{A5ED7774-B4F6-734C-9E04-1A4A396E206B}" destId="{78E6844E-39AA-584B-8BB4-49A72205FAD6}" srcOrd="0" destOrd="0" presId="urn:microsoft.com/office/officeart/2005/8/layout/bProcess4"/>
    <dgm:cxn modelId="{D706B481-6D68-F74F-B68B-81C2C51F3444}" srcId="{14024559-5302-F04B-BB84-03A871C3C855}" destId="{4911C8FA-FA8F-6B43-BFBA-5E29A3917407}" srcOrd="3" destOrd="0" parTransId="{CB3BCDE2-6B93-7A43-86E4-7A7D1989641E}" sibTransId="{65C14316-306B-F54F-9AB5-6FBA4203FA90}"/>
    <dgm:cxn modelId="{BF0A1956-C9F2-A746-8961-B3669447EA89}" type="presOf" srcId="{11608A6A-6CD8-DC45-8998-D553A123E22E}" destId="{DFBA1DF7-7154-9E43-A84D-54130386D741}" srcOrd="0" destOrd="0" presId="urn:microsoft.com/office/officeart/2005/8/layout/bProcess4"/>
    <dgm:cxn modelId="{86989C69-6ADA-4840-8440-B6B62E763948}" type="presOf" srcId="{E51E1685-B688-7C4F-8439-25D5BC13A575}" destId="{BD742051-7C5A-BB4D-AE3C-50D0FB51165C}" srcOrd="0" destOrd="0" presId="urn:microsoft.com/office/officeart/2005/8/layout/bProcess4"/>
    <dgm:cxn modelId="{76A0D460-DC19-A54B-B1C2-A64284B3A0FE}" type="presOf" srcId="{FD6241B1-85A7-9E49-B5AE-1E464E6209D9}" destId="{56AE632F-E939-B74F-81BF-89A668E5CD52}" srcOrd="0" destOrd="0" presId="urn:microsoft.com/office/officeart/2005/8/layout/bProcess4"/>
    <dgm:cxn modelId="{B12E660A-2300-BB43-8091-8612E11F3A02}" type="presParOf" srcId="{847502D5-AF62-A241-BD64-2DDEC27F28F5}" destId="{23950A46-96DB-774C-A068-734C415F01B7}" srcOrd="0" destOrd="0" presId="urn:microsoft.com/office/officeart/2005/8/layout/bProcess4"/>
    <dgm:cxn modelId="{62442DD2-64F3-2C48-969D-16F9B1406C97}" type="presParOf" srcId="{23950A46-96DB-774C-A068-734C415F01B7}" destId="{EB259155-A1F7-AF46-9CC2-B99CCA7D92EA}" srcOrd="0" destOrd="0" presId="urn:microsoft.com/office/officeart/2005/8/layout/bProcess4"/>
    <dgm:cxn modelId="{4DFEBA46-499D-B74A-A809-CC4AB0427B8A}" type="presParOf" srcId="{23950A46-96DB-774C-A068-734C415F01B7}" destId="{DFBA1DF7-7154-9E43-A84D-54130386D741}" srcOrd="1" destOrd="0" presId="urn:microsoft.com/office/officeart/2005/8/layout/bProcess4"/>
    <dgm:cxn modelId="{6C2254D2-6EEF-DD42-AA28-7E3C9054E1AA}" type="presParOf" srcId="{847502D5-AF62-A241-BD64-2DDEC27F28F5}" destId="{D706B513-E7DE-B44C-B97A-5691BE57688A}" srcOrd="1" destOrd="0" presId="urn:microsoft.com/office/officeart/2005/8/layout/bProcess4"/>
    <dgm:cxn modelId="{60E32A79-D01A-1144-A02A-FC4B24DD074B}" type="presParOf" srcId="{847502D5-AF62-A241-BD64-2DDEC27F28F5}" destId="{F2560B96-13A3-2440-94CA-02D770D73099}" srcOrd="2" destOrd="0" presId="urn:microsoft.com/office/officeart/2005/8/layout/bProcess4"/>
    <dgm:cxn modelId="{0BA1568A-95F0-EC4B-ABED-A4235FC84C38}" type="presParOf" srcId="{F2560B96-13A3-2440-94CA-02D770D73099}" destId="{928AA597-30B9-AA44-BE6D-580AF62850D8}" srcOrd="0" destOrd="0" presId="urn:microsoft.com/office/officeart/2005/8/layout/bProcess4"/>
    <dgm:cxn modelId="{34B0C541-E8DA-364A-8DC4-CEE743C8CDB8}" type="presParOf" srcId="{F2560B96-13A3-2440-94CA-02D770D73099}" destId="{53A195DD-50DA-4140-B6BA-CCE7E39E0B27}" srcOrd="1" destOrd="0" presId="urn:microsoft.com/office/officeart/2005/8/layout/bProcess4"/>
    <dgm:cxn modelId="{8670CD10-4FF5-8245-8874-DBE1F6EC9078}" type="presParOf" srcId="{847502D5-AF62-A241-BD64-2DDEC27F28F5}" destId="{D0BF21CB-D72B-4848-868C-4333C002D3C2}" srcOrd="3" destOrd="0" presId="urn:microsoft.com/office/officeart/2005/8/layout/bProcess4"/>
    <dgm:cxn modelId="{67A983DA-5104-4547-9400-803CAE79585B}" type="presParOf" srcId="{847502D5-AF62-A241-BD64-2DDEC27F28F5}" destId="{55B2C23A-5F94-8045-840C-D703009C22CB}" srcOrd="4" destOrd="0" presId="urn:microsoft.com/office/officeart/2005/8/layout/bProcess4"/>
    <dgm:cxn modelId="{2B4DD740-9F65-904C-BBA6-C1D38C6DF6E4}" type="presParOf" srcId="{55B2C23A-5F94-8045-840C-D703009C22CB}" destId="{981860B4-F9EF-A648-A196-2970F70FD0F6}" srcOrd="0" destOrd="0" presId="urn:microsoft.com/office/officeart/2005/8/layout/bProcess4"/>
    <dgm:cxn modelId="{9C58EEFB-7F2A-D243-B2B4-C4621A68D2DE}" type="presParOf" srcId="{55B2C23A-5F94-8045-840C-D703009C22CB}" destId="{DD448560-9E7D-0F4C-AC28-B73B1BB7DC09}" srcOrd="1" destOrd="0" presId="urn:microsoft.com/office/officeart/2005/8/layout/bProcess4"/>
    <dgm:cxn modelId="{E36DA440-8EB9-7142-9B64-7592E1471043}" type="presParOf" srcId="{847502D5-AF62-A241-BD64-2DDEC27F28F5}" destId="{BD742051-7C5A-BB4D-AE3C-50D0FB51165C}" srcOrd="5" destOrd="0" presId="urn:microsoft.com/office/officeart/2005/8/layout/bProcess4"/>
    <dgm:cxn modelId="{690898D0-C84A-5145-81F6-6582703E60C0}" type="presParOf" srcId="{847502D5-AF62-A241-BD64-2DDEC27F28F5}" destId="{EBF00B84-3A4D-0241-B7A5-EE45DC691273}" srcOrd="6" destOrd="0" presId="urn:microsoft.com/office/officeart/2005/8/layout/bProcess4"/>
    <dgm:cxn modelId="{EBDFF408-AE17-8C48-BAD8-C09F9F946B81}" type="presParOf" srcId="{EBF00B84-3A4D-0241-B7A5-EE45DC691273}" destId="{9E111A93-78A9-8040-9AF4-42859E41A7DA}" srcOrd="0" destOrd="0" presId="urn:microsoft.com/office/officeart/2005/8/layout/bProcess4"/>
    <dgm:cxn modelId="{65F4C1E9-5C96-7D4E-A8C2-F5691ECF5FC7}" type="presParOf" srcId="{EBF00B84-3A4D-0241-B7A5-EE45DC691273}" destId="{8A505D80-B462-DC4A-8607-F1D394615149}" srcOrd="1" destOrd="0" presId="urn:microsoft.com/office/officeart/2005/8/layout/bProcess4"/>
    <dgm:cxn modelId="{8FC2BA53-A345-D04D-9BBA-7618947A49F8}" type="presParOf" srcId="{847502D5-AF62-A241-BD64-2DDEC27F28F5}" destId="{69E7DE9D-2719-064A-9ED3-DDB10D3E46BE}" srcOrd="7" destOrd="0" presId="urn:microsoft.com/office/officeart/2005/8/layout/bProcess4"/>
    <dgm:cxn modelId="{19332DF2-66C1-6E42-B241-1ED05B8B7946}" type="presParOf" srcId="{847502D5-AF62-A241-BD64-2DDEC27F28F5}" destId="{D4185B59-AE6D-4A46-8B50-4CA7553A100E}" srcOrd="8" destOrd="0" presId="urn:microsoft.com/office/officeart/2005/8/layout/bProcess4"/>
    <dgm:cxn modelId="{DAA2A43D-0FC4-814F-8992-8F41A3382A69}" type="presParOf" srcId="{D4185B59-AE6D-4A46-8B50-4CA7553A100E}" destId="{93D25A38-25C5-F646-90FD-B6707F82C375}" srcOrd="0" destOrd="0" presId="urn:microsoft.com/office/officeart/2005/8/layout/bProcess4"/>
    <dgm:cxn modelId="{552E44D6-6BC2-B143-BDDE-0BEEE31E759E}" type="presParOf" srcId="{D4185B59-AE6D-4A46-8B50-4CA7553A100E}" destId="{56AE632F-E939-B74F-81BF-89A668E5CD52}" srcOrd="1" destOrd="0" presId="urn:microsoft.com/office/officeart/2005/8/layout/bProcess4"/>
    <dgm:cxn modelId="{AE671FA1-0E1B-2E4C-A32B-7CD87146834C}" type="presParOf" srcId="{847502D5-AF62-A241-BD64-2DDEC27F28F5}" destId="{BC3083DE-EA0B-1F4F-9DB2-0B7B5F1CAD15}" srcOrd="9" destOrd="0" presId="urn:microsoft.com/office/officeart/2005/8/layout/bProcess4"/>
    <dgm:cxn modelId="{49636A24-8D63-D042-A698-307D7C200CC3}" type="presParOf" srcId="{847502D5-AF62-A241-BD64-2DDEC27F28F5}" destId="{CD7EE7D2-E504-6A41-B847-478FEF0F3EB2}" srcOrd="10" destOrd="0" presId="urn:microsoft.com/office/officeart/2005/8/layout/bProcess4"/>
    <dgm:cxn modelId="{06DE8936-46EB-3F4D-88F0-ED328A8BD62C}" type="presParOf" srcId="{CD7EE7D2-E504-6A41-B847-478FEF0F3EB2}" destId="{0044E6FD-BD91-A441-AC02-FD7A90214E63}" srcOrd="0" destOrd="0" presId="urn:microsoft.com/office/officeart/2005/8/layout/bProcess4"/>
    <dgm:cxn modelId="{FD198627-AC6E-844D-95C7-2908EF87DBFD}" type="presParOf" srcId="{CD7EE7D2-E504-6A41-B847-478FEF0F3EB2}" destId="{78E6844E-39AA-584B-8BB4-49A72205FAD6}" srcOrd="1" destOrd="0" presId="urn:microsoft.com/office/officeart/2005/8/layout/bProcess4"/>
    <dgm:cxn modelId="{F38DE907-BB5B-2E45-AF00-22B8362AECDB}" type="presParOf" srcId="{847502D5-AF62-A241-BD64-2DDEC27F28F5}" destId="{9B92D10C-F350-AE4E-A771-D80E35F681AC}" srcOrd="11" destOrd="0" presId="urn:microsoft.com/office/officeart/2005/8/layout/bProcess4"/>
    <dgm:cxn modelId="{65562A62-1E9D-394B-8E4A-C9960CB3EC5B}" type="presParOf" srcId="{847502D5-AF62-A241-BD64-2DDEC27F28F5}" destId="{C92C2536-F502-684E-A99E-7DD2263F3986}" srcOrd="12" destOrd="0" presId="urn:microsoft.com/office/officeart/2005/8/layout/bProcess4"/>
    <dgm:cxn modelId="{8FE8B69E-F40A-1740-8F92-6C389370E057}" type="presParOf" srcId="{C92C2536-F502-684E-A99E-7DD2263F3986}" destId="{00E6BBC0-8F96-0F49-99C9-654D2D3F6944}" srcOrd="0" destOrd="0" presId="urn:microsoft.com/office/officeart/2005/8/layout/bProcess4"/>
    <dgm:cxn modelId="{89D23E8F-DC24-C244-B026-9FACD7B151BA}" type="presParOf" srcId="{C92C2536-F502-684E-A99E-7DD2263F3986}" destId="{1765EF0B-2BF5-754C-9230-2CBB3583F16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A7E2027-D1AD-F741-9056-995D1960A4CE}" type="doc">
      <dgm:prSet loTypeId="urn:microsoft.com/office/officeart/2005/8/layout/bProcess4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BBD23F34-20AC-8442-AD89-6A7CF5981D37}">
      <dgm:prSet/>
      <dgm:spPr/>
      <dgm:t>
        <a:bodyPr/>
        <a:lstStyle/>
        <a:p>
          <a:pPr rtl="0"/>
          <a:r>
            <a:rPr lang="fi-FI" smtClean="0"/>
            <a:t>Amistad</a:t>
          </a:r>
          <a:endParaRPr lang="fi-FI"/>
        </a:p>
      </dgm:t>
    </dgm:pt>
    <dgm:pt modelId="{E01F8401-FF7C-8841-A6E2-E28A0AAD97D8}" type="parTrans" cxnId="{2FE2216F-CDB6-4C44-AA2B-0E783E0E31F6}">
      <dgm:prSet/>
      <dgm:spPr/>
      <dgm:t>
        <a:bodyPr/>
        <a:lstStyle/>
        <a:p>
          <a:endParaRPr lang="es-ES"/>
        </a:p>
      </dgm:t>
    </dgm:pt>
    <dgm:pt modelId="{24D5E20F-D116-514D-B1DB-46EF4456AFBD}" type="sibTrans" cxnId="{2FE2216F-CDB6-4C44-AA2B-0E783E0E31F6}">
      <dgm:prSet/>
      <dgm:spPr/>
      <dgm:t>
        <a:bodyPr/>
        <a:lstStyle/>
        <a:p>
          <a:endParaRPr lang="es-ES"/>
        </a:p>
      </dgm:t>
    </dgm:pt>
    <dgm:pt modelId="{5E832988-6157-BB48-8C84-5895920F3F24}">
      <dgm:prSet/>
      <dgm:spPr/>
      <dgm:t>
        <a:bodyPr/>
        <a:lstStyle/>
        <a:p>
          <a:pPr rtl="0"/>
          <a:r>
            <a:rPr lang="de-DE" smtClean="0"/>
            <a:t>Disciplina</a:t>
          </a:r>
          <a:endParaRPr lang="de-DE"/>
        </a:p>
      </dgm:t>
    </dgm:pt>
    <dgm:pt modelId="{3DED790F-D264-9E4A-A2E2-F00D2DE46E77}" type="parTrans" cxnId="{41B64795-156C-7C45-9494-7FEB4EBA127B}">
      <dgm:prSet/>
      <dgm:spPr/>
      <dgm:t>
        <a:bodyPr/>
        <a:lstStyle/>
        <a:p>
          <a:endParaRPr lang="es-ES"/>
        </a:p>
      </dgm:t>
    </dgm:pt>
    <dgm:pt modelId="{91B7F555-C653-4D4B-9337-7F3CA3737B64}" type="sibTrans" cxnId="{41B64795-156C-7C45-9494-7FEB4EBA127B}">
      <dgm:prSet/>
      <dgm:spPr/>
      <dgm:t>
        <a:bodyPr/>
        <a:lstStyle/>
        <a:p>
          <a:endParaRPr lang="es-ES"/>
        </a:p>
      </dgm:t>
    </dgm:pt>
    <dgm:pt modelId="{84D61EF0-5489-0542-A94B-57D4008ECD38}">
      <dgm:prSet/>
      <dgm:spPr/>
      <dgm:t>
        <a:bodyPr/>
        <a:lstStyle/>
        <a:p>
          <a:pPr rtl="0"/>
          <a:r>
            <a:rPr lang="pt-BR" smtClean="0"/>
            <a:t>Sinceridad</a:t>
          </a:r>
          <a:endParaRPr lang="pt-BR"/>
        </a:p>
      </dgm:t>
    </dgm:pt>
    <dgm:pt modelId="{DE3A9B9E-7CD0-1C4F-94C8-5F2B2F3E9C5F}" type="parTrans" cxnId="{FA035F95-BA5A-1447-940F-DFBF0EB2BAA1}">
      <dgm:prSet/>
      <dgm:spPr/>
      <dgm:t>
        <a:bodyPr/>
        <a:lstStyle/>
        <a:p>
          <a:endParaRPr lang="es-ES"/>
        </a:p>
      </dgm:t>
    </dgm:pt>
    <dgm:pt modelId="{CD21A892-AF1C-9C49-80AE-AB123C733ADE}" type="sibTrans" cxnId="{FA035F95-BA5A-1447-940F-DFBF0EB2BAA1}">
      <dgm:prSet/>
      <dgm:spPr/>
      <dgm:t>
        <a:bodyPr/>
        <a:lstStyle/>
        <a:p>
          <a:endParaRPr lang="es-ES"/>
        </a:p>
      </dgm:t>
    </dgm:pt>
    <dgm:pt modelId="{6EF50F78-33EC-2141-AF15-A784FF3A1E5B}">
      <dgm:prSet/>
      <dgm:spPr/>
      <dgm:t>
        <a:bodyPr/>
        <a:lstStyle/>
        <a:p>
          <a:pPr rtl="0"/>
          <a:r>
            <a:rPr lang="pt-BR" smtClean="0"/>
            <a:t>Solidaridad</a:t>
          </a:r>
          <a:endParaRPr lang="pt-BR"/>
        </a:p>
      </dgm:t>
    </dgm:pt>
    <dgm:pt modelId="{6FB2025C-A1F1-0E4D-8C67-FB650903FBC5}" type="parTrans" cxnId="{0C6F507F-D7DA-A54F-9D4A-8F58C82F9077}">
      <dgm:prSet/>
      <dgm:spPr/>
      <dgm:t>
        <a:bodyPr/>
        <a:lstStyle/>
        <a:p>
          <a:endParaRPr lang="es-ES"/>
        </a:p>
      </dgm:t>
    </dgm:pt>
    <dgm:pt modelId="{7E575BFD-2797-8146-8DCC-41BF15603A98}" type="sibTrans" cxnId="{0C6F507F-D7DA-A54F-9D4A-8F58C82F9077}">
      <dgm:prSet/>
      <dgm:spPr/>
      <dgm:t>
        <a:bodyPr/>
        <a:lstStyle/>
        <a:p>
          <a:endParaRPr lang="es-ES"/>
        </a:p>
      </dgm:t>
    </dgm:pt>
    <dgm:pt modelId="{8F924301-EB8A-2247-99D0-FED34E17AA7B}">
      <dgm:prSet/>
      <dgm:spPr/>
      <dgm:t>
        <a:bodyPr/>
        <a:lstStyle/>
        <a:p>
          <a:pPr rtl="0"/>
          <a:r>
            <a:rPr lang="es-ES_tradnl" smtClean="0"/>
            <a:t>Lealtad</a:t>
          </a:r>
          <a:endParaRPr lang="es-ES_tradnl"/>
        </a:p>
      </dgm:t>
    </dgm:pt>
    <dgm:pt modelId="{7FCF7483-BA1B-FE4F-A6D6-F23EC14F18B0}" type="parTrans" cxnId="{0EE76061-DB2E-6F43-810C-CA59EBFA9ECE}">
      <dgm:prSet/>
      <dgm:spPr/>
      <dgm:t>
        <a:bodyPr/>
        <a:lstStyle/>
        <a:p>
          <a:endParaRPr lang="es-ES"/>
        </a:p>
      </dgm:t>
    </dgm:pt>
    <dgm:pt modelId="{79DB982A-17E9-8E40-97EE-FC326D862EDD}" type="sibTrans" cxnId="{0EE76061-DB2E-6F43-810C-CA59EBFA9ECE}">
      <dgm:prSet/>
      <dgm:spPr/>
      <dgm:t>
        <a:bodyPr/>
        <a:lstStyle/>
        <a:p>
          <a:endParaRPr lang="es-ES"/>
        </a:p>
      </dgm:t>
    </dgm:pt>
    <dgm:pt modelId="{8D2FACFE-E7D5-6C44-B0C7-0EBCBE44A753}">
      <dgm:prSet/>
      <dgm:spPr/>
      <dgm:t>
        <a:bodyPr/>
        <a:lstStyle/>
        <a:p>
          <a:pPr rtl="0"/>
          <a:r>
            <a:rPr lang="sv-SE" smtClean="0"/>
            <a:t>Humildad</a:t>
          </a:r>
          <a:endParaRPr lang="sv-SE"/>
        </a:p>
      </dgm:t>
    </dgm:pt>
    <dgm:pt modelId="{1C094DD0-B4AB-9E40-8C83-4A8F9F59BF17}" type="parTrans" cxnId="{B8F68B9D-7365-114E-A0FE-20A55E68C630}">
      <dgm:prSet/>
      <dgm:spPr/>
      <dgm:t>
        <a:bodyPr/>
        <a:lstStyle/>
        <a:p>
          <a:endParaRPr lang="es-ES"/>
        </a:p>
      </dgm:t>
    </dgm:pt>
    <dgm:pt modelId="{0D9503AC-D857-9048-B5A0-661A2A52A14D}" type="sibTrans" cxnId="{B8F68B9D-7365-114E-A0FE-20A55E68C630}">
      <dgm:prSet/>
      <dgm:spPr/>
      <dgm:t>
        <a:bodyPr/>
        <a:lstStyle/>
        <a:p>
          <a:endParaRPr lang="es-ES"/>
        </a:p>
      </dgm:t>
    </dgm:pt>
    <dgm:pt modelId="{FF000208-1475-DB49-983A-3400C3A0BF3C}">
      <dgm:prSet/>
      <dgm:spPr/>
      <dgm:t>
        <a:bodyPr/>
        <a:lstStyle/>
        <a:p>
          <a:pPr rtl="0"/>
          <a:r>
            <a:rPr lang="it-IT" smtClean="0"/>
            <a:t>Respeto</a:t>
          </a:r>
          <a:endParaRPr lang="it-IT"/>
        </a:p>
      </dgm:t>
    </dgm:pt>
    <dgm:pt modelId="{C680C7AF-35C6-F84F-8A74-7A6FA91F1C51}" type="parTrans" cxnId="{339046BF-5C77-B342-870D-42BF1B320F64}">
      <dgm:prSet/>
      <dgm:spPr/>
      <dgm:t>
        <a:bodyPr/>
        <a:lstStyle/>
        <a:p>
          <a:endParaRPr lang="es-ES"/>
        </a:p>
      </dgm:t>
    </dgm:pt>
    <dgm:pt modelId="{4EBC6376-1F3A-9842-98FF-09321D3AB077}" type="sibTrans" cxnId="{339046BF-5C77-B342-870D-42BF1B320F64}">
      <dgm:prSet/>
      <dgm:spPr/>
      <dgm:t>
        <a:bodyPr/>
        <a:lstStyle/>
        <a:p>
          <a:endParaRPr lang="es-ES"/>
        </a:p>
      </dgm:t>
    </dgm:pt>
    <dgm:pt modelId="{0891B8F0-35B2-7643-BEA2-41F22AE4BF38}" type="pres">
      <dgm:prSet presAssocID="{6A7E2027-D1AD-F741-9056-995D1960A4C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60C6C459-7844-F843-8720-2FCA083FA08D}" type="pres">
      <dgm:prSet presAssocID="{BBD23F34-20AC-8442-AD89-6A7CF5981D37}" presName="compNode" presStyleCnt="0"/>
      <dgm:spPr/>
    </dgm:pt>
    <dgm:pt modelId="{D59F58BD-4B28-E940-813B-5BE7F8DF7DDC}" type="pres">
      <dgm:prSet presAssocID="{BBD23F34-20AC-8442-AD89-6A7CF5981D37}" presName="dummyConnPt" presStyleCnt="0"/>
      <dgm:spPr/>
    </dgm:pt>
    <dgm:pt modelId="{58025A72-0B0A-8F44-91BB-EF867F0AAAB4}" type="pres">
      <dgm:prSet presAssocID="{BBD23F34-20AC-8442-AD89-6A7CF5981D3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2E0A1C-4A7F-1142-AD7B-29F648162F54}" type="pres">
      <dgm:prSet presAssocID="{24D5E20F-D116-514D-B1DB-46EF4456AFBD}" presName="sibTrans" presStyleLbl="bgSibTrans2D1" presStyleIdx="0" presStyleCnt="6"/>
      <dgm:spPr/>
      <dgm:t>
        <a:bodyPr/>
        <a:lstStyle/>
        <a:p>
          <a:endParaRPr lang="es-ES"/>
        </a:p>
      </dgm:t>
    </dgm:pt>
    <dgm:pt modelId="{36F1E813-F0F2-2B4D-BB23-214E5B17A1B4}" type="pres">
      <dgm:prSet presAssocID="{5E832988-6157-BB48-8C84-5895920F3F24}" presName="compNode" presStyleCnt="0"/>
      <dgm:spPr/>
    </dgm:pt>
    <dgm:pt modelId="{48F730A1-0163-704F-AA18-483E1CCEC9FC}" type="pres">
      <dgm:prSet presAssocID="{5E832988-6157-BB48-8C84-5895920F3F24}" presName="dummyConnPt" presStyleCnt="0"/>
      <dgm:spPr/>
    </dgm:pt>
    <dgm:pt modelId="{6CEAC7B6-E6F6-6542-AD16-D7C90CB90B71}" type="pres">
      <dgm:prSet presAssocID="{5E832988-6157-BB48-8C84-5895920F3F2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57ACB6-6CC5-734B-A805-8514661727BC}" type="pres">
      <dgm:prSet presAssocID="{91B7F555-C653-4D4B-9337-7F3CA3737B64}" presName="sibTrans" presStyleLbl="bgSibTrans2D1" presStyleIdx="1" presStyleCnt="6"/>
      <dgm:spPr/>
      <dgm:t>
        <a:bodyPr/>
        <a:lstStyle/>
        <a:p>
          <a:endParaRPr lang="es-ES"/>
        </a:p>
      </dgm:t>
    </dgm:pt>
    <dgm:pt modelId="{B29522DA-CFCD-1042-A8CC-0340B6CFCF3F}" type="pres">
      <dgm:prSet presAssocID="{84D61EF0-5489-0542-A94B-57D4008ECD38}" presName="compNode" presStyleCnt="0"/>
      <dgm:spPr/>
    </dgm:pt>
    <dgm:pt modelId="{6BE040E3-FFD8-9949-8E21-8A990898D4E5}" type="pres">
      <dgm:prSet presAssocID="{84D61EF0-5489-0542-A94B-57D4008ECD38}" presName="dummyConnPt" presStyleCnt="0"/>
      <dgm:spPr/>
    </dgm:pt>
    <dgm:pt modelId="{07FD0BB8-1B99-9247-B063-469271224AD2}" type="pres">
      <dgm:prSet presAssocID="{84D61EF0-5489-0542-A94B-57D4008ECD3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DF555A-3AAA-DC44-BD56-A6E8C10D61A4}" type="pres">
      <dgm:prSet presAssocID="{CD21A892-AF1C-9C49-80AE-AB123C733ADE}" presName="sibTrans" presStyleLbl="bgSibTrans2D1" presStyleIdx="2" presStyleCnt="6"/>
      <dgm:spPr/>
      <dgm:t>
        <a:bodyPr/>
        <a:lstStyle/>
        <a:p>
          <a:endParaRPr lang="es-ES"/>
        </a:p>
      </dgm:t>
    </dgm:pt>
    <dgm:pt modelId="{EA5F48C7-6511-1C4B-893E-641189B17294}" type="pres">
      <dgm:prSet presAssocID="{6EF50F78-33EC-2141-AF15-A784FF3A1E5B}" presName="compNode" presStyleCnt="0"/>
      <dgm:spPr/>
    </dgm:pt>
    <dgm:pt modelId="{ACA91128-A32E-5449-97FB-8BCF26FE3D4B}" type="pres">
      <dgm:prSet presAssocID="{6EF50F78-33EC-2141-AF15-A784FF3A1E5B}" presName="dummyConnPt" presStyleCnt="0"/>
      <dgm:spPr/>
    </dgm:pt>
    <dgm:pt modelId="{06D8603A-3CB1-694E-A52B-918EB9CA7C7F}" type="pres">
      <dgm:prSet presAssocID="{6EF50F78-33EC-2141-AF15-A784FF3A1E5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969017-1934-D147-AB01-CDF47FD6FC73}" type="pres">
      <dgm:prSet presAssocID="{7E575BFD-2797-8146-8DCC-41BF15603A98}" presName="sibTrans" presStyleLbl="bgSibTrans2D1" presStyleIdx="3" presStyleCnt="6"/>
      <dgm:spPr/>
      <dgm:t>
        <a:bodyPr/>
        <a:lstStyle/>
        <a:p>
          <a:endParaRPr lang="es-ES"/>
        </a:p>
      </dgm:t>
    </dgm:pt>
    <dgm:pt modelId="{065824CA-4636-7E45-898F-C5C0CB1FCCDB}" type="pres">
      <dgm:prSet presAssocID="{8F924301-EB8A-2247-99D0-FED34E17AA7B}" presName="compNode" presStyleCnt="0"/>
      <dgm:spPr/>
    </dgm:pt>
    <dgm:pt modelId="{13A42584-2471-5B40-80F1-6F0B76C656A0}" type="pres">
      <dgm:prSet presAssocID="{8F924301-EB8A-2247-99D0-FED34E17AA7B}" presName="dummyConnPt" presStyleCnt="0"/>
      <dgm:spPr/>
    </dgm:pt>
    <dgm:pt modelId="{59083E84-2C25-EA40-92EC-7F44ED3A3A35}" type="pres">
      <dgm:prSet presAssocID="{8F924301-EB8A-2247-99D0-FED34E17AA7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E922F2-98D8-B74B-ABF7-B8106FE77D25}" type="pres">
      <dgm:prSet presAssocID="{79DB982A-17E9-8E40-97EE-FC326D862EDD}" presName="sibTrans" presStyleLbl="bgSibTrans2D1" presStyleIdx="4" presStyleCnt="6"/>
      <dgm:spPr/>
      <dgm:t>
        <a:bodyPr/>
        <a:lstStyle/>
        <a:p>
          <a:endParaRPr lang="es-ES"/>
        </a:p>
      </dgm:t>
    </dgm:pt>
    <dgm:pt modelId="{0EFEAE38-9599-674E-A38F-992E15762DC6}" type="pres">
      <dgm:prSet presAssocID="{8D2FACFE-E7D5-6C44-B0C7-0EBCBE44A753}" presName="compNode" presStyleCnt="0"/>
      <dgm:spPr/>
    </dgm:pt>
    <dgm:pt modelId="{2F8E6985-4FFF-5B4E-B213-D4FF0A211CA3}" type="pres">
      <dgm:prSet presAssocID="{8D2FACFE-E7D5-6C44-B0C7-0EBCBE44A753}" presName="dummyConnPt" presStyleCnt="0"/>
      <dgm:spPr/>
    </dgm:pt>
    <dgm:pt modelId="{DACDBF76-A74A-474E-8DB5-2151BF660A4C}" type="pres">
      <dgm:prSet presAssocID="{8D2FACFE-E7D5-6C44-B0C7-0EBCBE44A75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B09817-B8D0-ED46-959C-803031309AEE}" type="pres">
      <dgm:prSet presAssocID="{0D9503AC-D857-9048-B5A0-661A2A52A14D}" presName="sibTrans" presStyleLbl="bgSibTrans2D1" presStyleIdx="5" presStyleCnt="6"/>
      <dgm:spPr/>
      <dgm:t>
        <a:bodyPr/>
        <a:lstStyle/>
        <a:p>
          <a:endParaRPr lang="es-ES"/>
        </a:p>
      </dgm:t>
    </dgm:pt>
    <dgm:pt modelId="{9A5A131F-65B1-0946-A11A-B4D56A6FBE0C}" type="pres">
      <dgm:prSet presAssocID="{FF000208-1475-DB49-983A-3400C3A0BF3C}" presName="compNode" presStyleCnt="0"/>
      <dgm:spPr/>
    </dgm:pt>
    <dgm:pt modelId="{99D01461-B8B7-B249-A7F0-04C8E015698B}" type="pres">
      <dgm:prSet presAssocID="{FF000208-1475-DB49-983A-3400C3A0BF3C}" presName="dummyConnPt" presStyleCnt="0"/>
      <dgm:spPr/>
    </dgm:pt>
    <dgm:pt modelId="{E3131256-8590-CE48-9463-4EB95D30920E}" type="pres">
      <dgm:prSet presAssocID="{FF000208-1475-DB49-983A-3400C3A0BF3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1B64795-156C-7C45-9494-7FEB4EBA127B}" srcId="{6A7E2027-D1AD-F741-9056-995D1960A4CE}" destId="{5E832988-6157-BB48-8C84-5895920F3F24}" srcOrd="1" destOrd="0" parTransId="{3DED790F-D264-9E4A-A2E2-F00D2DE46E77}" sibTransId="{91B7F555-C653-4D4B-9337-7F3CA3737B64}"/>
    <dgm:cxn modelId="{A99D47DE-B6F1-DF41-BAB8-58AF174B7985}" type="presOf" srcId="{BBD23F34-20AC-8442-AD89-6A7CF5981D37}" destId="{58025A72-0B0A-8F44-91BB-EF867F0AAAB4}" srcOrd="0" destOrd="0" presId="urn:microsoft.com/office/officeart/2005/8/layout/bProcess4"/>
    <dgm:cxn modelId="{F96CC5C2-9EA7-5B48-ABA5-F2A42A05096F}" type="presOf" srcId="{6A7E2027-D1AD-F741-9056-995D1960A4CE}" destId="{0891B8F0-35B2-7643-BEA2-41F22AE4BF38}" srcOrd="0" destOrd="0" presId="urn:microsoft.com/office/officeart/2005/8/layout/bProcess4"/>
    <dgm:cxn modelId="{339046BF-5C77-B342-870D-42BF1B320F64}" srcId="{6A7E2027-D1AD-F741-9056-995D1960A4CE}" destId="{FF000208-1475-DB49-983A-3400C3A0BF3C}" srcOrd="6" destOrd="0" parTransId="{C680C7AF-35C6-F84F-8A74-7A6FA91F1C51}" sibTransId="{4EBC6376-1F3A-9842-98FF-09321D3AB077}"/>
    <dgm:cxn modelId="{DEA84C0F-1104-7E4F-AF05-B457F978892C}" type="presOf" srcId="{7E575BFD-2797-8146-8DCC-41BF15603A98}" destId="{6F969017-1934-D147-AB01-CDF47FD6FC73}" srcOrd="0" destOrd="0" presId="urn:microsoft.com/office/officeart/2005/8/layout/bProcess4"/>
    <dgm:cxn modelId="{703BBE6A-7AF3-7143-9ED6-DF7CFC4F02F2}" type="presOf" srcId="{6EF50F78-33EC-2141-AF15-A784FF3A1E5B}" destId="{06D8603A-3CB1-694E-A52B-918EB9CA7C7F}" srcOrd="0" destOrd="0" presId="urn:microsoft.com/office/officeart/2005/8/layout/bProcess4"/>
    <dgm:cxn modelId="{443B73FA-7BD5-874F-AF44-2A05C46A4239}" type="presOf" srcId="{0D9503AC-D857-9048-B5A0-661A2A52A14D}" destId="{93B09817-B8D0-ED46-959C-803031309AEE}" srcOrd="0" destOrd="0" presId="urn:microsoft.com/office/officeart/2005/8/layout/bProcess4"/>
    <dgm:cxn modelId="{2FE2216F-CDB6-4C44-AA2B-0E783E0E31F6}" srcId="{6A7E2027-D1AD-F741-9056-995D1960A4CE}" destId="{BBD23F34-20AC-8442-AD89-6A7CF5981D37}" srcOrd="0" destOrd="0" parTransId="{E01F8401-FF7C-8841-A6E2-E28A0AAD97D8}" sibTransId="{24D5E20F-D116-514D-B1DB-46EF4456AFBD}"/>
    <dgm:cxn modelId="{0C6F507F-D7DA-A54F-9D4A-8F58C82F9077}" srcId="{6A7E2027-D1AD-F741-9056-995D1960A4CE}" destId="{6EF50F78-33EC-2141-AF15-A784FF3A1E5B}" srcOrd="3" destOrd="0" parTransId="{6FB2025C-A1F1-0E4D-8C67-FB650903FBC5}" sibTransId="{7E575BFD-2797-8146-8DCC-41BF15603A98}"/>
    <dgm:cxn modelId="{2D43D2C2-1BF1-9A42-816D-4D8F4E299594}" type="presOf" srcId="{8F924301-EB8A-2247-99D0-FED34E17AA7B}" destId="{59083E84-2C25-EA40-92EC-7F44ED3A3A35}" srcOrd="0" destOrd="0" presId="urn:microsoft.com/office/officeart/2005/8/layout/bProcess4"/>
    <dgm:cxn modelId="{EBB66BE7-5F24-964F-9900-A80658538C72}" type="presOf" srcId="{8D2FACFE-E7D5-6C44-B0C7-0EBCBE44A753}" destId="{DACDBF76-A74A-474E-8DB5-2151BF660A4C}" srcOrd="0" destOrd="0" presId="urn:microsoft.com/office/officeart/2005/8/layout/bProcess4"/>
    <dgm:cxn modelId="{0EE76061-DB2E-6F43-810C-CA59EBFA9ECE}" srcId="{6A7E2027-D1AD-F741-9056-995D1960A4CE}" destId="{8F924301-EB8A-2247-99D0-FED34E17AA7B}" srcOrd="4" destOrd="0" parTransId="{7FCF7483-BA1B-FE4F-A6D6-F23EC14F18B0}" sibTransId="{79DB982A-17E9-8E40-97EE-FC326D862EDD}"/>
    <dgm:cxn modelId="{0FE7B2B9-3A11-E248-AF0E-D0E3BD71F845}" type="presOf" srcId="{79DB982A-17E9-8E40-97EE-FC326D862EDD}" destId="{B8E922F2-98D8-B74B-ABF7-B8106FE77D25}" srcOrd="0" destOrd="0" presId="urn:microsoft.com/office/officeart/2005/8/layout/bProcess4"/>
    <dgm:cxn modelId="{BB4BE407-43DA-8649-B8E7-ED4F9473DE77}" type="presOf" srcId="{CD21A892-AF1C-9C49-80AE-AB123C733ADE}" destId="{E5DF555A-3AAA-DC44-BD56-A6E8C10D61A4}" srcOrd="0" destOrd="0" presId="urn:microsoft.com/office/officeart/2005/8/layout/bProcess4"/>
    <dgm:cxn modelId="{2DC1C590-425D-E64B-8EF2-AE997B3226EF}" type="presOf" srcId="{24D5E20F-D116-514D-B1DB-46EF4456AFBD}" destId="{882E0A1C-4A7F-1142-AD7B-29F648162F54}" srcOrd="0" destOrd="0" presId="urn:microsoft.com/office/officeart/2005/8/layout/bProcess4"/>
    <dgm:cxn modelId="{1608DE14-E624-4C41-BA5F-220B392BF4AE}" type="presOf" srcId="{FF000208-1475-DB49-983A-3400C3A0BF3C}" destId="{E3131256-8590-CE48-9463-4EB95D30920E}" srcOrd="0" destOrd="0" presId="urn:microsoft.com/office/officeart/2005/8/layout/bProcess4"/>
    <dgm:cxn modelId="{FA035F95-BA5A-1447-940F-DFBF0EB2BAA1}" srcId="{6A7E2027-D1AD-F741-9056-995D1960A4CE}" destId="{84D61EF0-5489-0542-A94B-57D4008ECD38}" srcOrd="2" destOrd="0" parTransId="{DE3A9B9E-7CD0-1C4F-94C8-5F2B2F3E9C5F}" sibTransId="{CD21A892-AF1C-9C49-80AE-AB123C733ADE}"/>
    <dgm:cxn modelId="{B8F68B9D-7365-114E-A0FE-20A55E68C630}" srcId="{6A7E2027-D1AD-F741-9056-995D1960A4CE}" destId="{8D2FACFE-E7D5-6C44-B0C7-0EBCBE44A753}" srcOrd="5" destOrd="0" parTransId="{1C094DD0-B4AB-9E40-8C83-4A8F9F59BF17}" sibTransId="{0D9503AC-D857-9048-B5A0-661A2A52A14D}"/>
    <dgm:cxn modelId="{69F931ED-5EE4-474E-BF75-1C4C27CCBC66}" type="presOf" srcId="{84D61EF0-5489-0542-A94B-57D4008ECD38}" destId="{07FD0BB8-1B99-9247-B063-469271224AD2}" srcOrd="0" destOrd="0" presId="urn:microsoft.com/office/officeart/2005/8/layout/bProcess4"/>
    <dgm:cxn modelId="{2AB97AB3-211E-9B48-9F6C-D4EBB52AD1A5}" type="presOf" srcId="{5E832988-6157-BB48-8C84-5895920F3F24}" destId="{6CEAC7B6-E6F6-6542-AD16-D7C90CB90B71}" srcOrd="0" destOrd="0" presId="urn:microsoft.com/office/officeart/2005/8/layout/bProcess4"/>
    <dgm:cxn modelId="{41A6829B-251F-7744-9BC5-89BB9A0244FB}" type="presOf" srcId="{91B7F555-C653-4D4B-9337-7F3CA3737B64}" destId="{FA57ACB6-6CC5-734B-A805-8514661727BC}" srcOrd="0" destOrd="0" presId="urn:microsoft.com/office/officeart/2005/8/layout/bProcess4"/>
    <dgm:cxn modelId="{95F5BB7C-956C-0F44-A643-B3F58E55F0C0}" type="presParOf" srcId="{0891B8F0-35B2-7643-BEA2-41F22AE4BF38}" destId="{60C6C459-7844-F843-8720-2FCA083FA08D}" srcOrd="0" destOrd="0" presId="urn:microsoft.com/office/officeart/2005/8/layout/bProcess4"/>
    <dgm:cxn modelId="{76D5BB1A-0654-7E4C-9B8C-BF233F494F43}" type="presParOf" srcId="{60C6C459-7844-F843-8720-2FCA083FA08D}" destId="{D59F58BD-4B28-E940-813B-5BE7F8DF7DDC}" srcOrd="0" destOrd="0" presId="urn:microsoft.com/office/officeart/2005/8/layout/bProcess4"/>
    <dgm:cxn modelId="{23FBAE52-7D4C-5142-AF38-AD975DA17F47}" type="presParOf" srcId="{60C6C459-7844-F843-8720-2FCA083FA08D}" destId="{58025A72-0B0A-8F44-91BB-EF867F0AAAB4}" srcOrd="1" destOrd="0" presId="urn:microsoft.com/office/officeart/2005/8/layout/bProcess4"/>
    <dgm:cxn modelId="{35066CE2-62EE-B740-B3FE-CFA8C4F4C3F5}" type="presParOf" srcId="{0891B8F0-35B2-7643-BEA2-41F22AE4BF38}" destId="{882E0A1C-4A7F-1142-AD7B-29F648162F54}" srcOrd="1" destOrd="0" presId="urn:microsoft.com/office/officeart/2005/8/layout/bProcess4"/>
    <dgm:cxn modelId="{7257DAF6-60DA-364A-9346-0E84E4FDEBC5}" type="presParOf" srcId="{0891B8F0-35B2-7643-BEA2-41F22AE4BF38}" destId="{36F1E813-F0F2-2B4D-BB23-214E5B17A1B4}" srcOrd="2" destOrd="0" presId="urn:microsoft.com/office/officeart/2005/8/layout/bProcess4"/>
    <dgm:cxn modelId="{F62FA688-7855-8849-85DE-2C68D22E59B5}" type="presParOf" srcId="{36F1E813-F0F2-2B4D-BB23-214E5B17A1B4}" destId="{48F730A1-0163-704F-AA18-483E1CCEC9FC}" srcOrd="0" destOrd="0" presId="urn:microsoft.com/office/officeart/2005/8/layout/bProcess4"/>
    <dgm:cxn modelId="{38DB44E9-1EA2-BE42-B276-CA21CA065C86}" type="presParOf" srcId="{36F1E813-F0F2-2B4D-BB23-214E5B17A1B4}" destId="{6CEAC7B6-E6F6-6542-AD16-D7C90CB90B71}" srcOrd="1" destOrd="0" presId="urn:microsoft.com/office/officeart/2005/8/layout/bProcess4"/>
    <dgm:cxn modelId="{C48873C2-A047-4942-A859-6E878FB32D0E}" type="presParOf" srcId="{0891B8F0-35B2-7643-BEA2-41F22AE4BF38}" destId="{FA57ACB6-6CC5-734B-A805-8514661727BC}" srcOrd="3" destOrd="0" presId="urn:microsoft.com/office/officeart/2005/8/layout/bProcess4"/>
    <dgm:cxn modelId="{2E1D13C4-515C-FE46-8542-DF0C548F5273}" type="presParOf" srcId="{0891B8F0-35B2-7643-BEA2-41F22AE4BF38}" destId="{B29522DA-CFCD-1042-A8CC-0340B6CFCF3F}" srcOrd="4" destOrd="0" presId="urn:microsoft.com/office/officeart/2005/8/layout/bProcess4"/>
    <dgm:cxn modelId="{0BBBF2B5-2649-0A4A-AC2D-B832B2169A84}" type="presParOf" srcId="{B29522DA-CFCD-1042-A8CC-0340B6CFCF3F}" destId="{6BE040E3-FFD8-9949-8E21-8A990898D4E5}" srcOrd="0" destOrd="0" presId="urn:microsoft.com/office/officeart/2005/8/layout/bProcess4"/>
    <dgm:cxn modelId="{B96BAC32-DA2F-164F-A816-74B4A7CC0F23}" type="presParOf" srcId="{B29522DA-CFCD-1042-A8CC-0340B6CFCF3F}" destId="{07FD0BB8-1B99-9247-B063-469271224AD2}" srcOrd="1" destOrd="0" presId="urn:microsoft.com/office/officeart/2005/8/layout/bProcess4"/>
    <dgm:cxn modelId="{8CADE1FC-AC07-B842-955F-3DB5B421867D}" type="presParOf" srcId="{0891B8F0-35B2-7643-BEA2-41F22AE4BF38}" destId="{E5DF555A-3AAA-DC44-BD56-A6E8C10D61A4}" srcOrd="5" destOrd="0" presId="urn:microsoft.com/office/officeart/2005/8/layout/bProcess4"/>
    <dgm:cxn modelId="{06C25EE8-750A-1B49-ADFA-0780EB2B891A}" type="presParOf" srcId="{0891B8F0-35B2-7643-BEA2-41F22AE4BF38}" destId="{EA5F48C7-6511-1C4B-893E-641189B17294}" srcOrd="6" destOrd="0" presId="urn:microsoft.com/office/officeart/2005/8/layout/bProcess4"/>
    <dgm:cxn modelId="{D396E9FE-6D4D-7F40-BFE5-A5C5129A00A4}" type="presParOf" srcId="{EA5F48C7-6511-1C4B-893E-641189B17294}" destId="{ACA91128-A32E-5449-97FB-8BCF26FE3D4B}" srcOrd="0" destOrd="0" presId="urn:microsoft.com/office/officeart/2005/8/layout/bProcess4"/>
    <dgm:cxn modelId="{4FEA32FE-998D-B148-A17B-FCFFC0E59A22}" type="presParOf" srcId="{EA5F48C7-6511-1C4B-893E-641189B17294}" destId="{06D8603A-3CB1-694E-A52B-918EB9CA7C7F}" srcOrd="1" destOrd="0" presId="urn:microsoft.com/office/officeart/2005/8/layout/bProcess4"/>
    <dgm:cxn modelId="{2E21C9B5-A886-5F4E-9036-96A712678154}" type="presParOf" srcId="{0891B8F0-35B2-7643-BEA2-41F22AE4BF38}" destId="{6F969017-1934-D147-AB01-CDF47FD6FC73}" srcOrd="7" destOrd="0" presId="urn:microsoft.com/office/officeart/2005/8/layout/bProcess4"/>
    <dgm:cxn modelId="{EACB703B-E9D8-4048-8A56-1AB8F6ECF2D6}" type="presParOf" srcId="{0891B8F0-35B2-7643-BEA2-41F22AE4BF38}" destId="{065824CA-4636-7E45-898F-C5C0CB1FCCDB}" srcOrd="8" destOrd="0" presId="urn:microsoft.com/office/officeart/2005/8/layout/bProcess4"/>
    <dgm:cxn modelId="{538EB763-E254-4D45-B968-8F1897F753A4}" type="presParOf" srcId="{065824CA-4636-7E45-898F-C5C0CB1FCCDB}" destId="{13A42584-2471-5B40-80F1-6F0B76C656A0}" srcOrd="0" destOrd="0" presId="urn:microsoft.com/office/officeart/2005/8/layout/bProcess4"/>
    <dgm:cxn modelId="{6583D795-0242-DB40-A62D-9CFB30881739}" type="presParOf" srcId="{065824CA-4636-7E45-898F-C5C0CB1FCCDB}" destId="{59083E84-2C25-EA40-92EC-7F44ED3A3A35}" srcOrd="1" destOrd="0" presId="urn:microsoft.com/office/officeart/2005/8/layout/bProcess4"/>
    <dgm:cxn modelId="{BB0C6223-28D1-BE40-9333-A467BBB90116}" type="presParOf" srcId="{0891B8F0-35B2-7643-BEA2-41F22AE4BF38}" destId="{B8E922F2-98D8-B74B-ABF7-B8106FE77D25}" srcOrd="9" destOrd="0" presId="urn:microsoft.com/office/officeart/2005/8/layout/bProcess4"/>
    <dgm:cxn modelId="{65F3FAFF-F2B9-2146-A01E-68B2E052B773}" type="presParOf" srcId="{0891B8F0-35B2-7643-BEA2-41F22AE4BF38}" destId="{0EFEAE38-9599-674E-A38F-992E15762DC6}" srcOrd="10" destOrd="0" presId="urn:microsoft.com/office/officeart/2005/8/layout/bProcess4"/>
    <dgm:cxn modelId="{6959C8E8-361F-654D-94B7-690D60F6C162}" type="presParOf" srcId="{0EFEAE38-9599-674E-A38F-992E15762DC6}" destId="{2F8E6985-4FFF-5B4E-B213-D4FF0A211CA3}" srcOrd="0" destOrd="0" presId="urn:microsoft.com/office/officeart/2005/8/layout/bProcess4"/>
    <dgm:cxn modelId="{06F9BBB3-47B2-384D-BCAB-7DF7D713AAD5}" type="presParOf" srcId="{0EFEAE38-9599-674E-A38F-992E15762DC6}" destId="{DACDBF76-A74A-474E-8DB5-2151BF660A4C}" srcOrd="1" destOrd="0" presId="urn:microsoft.com/office/officeart/2005/8/layout/bProcess4"/>
    <dgm:cxn modelId="{BBF71FEF-8F3E-0948-B1A8-16CB599FA117}" type="presParOf" srcId="{0891B8F0-35B2-7643-BEA2-41F22AE4BF38}" destId="{93B09817-B8D0-ED46-959C-803031309AEE}" srcOrd="11" destOrd="0" presId="urn:microsoft.com/office/officeart/2005/8/layout/bProcess4"/>
    <dgm:cxn modelId="{97D9814A-3A50-4141-BE0F-5B7C9D42C894}" type="presParOf" srcId="{0891B8F0-35B2-7643-BEA2-41F22AE4BF38}" destId="{9A5A131F-65B1-0946-A11A-B4D56A6FBE0C}" srcOrd="12" destOrd="0" presId="urn:microsoft.com/office/officeart/2005/8/layout/bProcess4"/>
    <dgm:cxn modelId="{D31AE960-0799-3147-8EB7-FB9C3EC9E76D}" type="presParOf" srcId="{9A5A131F-65B1-0946-A11A-B4D56A6FBE0C}" destId="{99D01461-B8B7-B249-A7F0-04C8E015698B}" srcOrd="0" destOrd="0" presId="urn:microsoft.com/office/officeart/2005/8/layout/bProcess4"/>
    <dgm:cxn modelId="{380A2289-C00D-C541-A377-2F96CF6010FE}" type="presParOf" srcId="{9A5A131F-65B1-0946-A11A-B4D56A6FBE0C}" destId="{E3131256-8590-CE48-9463-4EB95D30920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A7E2027-D1AD-F741-9056-995D1960A4CE}" type="doc">
      <dgm:prSet loTypeId="urn:microsoft.com/office/officeart/2005/8/layout/b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BD23F34-20AC-8442-AD89-6A7CF5981D37}">
      <dgm:prSet/>
      <dgm:spPr/>
      <dgm:t>
        <a:bodyPr/>
        <a:lstStyle/>
        <a:p>
          <a:pPr rtl="0"/>
          <a:r>
            <a:rPr lang="fi-FI" dirty="0" err="1" smtClean="0"/>
            <a:t>Económicos</a:t>
          </a:r>
          <a:endParaRPr lang="fi-FI" dirty="0"/>
        </a:p>
      </dgm:t>
    </dgm:pt>
    <dgm:pt modelId="{E01F8401-FF7C-8841-A6E2-E28A0AAD97D8}" type="parTrans" cxnId="{2FE2216F-CDB6-4C44-AA2B-0E783E0E31F6}">
      <dgm:prSet/>
      <dgm:spPr/>
      <dgm:t>
        <a:bodyPr/>
        <a:lstStyle/>
        <a:p>
          <a:endParaRPr lang="es-ES"/>
        </a:p>
      </dgm:t>
    </dgm:pt>
    <dgm:pt modelId="{24D5E20F-D116-514D-B1DB-46EF4456AFBD}" type="sibTrans" cxnId="{2FE2216F-CDB6-4C44-AA2B-0E783E0E31F6}">
      <dgm:prSet/>
      <dgm:spPr/>
      <dgm:t>
        <a:bodyPr/>
        <a:lstStyle/>
        <a:p>
          <a:endParaRPr lang="es-ES"/>
        </a:p>
      </dgm:t>
    </dgm:pt>
    <dgm:pt modelId="{5E832988-6157-BB48-8C84-5895920F3F24}">
      <dgm:prSet/>
      <dgm:spPr/>
      <dgm:t>
        <a:bodyPr/>
        <a:lstStyle/>
        <a:p>
          <a:pPr rtl="0"/>
          <a:r>
            <a:rPr lang="de-DE" dirty="0" err="1" smtClean="0"/>
            <a:t>Culturales</a:t>
          </a:r>
          <a:endParaRPr lang="de-DE" dirty="0"/>
        </a:p>
      </dgm:t>
    </dgm:pt>
    <dgm:pt modelId="{3DED790F-D264-9E4A-A2E2-F00D2DE46E77}" type="parTrans" cxnId="{41B64795-156C-7C45-9494-7FEB4EBA127B}">
      <dgm:prSet/>
      <dgm:spPr/>
      <dgm:t>
        <a:bodyPr/>
        <a:lstStyle/>
        <a:p>
          <a:endParaRPr lang="es-ES"/>
        </a:p>
      </dgm:t>
    </dgm:pt>
    <dgm:pt modelId="{91B7F555-C653-4D4B-9337-7F3CA3737B64}" type="sibTrans" cxnId="{41B64795-156C-7C45-9494-7FEB4EBA127B}">
      <dgm:prSet/>
      <dgm:spPr/>
      <dgm:t>
        <a:bodyPr/>
        <a:lstStyle/>
        <a:p>
          <a:endParaRPr lang="es-ES"/>
        </a:p>
      </dgm:t>
    </dgm:pt>
    <dgm:pt modelId="{84D61EF0-5489-0542-A94B-57D4008ECD38}">
      <dgm:prSet/>
      <dgm:spPr/>
      <dgm:t>
        <a:bodyPr/>
        <a:lstStyle/>
        <a:p>
          <a:pPr rtl="0"/>
          <a:r>
            <a:rPr lang="pt-BR" dirty="0" smtClean="0"/>
            <a:t>Lúdicos</a:t>
          </a:r>
          <a:endParaRPr lang="pt-BR" dirty="0"/>
        </a:p>
      </dgm:t>
    </dgm:pt>
    <dgm:pt modelId="{DE3A9B9E-7CD0-1C4F-94C8-5F2B2F3E9C5F}" type="parTrans" cxnId="{FA035F95-BA5A-1447-940F-DFBF0EB2BAA1}">
      <dgm:prSet/>
      <dgm:spPr/>
      <dgm:t>
        <a:bodyPr/>
        <a:lstStyle/>
        <a:p>
          <a:endParaRPr lang="es-ES"/>
        </a:p>
      </dgm:t>
    </dgm:pt>
    <dgm:pt modelId="{CD21A892-AF1C-9C49-80AE-AB123C733ADE}" type="sibTrans" cxnId="{FA035F95-BA5A-1447-940F-DFBF0EB2BAA1}">
      <dgm:prSet/>
      <dgm:spPr/>
      <dgm:t>
        <a:bodyPr/>
        <a:lstStyle/>
        <a:p>
          <a:endParaRPr lang="es-ES"/>
        </a:p>
      </dgm:t>
    </dgm:pt>
    <dgm:pt modelId="{6EF50F78-33EC-2141-AF15-A784FF3A1E5B}">
      <dgm:prSet/>
      <dgm:spPr/>
      <dgm:t>
        <a:bodyPr/>
        <a:lstStyle/>
        <a:p>
          <a:pPr rtl="0"/>
          <a:r>
            <a:rPr lang="pt-BR" dirty="0" err="1" smtClean="0"/>
            <a:t>Sociales</a:t>
          </a:r>
          <a:endParaRPr lang="pt-BR" dirty="0"/>
        </a:p>
      </dgm:t>
    </dgm:pt>
    <dgm:pt modelId="{6FB2025C-A1F1-0E4D-8C67-FB650903FBC5}" type="parTrans" cxnId="{0C6F507F-D7DA-A54F-9D4A-8F58C82F9077}">
      <dgm:prSet/>
      <dgm:spPr/>
      <dgm:t>
        <a:bodyPr/>
        <a:lstStyle/>
        <a:p>
          <a:endParaRPr lang="es-ES"/>
        </a:p>
      </dgm:t>
    </dgm:pt>
    <dgm:pt modelId="{7E575BFD-2797-8146-8DCC-41BF15603A98}" type="sibTrans" cxnId="{0C6F507F-D7DA-A54F-9D4A-8F58C82F9077}">
      <dgm:prSet/>
      <dgm:spPr/>
      <dgm:t>
        <a:bodyPr/>
        <a:lstStyle/>
        <a:p>
          <a:endParaRPr lang="es-ES"/>
        </a:p>
      </dgm:t>
    </dgm:pt>
    <dgm:pt modelId="{8F924301-EB8A-2247-99D0-FED34E17AA7B}">
      <dgm:prSet/>
      <dgm:spPr/>
      <dgm:t>
        <a:bodyPr/>
        <a:lstStyle/>
        <a:p>
          <a:pPr rtl="0"/>
          <a:r>
            <a:rPr lang="es-ES_tradnl" dirty="0" smtClean="0"/>
            <a:t>Técnicos</a:t>
          </a:r>
          <a:endParaRPr lang="es-ES_tradnl" dirty="0"/>
        </a:p>
      </dgm:t>
    </dgm:pt>
    <dgm:pt modelId="{7FCF7483-BA1B-FE4F-A6D6-F23EC14F18B0}" type="parTrans" cxnId="{0EE76061-DB2E-6F43-810C-CA59EBFA9ECE}">
      <dgm:prSet/>
      <dgm:spPr/>
      <dgm:t>
        <a:bodyPr/>
        <a:lstStyle/>
        <a:p>
          <a:endParaRPr lang="es-ES"/>
        </a:p>
      </dgm:t>
    </dgm:pt>
    <dgm:pt modelId="{79DB982A-17E9-8E40-97EE-FC326D862EDD}" type="sibTrans" cxnId="{0EE76061-DB2E-6F43-810C-CA59EBFA9ECE}">
      <dgm:prSet/>
      <dgm:spPr/>
      <dgm:t>
        <a:bodyPr/>
        <a:lstStyle/>
        <a:p>
          <a:endParaRPr lang="es-ES"/>
        </a:p>
      </dgm:t>
    </dgm:pt>
    <dgm:pt modelId="{8D2FACFE-E7D5-6C44-B0C7-0EBCBE44A753}">
      <dgm:prSet/>
      <dgm:spPr/>
      <dgm:t>
        <a:bodyPr/>
        <a:lstStyle/>
        <a:p>
          <a:pPr rtl="0"/>
          <a:r>
            <a:rPr lang="sv-SE" dirty="0" err="1" smtClean="0"/>
            <a:t>Empresariales</a:t>
          </a:r>
          <a:endParaRPr lang="sv-SE" dirty="0"/>
        </a:p>
      </dgm:t>
    </dgm:pt>
    <dgm:pt modelId="{1C094DD0-B4AB-9E40-8C83-4A8F9F59BF17}" type="parTrans" cxnId="{B8F68B9D-7365-114E-A0FE-20A55E68C630}">
      <dgm:prSet/>
      <dgm:spPr/>
      <dgm:t>
        <a:bodyPr/>
        <a:lstStyle/>
        <a:p>
          <a:endParaRPr lang="es-ES"/>
        </a:p>
      </dgm:t>
    </dgm:pt>
    <dgm:pt modelId="{0D9503AC-D857-9048-B5A0-661A2A52A14D}" type="sibTrans" cxnId="{B8F68B9D-7365-114E-A0FE-20A55E68C630}">
      <dgm:prSet/>
      <dgm:spPr/>
      <dgm:t>
        <a:bodyPr/>
        <a:lstStyle/>
        <a:p>
          <a:endParaRPr lang="es-ES"/>
        </a:p>
      </dgm:t>
    </dgm:pt>
    <dgm:pt modelId="{CDEA98CF-0B79-2941-95D5-CD21EAD2C9DD}">
      <dgm:prSet/>
      <dgm:spPr/>
      <dgm:t>
        <a:bodyPr/>
        <a:lstStyle/>
        <a:p>
          <a:pPr rtl="0"/>
          <a:r>
            <a:rPr lang="pt-BR" dirty="0" smtClean="0"/>
            <a:t>Políticos</a:t>
          </a:r>
          <a:endParaRPr lang="pt-BR" dirty="0"/>
        </a:p>
      </dgm:t>
    </dgm:pt>
    <dgm:pt modelId="{A8A3C5F9-086B-704A-8600-D04CCD9CEED5}" type="parTrans" cxnId="{85F30573-5625-8C4A-914F-00E8255FF356}">
      <dgm:prSet/>
      <dgm:spPr/>
      <dgm:t>
        <a:bodyPr/>
        <a:lstStyle/>
        <a:p>
          <a:endParaRPr lang="es-ES"/>
        </a:p>
      </dgm:t>
    </dgm:pt>
    <dgm:pt modelId="{D65CD2CE-A701-EB43-8728-3BF21607D5A7}" type="sibTrans" cxnId="{85F30573-5625-8C4A-914F-00E8255FF356}">
      <dgm:prSet/>
      <dgm:spPr/>
      <dgm:t>
        <a:bodyPr/>
        <a:lstStyle/>
        <a:p>
          <a:endParaRPr lang="es-ES"/>
        </a:p>
      </dgm:t>
    </dgm:pt>
    <dgm:pt modelId="{0891B8F0-35B2-7643-BEA2-41F22AE4BF38}" type="pres">
      <dgm:prSet presAssocID="{6A7E2027-D1AD-F741-9056-995D1960A4C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60C6C459-7844-F843-8720-2FCA083FA08D}" type="pres">
      <dgm:prSet presAssocID="{BBD23F34-20AC-8442-AD89-6A7CF5981D37}" presName="compNode" presStyleCnt="0"/>
      <dgm:spPr/>
    </dgm:pt>
    <dgm:pt modelId="{D59F58BD-4B28-E940-813B-5BE7F8DF7DDC}" type="pres">
      <dgm:prSet presAssocID="{BBD23F34-20AC-8442-AD89-6A7CF5981D37}" presName="dummyConnPt" presStyleCnt="0"/>
      <dgm:spPr/>
    </dgm:pt>
    <dgm:pt modelId="{58025A72-0B0A-8F44-91BB-EF867F0AAAB4}" type="pres">
      <dgm:prSet presAssocID="{BBD23F34-20AC-8442-AD89-6A7CF5981D3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2E0A1C-4A7F-1142-AD7B-29F648162F54}" type="pres">
      <dgm:prSet presAssocID="{24D5E20F-D116-514D-B1DB-46EF4456AFBD}" presName="sibTrans" presStyleLbl="bgSibTrans2D1" presStyleIdx="0" presStyleCnt="6"/>
      <dgm:spPr/>
      <dgm:t>
        <a:bodyPr/>
        <a:lstStyle/>
        <a:p>
          <a:endParaRPr lang="es-ES"/>
        </a:p>
      </dgm:t>
    </dgm:pt>
    <dgm:pt modelId="{36F1E813-F0F2-2B4D-BB23-214E5B17A1B4}" type="pres">
      <dgm:prSet presAssocID="{5E832988-6157-BB48-8C84-5895920F3F24}" presName="compNode" presStyleCnt="0"/>
      <dgm:spPr/>
    </dgm:pt>
    <dgm:pt modelId="{48F730A1-0163-704F-AA18-483E1CCEC9FC}" type="pres">
      <dgm:prSet presAssocID="{5E832988-6157-BB48-8C84-5895920F3F24}" presName="dummyConnPt" presStyleCnt="0"/>
      <dgm:spPr/>
    </dgm:pt>
    <dgm:pt modelId="{6CEAC7B6-E6F6-6542-AD16-D7C90CB90B71}" type="pres">
      <dgm:prSet presAssocID="{5E832988-6157-BB48-8C84-5895920F3F2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57ACB6-6CC5-734B-A805-8514661727BC}" type="pres">
      <dgm:prSet presAssocID="{91B7F555-C653-4D4B-9337-7F3CA3737B64}" presName="sibTrans" presStyleLbl="bgSibTrans2D1" presStyleIdx="1" presStyleCnt="6"/>
      <dgm:spPr/>
      <dgm:t>
        <a:bodyPr/>
        <a:lstStyle/>
        <a:p>
          <a:endParaRPr lang="es-ES"/>
        </a:p>
      </dgm:t>
    </dgm:pt>
    <dgm:pt modelId="{B29522DA-CFCD-1042-A8CC-0340B6CFCF3F}" type="pres">
      <dgm:prSet presAssocID="{84D61EF0-5489-0542-A94B-57D4008ECD38}" presName="compNode" presStyleCnt="0"/>
      <dgm:spPr/>
    </dgm:pt>
    <dgm:pt modelId="{6BE040E3-FFD8-9949-8E21-8A990898D4E5}" type="pres">
      <dgm:prSet presAssocID="{84D61EF0-5489-0542-A94B-57D4008ECD38}" presName="dummyConnPt" presStyleCnt="0"/>
      <dgm:spPr/>
    </dgm:pt>
    <dgm:pt modelId="{07FD0BB8-1B99-9247-B063-469271224AD2}" type="pres">
      <dgm:prSet presAssocID="{84D61EF0-5489-0542-A94B-57D4008ECD3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DF555A-3AAA-DC44-BD56-A6E8C10D61A4}" type="pres">
      <dgm:prSet presAssocID="{CD21A892-AF1C-9C49-80AE-AB123C733ADE}" presName="sibTrans" presStyleLbl="bgSibTrans2D1" presStyleIdx="2" presStyleCnt="6"/>
      <dgm:spPr/>
      <dgm:t>
        <a:bodyPr/>
        <a:lstStyle/>
        <a:p>
          <a:endParaRPr lang="es-ES"/>
        </a:p>
      </dgm:t>
    </dgm:pt>
    <dgm:pt modelId="{0227F08F-5A42-0648-9304-3CFACC32CFEF}" type="pres">
      <dgm:prSet presAssocID="{CDEA98CF-0B79-2941-95D5-CD21EAD2C9DD}" presName="compNode" presStyleCnt="0"/>
      <dgm:spPr/>
    </dgm:pt>
    <dgm:pt modelId="{B448B170-F69A-D54A-9FD4-4176BB259EF1}" type="pres">
      <dgm:prSet presAssocID="{CDEA98CF-0B79-2941-95D5-CD21EAD2C9DD}" presName="dummyConnPt" presStyleCnt="0"/>
      <dgm:spPr/>
    </dgm:pt>
    <dgm:pt modelId="{3067249D-7A49-9A45-9C3D-DF4692CF2542}" type="pres">
      <dgm:prSet presAssocID="{CDEA98CF-0B79-2941-95D5-CD21EAD2C9D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D4F69C-5D8F-894B-8482-116D40DA545F}" type="pres">
      <dgm:prSet presAssocID="{D65CD2CE-A701-EB43-8728-3BF21607D5A7}" presName="sibTrans" presStyleLbl="bgSibTrans2D1" presStyleIdx="3" presStyleCnt="6"/>
      <dgm:spPr/>
      <dgm:t>
        <a:bodyPr/>
        <a:lstStyle/>
        <a:p>
          <a:endParaRPr lang="es-ES"/>
        </a:p>
      </dgm:t>
    </dgm:pt>
    <dgm:pt modelId="{EA5F48C7-6511-1C4B-893E-641189B17294}" type="pres">
      <dgm:prSet presAssocID="{6EF50F78-33EC-2141-AF15-A784FF3A1E5B}" presName="compNode" presStyleCnt="0"/>
      <dgm:spPr/>
    </dgm:pt>
    <dgm:pt modelId="{ACA91128-A32E-5449-97FB-8BCF26FE3D4B}" type="pres">
      <dgm:prSet presAssocID="{6EF50F78-33EC-2141-AF15-A784FF3A1E5B}" presName="dummyConnPt" presStyleCnt="0"/>
      <dgm:spPr/>
    </dgm:pt>
    <dgm:pt modelId="{06D8603A-3CB1-694E-A52B-918EB9CA7C7F}" type="pres">
      <dgm:prSet presAssocID="{6EF50F78-33EC-2141-AF15-A784FF3A1E5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969017-1934-D147-AB01-CDF47FD6FC73}" type="pres">
      <dgm:prSet presAssocID="{7E575BFD-2797-8146-8DCC-41BF15603A98}" presName="sibTrans" presStyleLbl="bgSibTrans2D1" presStyleIdx="4" presStyleCnt="6"/>
      <dgm:spPr/>
      <dgm:t>
        <a:bodyPr/>
        <a:lstStyle/>
        <a:p>
          <a:endParaRPr lang="es-ES"/>
        </a:p>
      </dgm:t>
    </dgm:pt>
    <dgm:pt modelId="{065824CA-4636-7E45-898F-C5C0CB1FCCDB}" type="pres">
      <dgm:prSet presAssocID="{8F924301-EB8A-2247-99D0-FED34E17AA7B}" presName="compNode" presStyleCnt="0"/>
      <dgm:spPr/>
    </dgm:pt>
    <dgm:pt modelId="{13A42584-2471-5B40-80F1-6F0B76C656A0}" type="pres">
      <dgm:prSet presAssocID="{8F924301-EB8A-2247-99D0-FED34E17AA7B}" presName="dummyConnPt" presStyleCnt="0"/>
      <dgm:spPr/>
    </dgm:pt>
    <dgm:pt modelId="{59083E84-2C25-EA40-92EC-7F44ED3A3A35}" type="pres">
      <dgm:prSet presAssocID="{8F924301-EB8A-2247-99D0-FED34E17AA7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E922F2-98D8-B74B-ABF7-B8106FE77D25}" type="pres">
      <dgm:prSet presAssocID="{79DB982A-17E9-8E40-97EE-FC326D862EDD}" presName="sibTrans" presStyleLbl="bgSibTrans2D1" presStyleIdx="5" presStyleCnt="6"/>
      <dgm:spPr/>
      <dgm:t>
        <a:bodyPr/>
        <a:lstStyle/>
        <a:p>
          <a:endParaRPr lang="es-ES"/>
        </a:p>
      </dgm:t>
    </dgm:pt>
    <dgm:pt modelId="{0EFEAE38-9599-674E-A38F-992E15762DC6}" type="pres">
      <dgm:prSet presAssocID="{8D2FACFE-E7D5-6C44-B0C7-0EBCBE44A753}" presName="compNode" presStyleCnt="0"/>
      <dgm:spPr/>
    </dgm:pt>
    <dgm:pt modelId="{2F8E6985-4FFF-5B4E-B213-D4FF0A211CA3}" type="pres">
      <dgm:prSet presAssocID="{8D2FACFE-E7D5-6C44-B0C7-0EBCBE44A753}" presName="dummyConnPt" presStyleCnt="0"/>
      <dgm:spPr/>
    </dgm:pt>
    <dgm:pt modelId="{DACDBF76-A74A-474E-8DB5-2151BF660A4C}" type="pres">
      <dgm:prSet presAssocID="{8D2FACFE-E7D5-6C44-B0C7-0EBCBE44A753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C0547DA-F613-6143-B053-A5F5658741DC}" type="presOf" srcId="{6A7E2027-D1AD-F741-9056-995D1960A4CE}" destId="{0891B8F0-35B2-7643-BEA2-41F22AE4BF38}" srcOrd="0" destOrd="0" presId="urn:microsoft.com/office/officeart/2005/8/layout/bProcess4"/>
    <dgm:cxn modelId="{B8F68B9D-7365-114E-A0FE-20A55E68C630}" srcId="{6A7E2027-D1AD-F741-9056-995D1960A4CE}" destId="{8D2FACFE-E7D5-6C44-B0C7-0EBCBE44A753}" srcOrd="6" destOrd="0" parTransId="{1C094DD0-B4AB-9E40-8C83-4A8F9F59BF17}" sibTransId="{0D9503AC-D857-9048-B5A0-661A2A52A14D}"/>
    <dgm:cxn modelId="{190EA5E3-E2AB-6348-ADBD-F56D44C26420}" type="presOf" srcId="{24D5E20F-D116-514D-B1DB-46EF4456AFBD}" destId="{882E0A1C-4A7F-1142-AD7B-29F648162F54}" srcOrd="0" destOrd="0" presId="urn:microsoft.com/office/officeart/2005/8/layout/bProcess4"/>
    <dgm:cxn modelId="{BA045E08-3D0C-E944-8201-93F0F5D82D83}" type="presOf" srcId="{7E575BFD-2797-8146-8DCC-41BF15603A98}" destId="{6F969017-1934-D147-AB01-CDF47FD6FC73}" srcOrd="0" destOrd="0" presId="urn:microsoft.com/office/officeart/2005/8/layout/bProcess4"/>
    <dgm:cxn modelId="{288D4A7D-86AE-2048-B5F9-1435B0A5DECC}" type="presOf" srcId="{8D2FACFE-E7D5-6C44-B0C7-0EBCBE44A753}" destId="{DACDBF76-A74A-474E-8DB5-2151BF660A4C}" srcOrd="0" destOrd="0" presId="urn:microsoft.com/office/officeart/2005/8/layout/bProcess4"/>
    <dgm:cxn modelId="{0CF88CE5-6C85-3F4D-BD7D-369B1E3AA10F}" type="presOf" srcId="{BBD23F34-20AC-8442-AD89-6A7CF5981D37}" destId="{58025A72-0B0A-8F44-91BB-EF867F0AAAB4}" srcOrd="0" destOrd="0" presId="urn:microsoft.com/office/officeart/2005/8/layout/bProcess4"/>
    <dgm:cxn modelId="{48931836-F466-4148-88CA-9A674CDA3BF6}" type="presOf" srcId="{84D61EF0-5489-0542-A94B-57D4008ECD38}" destId="{07FD0BB8-1B99-9247-B063-469271224AD2}" srcOrd="0" destOrd="0" presId="urn:microsoft.com/office/officeart/2005/8/layout/bProcess4"/>
    <dgm:cxn modelId="{A2C99AE8-AC28-E74A-8B59-3FEEDEB53D28}" type="presOf" srcId="{CDEA98CF-0B79-2941-95D5-CD21EAD2C9DD}" destId="{3067249D-7A49-9A45-9C3D-DF4692CF2542}" srcOrd="0" destOrd="0" presId="urn:microsoft.com/office/officeart/2005/8/layout/bProcess4"/>
    <dgm:cxn modelId="{91EEF024-F91C-AC4F-BC58-5742B5734B22}" type="presOf" srcId="{91B7F555-C653-4D4B-9337-7F3CA3737B64}" destId="{FA57ACB6-6CC5-734B-A805-8514661727BC}" srcOrd="0" destOrd="0" presId="urn:microsoft.com/office/officeart/2005/8/layout/bProcess4"/>
    <dgm:cxn modelId="{2FE2216F-CDB6-4C44-AA2B-0E783E0E31F6}" srcId="{6A7E2027-D1AD-F741-9056-995D1960A4CE}" destId="{BBD23F34-20AC-8442-AD89-6A7CF5981D37}" srcOrd="0" destOrd="0" parTransId="{E01F8401-FF7C-8841-A6E2-E28A0AAD97D8}" sibTransId="{24D5E20F-D116-514D-B1DB-46EF4456AFBD}"/>
    <dgm:cxn modelId="{85F30573-5625-8C4A-914F-00E8255FF356}" srcId="{6A7E2027-D1AD-F741-9056-995D1960A4CE}" destId="{CDEA98CF-0B79-2941-95D5-CD21EAD2C9DD}" srcOrd="3" destOrd="0" parTransId="{A8A3C5F9-086B-704A-8600-D04CCD9CEED5}" sibTransId="{D65CD2CE-A701-EB43-8728-3BF21607D5A7}"/>
    <dgm:cxn modelId="{AA676B6D-2028-454D-A8A7-E2D7226B5BDC}" type="presOf" srcId="{79DB982A-17E9-8E40-97EE-FC326D862EDD}" destId="{B8E922F2-98D8-B74B-ABF7-B8106FE77D25}" srcOrd="0" destOrd="0" presId="urn:microsoft.com/office/officeart/2005/8/layout/bProcess4"/>
    <dgm:cxn modelId="{E3A5CB5A-9AEA-A546-A83C-258730EE6D29}" type="presOf" srcId="{CD21A892-AF1C-9C49-80AE-AB123C733ADE}" destId="{E5DF555A-3AAA-DC44-BD56-A6E8C10D61A4}" srcOrd="0" destOrd="0" presId="urn:microsoft.com/office/officeart/2005/8/layout/bProcess4"/>
    <dgm:cxn modelId="{0EE76061-DB2E-6F43-810C-CA59EBFA9ECE}" srcId="{6A7E2027-D1AD-F741-9056-995D1960A4CE}" destId="{8F924301-EB8A-2247-99D0-FED34E17AA7B}" srcOrd="5" destOrd="0" parTransId="{7FCF7483-BA1B-FE4F-A6D6-F23EC14F18B0}" sibTransId="{79DB982A-17E9-8E40-97EE-FC326D862EDD}"/>
    <dgm:cxn modelId="{0C6F507F-D7DA-A54F-9D4A-8F58C82F9077}" srcId="{6A7E2027-D1AD-F741-9056-995D1960A4CE}" destId="{6EF50F78-33EC-2141-AF15-A784FF3A1E5B}" srcOrd="4" destOrd="0" parTransId="{6FB2025C-A1F1-0E4D-8C67-FB650903FBC5}" sibTransId="{7E575BFD-2797-8146-8DCC-41BF15603A98}"/>
    <dgm:cxn modelId="{AB092371-1FBC-C64A-817A-23F99DA5CC76}" type="presOf" srcId="{8F924301-EB8A-2247-99D0-FED34E17AA7B}" destId="{59083E84-2C25-EA40-92EC-7F44ED3A3A35}" srcOrd="0" destOrd="0" presId="urn:microsoft.com/office/officeart/2005/8/layout/bProcess4"/>
    <dgm:cxn modelId="{41B64795-156C-7C45-9494-7FEB4EBA127B}" srcId="{6A7E2027-D1AD-F741-9056-995D1960A4CE}" destId="{5E832988-6157-BB48-8C84-5895920F3F24}" srcOrd="1" destOrd="0" parTransId="{3DED790F-D264-9E4A-A2E2-F00D2DE46E77}" sibTransId="{91B7F555-C653-4D4B-9337-7F3CA3737B64}"/>
    <dgm:cxn modelId="{BF753800-E124-5147-B4FB-0CD502E9E825}" type="presOf" srcId="{D65CD2CE-A701-EB43-8728-3BF21607D5A7}" destId="{BFD4F69C-5D8F-894B-8482-116D40DA545F}" srcOrd="0" destOrd="0" presId="urn:microsoft.com/office/officeart/2005/8/layout/bProcess4"/>
    <dgm:cxn modelId="{A71FC3DA-F508-C44F-95E0-73E09F11EADF}" type="presOf" srcId="{5E832988-6157-BB48-8C84-5895920F3F24}" destId="{6CEAC7B6-E6F6-6542-AD16-D7C90CB90B71}" srcOrd="0" destOrd="0" presId="urn:microsoft.com/office/officeart/2005/8/layout/bProcess4"/>
    <dgm:cxn modelId="{CB0CF3F6-8025-284B-82F3-EE04BC59FBC0}" type="presOf" srcId="{6EF50F78-33EC-2141-AF15-A784FF3A1E5B}" destId="{06D8603A-3CB1-694E-A52B-918EB9CA7C7F}" srcOrd="0" destOrd="0" presId="urn:microsoft.com/office/officeart/2005/8/layout/bProcess4"/>
    <dgm:cxn modelId="{FA035F95-BA5A-1447-940F-DFBF0EB2BAA1}" srcId="{6A7E2027-D1AD-F741-9056-995D1960A4CE}" destId="{84D61EF0-5489-0542-A94B-57D4008ECD38}" srcOrd="2" destOrd="0" parTransId="{DE3A9B9E-7CD0-1C4F-94C8-5F2B2F3E9C5F}" sibTransId="{CD21A892-AF1C-9C49-80AE-AB123C733ADE}"/>
    <dgm:cxn modelId="{749A587D-488F-784C-B00D-7FC040AF6A34}" type="presParOf" srcId="{0891B8F0-35B2-7643-BEA2-41F22AE4BF38}" destId="{60C6C459-7844-F843-8720-2FCA083FA08D}" srcOrd="0" destOrd="0" presId="urn:microsoft.com/office/officeart/2005/8/layout/bProcess4"/>
    <dgm:cxn modelId="{CCE9B12A-D2FA-2A41-9BD4-D8C7EAE83D83}" type="presParOf" srcId="{60C6C459-7844-F843-8720-2FCA083FA08D}" destId="{D59F58BD-4B28-E940-813B-5BE7F8DF7DDC}" srcOrd="0" destOrd="0" presId="urn:microsoft.com/office/officeart/2005/8/layout/bProcess4"/>
    <dgm:cxn modelId="{6832378B-6F41-1B46-B5A3-8A5DE2712473}" type="presParOf" srcId="{60C6C459-7844-F843-8720-2FCA083FA08D}" destId="{58025A72-0B0A-8F44-91BB-EF867F0AAAB4}" srcOrd="1" destOrd="0" presId="urn:microsoft.com/office/officeart/2005/8/layout/bProcess4"/>
    <dgm:cxn modelId="{AF385575-D657-CB42-BDBF-93379539E4FC}" type="presParOf" srcId="{0891B8F0-35B2-7643-BEA2-41F22AE4BF38}" destId="{882E0A1C-4A7F-1142-AD7B-29F648162F54}" srcOrd="1" destOrd="0" presId="urn:microsoft.com/office/officeart/2005/8/layout/bProcess4"/>
    <dgm:cxn modelId="{3B5803AA-D58C-6845-8848-C1A3837AC44D}" type="presParOf" srcId="{0891B8F0-35B2-7643-BEA2-41F22AE4BF38}" destId="{36F1E813-F0F2-2B4D-BB23-214E5B17A1B4}" srcOrd="2" destOrd="0" presId="urn:microsoft.com/office/officeart/2005/8/layout/bProcess4"/>
    <dgm:cxn modelId="{EB9B33F8-4491-C848-B284-E23FB1A0C64D}" type="presParOf" srcId="{36F1E813-F0F2-2B4D-BB23-214E5B17A1B4}" destId="{48F730A1-0163-704F-AA18-483E1CCEC9FC}" srcOrd="0" destOrd="0" presId="urn:microsoft.com/office/officeart/2005/8/layout/bProcess4"/>
    <dgm:cxn modelId="{1838802A-19F4-5245-BE00-3D999991ED58}" type="presParOf" srcId="{36F1E813-F0F2-2B4D-BB23-214E5B17A1B4}" destId="{6CEAC7B6-E6F6-6542-AD16-D7C90CB90B71}" srcOrd="1" destOrd="0" presId="urn:microsoft.com/office/officeart/2005/8/layout/bProcess4"/>
    <dgm:cxn modelId="{48BC3191-9E69-9B40-B404-54A9E7A037AA}" type="presParOf" srcId="{0891B8F0-35B2-7643-BEA2-41F22AE4BF38}" destId="{FA57ACB6-6CC5-734B-A805-8514661727BC}" srcOrd="3" destOrd="0" presId="urn:microsoft.com/office/officeart/2005/8/layout/bProcess4"/>
    <dgm:cxn modelId="{6C299E80-925C-4E41-850F-88D479914D3B}" type="presParOf" srcId="{0891B8F0-35B2-7643-BEA2-41F22AE4BF38}" destId="{B29522DA-CFCD-1042-A8CC-0340B6CFCF3F}" srcOrd="4" destOrd="0" presId="urn:microsoft.com/office/officeart/2005/8/layout/bProcess4"/>
    <dgm:cxn modelId="{B457EC61-9AED-F744-8D9F-3BFFE35793C9}" type="presParOf" srcId="{B29522DA-CFCD-1042-A8CC-0340B6CFCF3F}" destId="{6BE040E3-FFD8-9949-8E21-8A990898D4E5}" srcOrd="0" destOrd="0" presId="urn:microsoft.com/office/officeart/2005/8/layout/bProcess4"/>
    <dgm:cxn modelId="{9B604DB8-A43B-E34E-9EE1-4C716382E77C}" type="presParOf" srcId="{B29522DA-CFCD-1042-A8CC-0340B6CFCF3F}" destId="{07FD0BB8-1B99-9247-B063-469271224AD2}" srcOrd="1" destOrd="0" presId="urn:microsoft.com/office/officeart/2005/8/layout/bProcess4"/>
    <dgm:cxn modelId="{6D353790-B92F-AD41-855C-A32EFE5B7866}" type="presParOf" srcId="{0891B8F0-35B2-7643-BEA2-41F22AE4BF38}" destId="{E5DF555A-3AAA-DC44-BD56-A6E8C10D61A4}" srcOrd="5" destOrd="0" presId="urn:microsoft.com/office/officeart/2005/8/layout/bProcess4"/>
    <dgm:cxn modelId="{22E8CF02-FE15-034F-A047-569AEBE0AD3F}" type="presParOf" srcId="{0891B8F0-35B2-7643-BEA2-41F22AE4BF38}" destId="{0227F08F-5A42-0648-9304-3CFACC32CFEF}" srcOrd="6" destOrd="0" presId="urn:microsoft.com/office/officeart/2005/8/layout/bProcess4"/>
    <dgm:cxn modelId="{76B66C3D-9CB3-A74E-819B-8C21D2860880}" type="presParOf" srcId="{0227F08F-5A42-0648-9304-3CFACC32CFEF}" destId="{B448B170-F69A-D54A-9FD4-4176BB259EF1}" srcOrd="0" destOrd="0" presId="urn:microsoft.com/office/officeart/2005/8/layout/bProcess4"/>
    <dgm:cxn modelId="{C573F6D7-2854-CE4D-BBE6-2D2FFD6B63D5}" type="presParOf" srcId="{0227F08F-5A42-0648-9304-3CFACC32CFEF}" destId="{3067249D-7A49-9A45-9C3D-DF4692CF2542}" srcOrd="1" destOrd="0" presId="urn:microsoft.com/office/officeart/2005/8/layout/bProcess4"/>
    <dgm:cxn modelId="{E266BD0E-277B-7C4D-8DA2-F30648FDBAD8}" type="presParOf" srcId="{0891B8F0-35B2-7643-BEA2-41F22AE4BF38}" destId="{BFD4F69C-5D8F-894B-8482-116D40DA545F}" srcOrd="7" destOrd="0" presId="urn:microsoft.com/office/officeart/2005/8/layout/bProcess4"/>
    <dgm:cxn modelId="{51BB4754-DC23-6B4C-A6A0-2A60D114BB23}" type="presParOf" srcId="{0891B8F0-35B2-7643-BEA2-41F22AE4BF38}" destId="{EA5F48C7-6511-1C4B-893E-641189B17294}" srcOrd="8" destOrd="0" presId="urn:microsoft.com/office/officeart/2005/8/layout/bProcess4"/>
    <dgm:cxn modelId="{016629D4-1213-074A-8346-2CD7370F1157}" type="presParOf" srcId="{EA5F48C7-6511-1C4B-893E-641189B17294}" destId="{ACA91128-A32E-5449-97FB-8BCF26FE3D4B}" srcOrd="0" destOrd="0" presId="urn:microsoft.com/office/officeart/2005/8/layout/bProcess4"/>
    <dgm:cxn modelId="{1324981B-9786-604E-B7B0-D1E6E47EC9BB}" type="presParOf" srcId="{EA5F48C7-6511-1C4B-893E-641189B17294}" destId="{06D8603A-3CB1-694E-A52B-918EB9CA7C7F}" srcOrd="1" destOrd="0" presId="urn:microsoft.com/office/officeart/2005/8/layout/bProcess4"/>
    <dgm:cxn modelId="{F9A5D4F3-EA42-6C4B-B6C9-15708AA8DD47}" type="presParOf" srcId="{0891B8F0-35B2-7643-BEA2-41F22AE4BF38}" destId="{6F969017-1934-D147-AB01-CDF47FD6FC73}" srcOrd="9" destOrd="0" presId="urn:microsoft.com/office/officeart/2005/8/layout/bProcess4"/>
    <dgm:cxn modelId="{9B51DA72-209C-284E-85AD-ECFF60DC2783}" type="presParOf" srcId="{0891B8F0-35B2-7643-BEA2-41F22AE4BF38}" destId="{065824CA-4636-7E45-898F-C5C0CB1FCCDB}" srcOrd="10" destOrd="0" presId="urn:microsoft.com/office/officeart/2005/8/layout/bProcess4"/>
    <dgm:cxn modelId="{CA50CCAA-83D1-A94E-B231-022CE8F747BB}" type="presParOf" srcId="{065824CA-4636-7E45-898F-C5C0CB1FCCDB}" destId="{13A42584-2471-5B40-80F1-6F0B76C656A0}" srcOrd="0" destOrd="0" presId="urn:microsoft.com/office/officeart/2005/8/layout/bProcess4"/>
    <dgm:cxn modelId="{38AF8635-806F-F04F-9287-519BF4876BAE}" type="presParOf" srcId="{065824CA-4636-7E45-898F-C5C0CB1FCCDB}" destId="{59083E84-2C25-EA40-92EC-7F44ED3A3A35}" srcOrd="1" destOrd="0" presId="urn:microsoft.com/office/officeart/2005/8/layout/bProcess4"/>
    <dgm:cxn modelId="{980E58AC-4ED2-2344-9A42-75F4E6A0C339}" type="presParOf" srcId="{0891B8F0-35B2-7643-BEA2-41F22AE4BF38}" destId="{B8E922F2-98D8-B74B-ABF7-B8106FE77D25}" srcOrd="11" destOrd="0" presId="urn:microsoft.com/office/officeart/2005/8/layout/bProcess4"/>
    <dgm:cxn modelId="{E1166A15-95D9-BD42-AB10-FD8D303F3AA6}" type="presParOf" srcId="{0891B8F0-35B2-7643-BEA2-41F22AE4BF38}" destId="{0EFEAE38-9599-674E-A38F-992E15762DC6}" srcOrd="12" destOrd="0" presId="urn:microsoft.com/office/officeart/2005/8/layout/bProcess4"/>
    <dgm:cxn modelId="{027282BB-3B69-4A40-8C11-7DB2F3DB183E}" type="presParOf" srcId="{0EFEAE38-9599-674E-A38F-992E15762DC6}" destId="{2F8E6985-4FFF-5B4E-B213-D4FF0A211CA3}" srcOrd="0" destOrd="0" presId="urn:microsoft.com/office/officeart/2005/8/layout/bProcess4"/>
    <dgm:cxn modelId="{DC667864-A995-9C4D-A424-4DB3193F220D}" type="presParOf" srcId="{0EFEAE38-9599-674E-A38F-992E15762DC6}" destId="{DACDBF76-A74A-474E-8DB5-2151BF660A4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3C5C42B-8297-7344-A44A-1A53D7B142FE}" type="doc">
      <dgm:prSet loTypeId="urn:microsoft.com/office/officeart/2005/8/layout/bProcess4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B0E7A920-6F1B-F84A-A13B-B9B26CD79605}">
      <dgm:prSet/>
      <dgm:spPr/>
      <dgm:t>
        <a:bodyPr/>
        <a:lstStyle/>
        <a:p>
          <a:pPr rtl="0"/>
          <a:r>
            <a:rPr lang="es-ES_tradnl" smtClean="0"/>
            <a:t>Mantenimiento</a:t>
          </a:r>
          <a:endParaRPr lang="es-ES_tradnl"/>
        </a:p>
      </dgm:t>
    </dgm:pt>
    <dgm:pt modelId="{C0094500-ADEF-8B4A-AC47-6CDD6CDC6AE7}" type="parTrans" cxnId="{AD9C86E4-9A80-2B4C-9AD9-986DE4709D53}">
      <dgm:prSet/>
      <dgm:spPr/>
      <dgm:t>
        <a:bodyPr/>
        <a:lstStyle/>
        <a:p>
          <a:endParaRPr lang="es-ES"/>
        </a:p>
      </dgm:t>
    </dgm:pt>
    <dgm:pt modelId="{7FC11AC7-6CF0-1549-89DB-421CA6C6B462}" type="sibTrans" cxnId="{AD9C86E4-9A80-2B4C-9AD9-986DE4709D53}">
      <dgm:prSet/>
      <dgm:spPr/>
      <dgm:t>
        <a:bodyPr/>
        <a:lstStyle/>
        <a:p>
          <a:endParaRPr lang="es-ES"/>
        </a:p>
      </dgm:t>
    </dgm:pt>
    <dgm:pt modelId="{CF3CE932-29CF-AE44-975E-295AA28BAE3E}">
      <dgm:prSet/>
      <dgm:spPr/>
      <dgm:t>
        <a:bodyPr/>
        <a:lstStyle/>
        <a:p>
          <a:pPr rtl="0"/>
          <a:r>
            <a:rPr lang="es-ES_tradnl" smtClean="0"/>
            <a:t>Crecimiento</a:t>
          </a:r>
          <a:endParaRPr lang="es-ES_tradnl"/>
        </a:p>
      </dgm:t>
    </dgm:pt>
    <dgm:pt modelId="{8BCBC407-3A95-2A4C-8C26-E1D619984B57}" type="parTrans" cxnId="{3F269EEB-A86C-0C40-A94B-F222FCD253AA}">
      <dgm:prSet/>
      <dgm:spPr/>
      <dgm:t>
        <a:bodyPr/>
        <a:lstStyle/>
        <a:p>
          <a:endParaRPr lang="es-ES"/>
        </a:p>
      </dgm:t>
    </dgm:pt>
    <dgm:pt modelId="{DDBF475C-DE3C-704E-B9EA-425B952CE347}" type="sibTrans" cxnId="{3F269EEB-A86C-0C40-A94B-F222FCD253AA}">
      <dgm:prSet/>
      <dgm:spPr/>
      <dgm:t>
        <a:bodyPr/>
        <a:lstStyle/>
        <a:p>
          <a:endParaRPr lang="es-ES"/>
        </a:p>
      </dgm:t>
    </dgm:pt>
    <dgm:pt modelId="{8E7BFC60-692C-D046-99BC-594232C32AD7}">
      <dgm:prSet/>
      <dgm:spPr/>
      <dgm:t>
        <a:bodyPr/>
        <a:lstStyle/>
        <a:p>
          <a:pPr rtl="0"/>
          <a:r>
            <a:rPr lang="es-ES" smtClean="0"/>
            <a:t>Salud</a:t>
          </a:r>
          <a:endParaRPr lang="es-ES"/>
        </a:p>
      </dgm:t>
    </dgm:pt>
    <dgm:pt modelId="{F0EE12D6-141D-4F49-8E68-F8ADFAD6AC06}" type="parTrans" cxnId="{83218ED8-40FC-054B-A47F-FD4E7557D88C}">
      <dgm:prSet/>
      <dgm:spPr/>
      <dgm:t>
        <a:bodyPr/>
        <a:lstStyle/>
        <a:p>
          <a:endParaRPr lang="es-ES"/>
        </a:p>
      </dgm:t>
    </dgm:pt>
    <dgm:pt modelId="{745B7682-7E27-DE41-8B17-A954B33B2D7A}" type="sibTrans" cxnId="{83218ED8-40FC-054B-A47F-FD4E7557D88C}">
      <dgm:prSet/>
      <dgm:spPr/>
      <dgm:t>
        <a:bodyPr/>
        <a:lstStyle/>
        <a:p>
          <a:endParaRPr lang="es-ES"/>
        </a:p>
      </dgm:t>
    </dgm:pt>
    <dgm:pt modelId="{D5120669-A5B3-964F-AA04-935A61D77C02}">
      <dgm:prSet/>
      <dgm:spPr/>
      <dgm:t>
        <a:bodyPr/>
        <a:lstStyle/>
        <a:p>
          <a:pPr rtl="0"/>
          <a:r>
            <a:rPr lang="es-ES_tradnl" smtClean="0"/>
            <a:t>Agilidad</a:t>
          </a:r>
          <a:endParaRPr lang="es-ES_tradnl"/>
        </a:p>
      </dgm:t>
    </dgm:pt>
    <dgm:pt modelId="{83A053C1-4845-5749-87C9-C03B60BFA248}" type="parTrans" cxnId="{90D18E11-6202-984C-8C4E-C2193EA12645}">
      <dgm:prSet/>
      <dgm:spPr/>
      <dgm:t>
        <a:bodyPr/>
        <a:lstStyle/>
        <a:p>
          <a:endParaRPr lang="es-ES"/>
        </a:p>
      </dgm:t>
    </dgm:pt>
    <dgm:pt modelId="{A89BB978-A2E5-0747-A839-0CDB598ED0CF}" type="sibTrans" cxnId="{90D18E11-6202-984C-8C4E-C2193EA12645}">
      <dgm:prSet/>
      <dgm:spPr/>
      <dgm:t>
        <a:bodyPr/>
        <a:lstStyle/>
        <a:p>
          <a:endParaRPr lang="es-ES"/>
        </a:p>
      </dgm:t>
    </dgm:pt>
    <dgm:pt modelId="{1B199FC3-75D1-A747-A992-D4158DBDC20D}">
      <dgm:prSet/>
      <dgm:spPr/>
      <dgm:t>
        <a:bodyPr/>
        <a:lstStyle/>
        <a:p>
          <a:pPr rtl="0"/>
          <a:r>
            <a:rPr lang="es-ES" smtClean="0"/>
            <a:t>Placer</a:t>
          </a:r>
          <a:endParaRPr lang="es-ES"/>
        </a:p>
      </dgm:t>
    </dgm:pt>
    <dgm:pt modelId="{1A8CEC91-E05D-6B49-B8CF-6DC6C9B8793A}" type="parTrans" cxnId="{9670FD12-388B-F549-886D-169C4DF4DD45}">
      <dgm:prSet/>
      <dgm:spPr/>
      <dgm:t>
        <a:bodyPr/>
        <a:lstStyle/>
        <a:p>
          <a:endParaRPr lang="es-ES"/>
        </a:p>
      </dgm:t>
    </dgm:pt>
    <dgm:pt modelId="{D589DDD9-88CE-4744-BF81-3ABD47E7D5E8}" type="sibTrans" cxnId="{9670FD12-388B-F549-886D-169C4DF4DD45}">
      <dgm:prSet/>
      <dgm:spPr/>
      <dgm:t>
        <a:bodyPr/>
        <a:lstStyle/>
        <a:p>
          <a:endParaRPr lang="es-ES"/>
        </a:p>
      </dgm:t>
    </dgm:pt>
    <dgm:pt modelId="{A607E69C-051A-0D4F-9E4B-C6649BCB6D59}">
      <dgm:prSet/>
      <dgm:spPr/>
      <dgm:t>
        <a:bodyPr/>
        <a:lstStyle/>
        <a:p>
          <a:pPr rtl="0"/>
          <a:r>
            <a:rPr lang="pt-BR" smtClean="0"/>
            <a:t>Afectividad</a:t>
          </a:r>
          <a:endParaRPr lang="pt-BR"/>
        </a:p>
      </dgm:t>
    </dgm:pt>
    <dgm:pt modelId="{17962FEB-2D44-0F4B-A6E6-B4F740D296DA}" type="parTrans" cxnId="{9EA6055A-4FC2-AA45-980C-BE4EFC9EF26C}">
      <dgm:prSet/>
      <dgm:spPr/>
      <dgm:t>
        <a:bodyPr/>
        <a:lstStyle/>
        <a:p>
          <a:endParaRPr lang="es-ES"/>
        </a:p>
      </dgm:t>
    </dgm:pt>
    <dgm:pt modelId="{9A735BD2-FF8E-9846-9A03-48AD432E48A9}" type="sibTrans" cxnId="{9EA6055A-4FC2-AA45-980C-BE4EFC9EF26C}">
      <dgm:prSet/>
      <dgm:spPr/>
      <dgm:t>
        <a:bodyPr/>
        <a:lstStyle/>
        <a:p>
          <a:endParaRPr lang="es-ES"/>
        </a:p>
      </dgm:t>
    </dgm:pt>
    <dgm:pt modelId="{9152B6AA-FD4B-8E45-91AB-FE67C9E17EC2}">
      <dgm:prSet/>
      <dgm:spPr/>
      <dgm:t>
        <a:bodyPr/>
        <a:lstStyle/>
        <a:p>
          <a:pPr rtl="0"/>
          <a:r>
            <a:rPr lang="es-ES_tradnl" smtClean="0"/>
            <a:t>Instinto</a:t>
          </a:r>
          <a:endParaRPr lang="es-ES_tradnl"/>
        </a:p>
      </dgm:t>
    </dgm:pt>
    <dgm:pt modelId="{6178B406-6BAA-1242-8616-6DC064683989}" type="parTrans" cxnId="{D52A864C-4FDA-3B47-A7E8-458628B3E931}">
      <dgm:prSet/>
      <dgm:spPr/>
      <dgm:t>
        <a:bodyPr/>
        <a:lstStyle/>
        <a:p>
          <a:endParaRPr lang="es-ES"/>
        </a:p>
      </dgm:t>
    </dgm:pt>
    <dgm:pt modelId="{FF97D26F-0AB5-6B46-9C97-C8FB92447660}" type="sibTrans" cxnId="{D52A864C-4FDA-3B47-A7E8-458628B3E931}">
      <dgm:prSet/>
      <dgm:spPr/>
      <dgm:t>
        <a:bodyPr/>
        <a:lstStyle/>
        <a:p>
          <a:endParaRPr lang="es-ES"/>
        </a:p>
      </dgm:t>
    </dgm:pt>
    <dgm:pt modelId="{72CBDCCB-9FE7-ED4B-AD36-F7C18B5D6024}" type="pres">
      <dgm:prSet presAssocID="{03C5C42B-8297-7344-A44A-1A53D7B142F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00F42135-8D83-EF47-96B3-E9A7282F4AC6}" type="pres">
      <dgm:prSet presAssocID="{B0E7A920-6F1B-F84A-A13B-B9B26CD79605}" presName="compNode" presStyleCnt="0"/>
      <dgm:spPr/>
    </dgm:pt>
    <dgm:pt modelId="{1DEACA64-0EB1-164D-801D-BD1A685EF3EC}" type="pres">
      <dgm:prSet presAssocID="{B0E7A920-6F1B-F84A-A13B-B9B26CD79605}" presName="dummyConnPt" presStyleCnt="0"/>
      <dgm:spPr/>
    </dgm:pt>
    <dgm:pt modelId="{717810A2-D2AA-864C-85D1-F1F9A23DF030}" type="pres">
      <dgm:prSet presAssocID="{B0E7A920-6F1B-F84A-A13B-B9B26CD7960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2CAFA6-4376-E54B-B015-FE2532D9D401}" type="pres">
      <dgm:prSet presAssocID="{7FC11AC7-6CF0-1549-89DB-421CA6C6B462}" presName="sibTrans" presStyleLbl="bgSibTrans2D1" presStyleIdx="0" presStyleCnt="6"/>
      <dgm:spPr/>
      <dgm:t>
        <a:bodyPr/>
        <a:lstStyle/>
        <a:p>
          <a:endParaRPr lang="es-ES"/>
        </a:p>
      </dgm:t>
    </dgm:pt>
    <dgm:pt modelId="{91BF0233-32C7-5543-9779-103CF4C0B641}" type="pres">
      <dgm:prSet presAssocID="{CF3CE932-29CF-AE44-975E-295AA28BAE3E}" presName="compNode" presStyleCnt="0"/>
      <dgm:spPr/>
    </dgm:pt>
    <dgm:pt modelId="{296FB272-0563-DF4E-AA76-1CA0E358D838}" type="pres">
      <dgm:prSet presAssocID="{CF3CE932-29CF-AE44-975E-295AA28BAE3E}" presName="dummyConnPt" presStyleCnt="0"/>
      <dgm:spPr/>
    </dgm:pt>
    <dgm:pt modelId="{AC0CDC14-E60C-CD4B-BCFE-BA78AF22314D}" type="pres">
      <dgm:prSet presAssocID="{CF3CE932-29CF-AE44-975E-295AA28BAE3E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85810F-4354-584D-AE16-98B6F57E5287}" type="pres">
      <dgm:prSet presAssocID="{DDBF475C-DE3C-704E-B9EA-425B952CE347}" presName="sibTrans" presStyleLbl="bgSibTrans2D1" presStyleIdx="1" presStyleCnt="6"/>
      <dgm:spPr/>
      <dgm:t>
        <a:bodyPr/>
        <a:lstStyle/>
        <a:p>
          <a:endParaRPr lang="es-ES"/>
        </a:p>
      </dgm:t>
    </dgm:pt>
    <dgm:pt modelId="{463ED198-CE54-FA44-8A17-AC7070E95E09}" type="pres">
      <dgm:prSet presAssocID="{8E7BFC60-692C-D046-99BC-594232C32AD7}" presName="compNode" presStyleCnt="0"/>
      <dgm:spPr/>
    </dgm:pt>
    <dgm:pt modelId="{3F80A5C8-DBBC-A041-A40E-2877F3193BC8}" type="pres">
      <dgm:prSet presAssocID="{8E7BFC60-692C-D046-99BC-594232C32AD7}" presName="dummyConnPt" presStyleCnt="0"/>
      <dgm:spPr/>
    </dgm:pt>
    <dgm:pt modelId="{808AE87E-0C8A-BC4D-980B-305B7D32B4F2}" type="pres">
      <dgm:prSet presAssocID="{8E7BFC60-692C-D046-99BC-594232C32AD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909F27-3566-6040-A162-91A9DA6AB2F2}" type="pres">
      <dgm:prSet presAssocID="{745B7682-7E27-DE41-8B17-A954B33B2D7A}" presName="sibTrans" presStyleLbl="bgSibTrans2D1" presStyleIdx="2" presStyleCnt="6"/>
      <dgm:spPr/>
      <dgm:t>
        <a:bodyPr/>
        <a:lstStyle/>
        <a:p>
          <a:endParaRPr lang="es-ES"/>
        </a:p>
      </dgm:t>
    </dgm:pt>
    <dgm:pt modelId="{5B014772-3B1F-FE49-89A3-D4B20BEBE3A4}" type="pres">
      <dgm:prSet presAssocID="{D5120669-A5B3-964F-AA04-935A61D77C02}" presName="compNode" presStyleCnt="0"/>
      <dgm:spPr/>
    </dgm:pt>
    <dgm:pt modelId="{63CA0652-59C4-A04C-A87F-A4F6F3B647B0}" type="pres">
      <dgm:prSet presAssocID="{D5120669-A5B3-964F-AA04-935A61D77C02}" presName="dummyConnPt" presStyleCnt="0"/>
      <dgm:spPr/>
    </dgm:pt>
    <dgm:pt modelId="{D0F09D7B-63B6-D943-A004-3A4DDAF73F14}" type="pres">
      <dgm:prSet presAssocID="{D5120669-A5B3-964F-AA04-935A61D77C02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EFD92D-3834-ED42-8D5E-D8B4D83E7F93}" type="pres">
      <dgm:prSet presAssocID="{A89BB978-A2E5-0747-A839-0CDB598ED0CF}" presName="sibTrans" presStyleLbl="bgSibTrans2D1" presStyleIdx="3" presStyleCnt="6"/>
      <dgm:spPr/>
      <dgm:t>
        <a:bodyPr/>
        <a:lstStyle/>
        <a:p>
          <a:endParaRPr lang="es-ES"/>
        </a:p>
      </dgm:t>
    </dgm:pt>
    <dgm:pt modelId="{6BADD343-8B94-9843-81A4-B6AF73C9768C}" type="pres">
      <dgm:prSet presAssocID="{1B199FC3-75D1-A747-A992-D4158DBDC20D}" presName="compNode" presStyleCnt="0"/>
      <dgm:spPr/>
    </dgm:pt>
    <dgm:pt modelId="{F0724A33-1253-A648-8351-FB11B05B6FC9}" type="pres">
      <dgm:prSet presAssocID="{1B199FC3-75D1-A747-A992-D4158DBDC20D}" presName="dummyConnPt" presStyleCnt="0"/>
      <dgm:spPr/>
    </dgm:pt>
    <dgm:pt modelId="{BAF8EB9C-27BA-BC4E-9447-6D75A60A0426}" type="pres">
      <dgm:prSet presAssocID="{1B199FC3-75D1-A747-A992-D4158DBDC20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7B1B41-21BB-D747-AC63-B424FB9009D8}" type="pres">
      <dgm:prSet presAssocID="{D589DDD9-88CE-4744-BF81-3ABD47E7D5E8}" presName="sibTrans" presStyleLbl="bgSibTrans2D1" presStyleIdx="4" presStyleCnt="6"/>
      <dgm:spPr/>
      <dgm:t>
        <a:bodyPr/>
        <a:lstStyle/>
        <a:p>
          <a:endParaRPr lang="es-ES"/>
        </a:p>
      </dgm:t>
    </dgm:pt>
    <dgm:pt modelId="{99627FA2-D58D-4141-9B96-5F3DD1B37061}" type="pres">
      <dgm:prSet presAssocID="{A607E69C-051A-0D4F-9E4B-C6649BCB6D59}" presName="compNode" presStyleCnt="0"/>
      <dgm:spPr/>
    </dgm:pt>
    <dgm:pt modelId="{6E153317-BC1F-9B49-B648-D42815799528}" type="pres">
      <dgm:prSet presAssocID="{A607E69C-051A-0D4F-9E4B-C6649BCB6D59}" presName="dummyConnPt" presStyleCnt="0"/>
      <dgm:spPr/>
    </dgm:pt>
    <dgm:pt modelId="{F01E2EAD-0F94-C24E-8730-C2E666557DFC}" type="pres">
      <dgm:prSet presAssocID="{A607E69C-051A-0D4F-9E4B-C6649BCB6D5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15AC92-B9AA-6B4D-BCA9-C9FFF4A4050F}" type="pres">
      <dgm:prSet presAssocID="{9A735BD2-FF8E-9846-9A03-48AD432E48A9}" presName="sibTrans" presStyleLbl="bgSibTrans2D1" presStyleIdx="5" presStyleCnt="6"/>
      <dgm:spPr/>
      <dgm:t>
        <a:bodyPr/>
        <a:lstStyle/>
        <a:p>
          <a:endParaRPr lang="es-ES"/>
        </a:p>
      </dgm:t>
    </dgm:pt>
    <dgm:pt modelId="{5D1FD7D7-00BF-934B-905F-018E8D3D4843}" type="pres">
      <dgm:prSet presAssocID="{9152B6AA-FD4B-8E45-91AB-FE67C9E17EC2}" presName="compNode" presStyleCnt="0"/>
      <dgm:spPr/>
    </dgm:pt>
    <dgm:pt modelId="{3119A62D-9DF7-BD44-9C31-BD2E9DCEF402}" type="pres">
      <dgm:prSet presAssocID="{9152B6AA-FD4B-8E45-91AB-FE67C9E17EC2}" presName="dummyConnPt" presStyleCnt="0"/>
      <dgm:spPr/>
    </dgm:pt>
    <dgm:pt modelId="{8A208563-8362-254F-BB9B-907A87BE7401}" type="pres">
      <dgm:prSet presAssocID="{9152B6AA-FD4B-8E45-91AB-FE67C9E17EC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6223AA0-9E40-6447-A960-146AF8917AE7}" type="presOf" srcId="{A607E69C-051A-0D4F-9E4B-C6649BCB6D59}" destId="{F01E2EAD-0F94-C24E-8730-C2E666557DFC}" srcOrd="0" destOrd="0" presId="urn:microsoft.com/office/officeart/2005/8/layout/bProcess4"/>
    <dgm:cxn modelId="{D52A864C-4FDA-3B47-A7E8-458628B3E931}" srcId="{03C5C42B-8297-7344-A44A-1A53D7B142FE}" destId="{9152B6AA-FD4B-8E45-91AB-FE67C9E17EC2}" srcOrd="6" destOrd="0" parTransId="{6178B406-6BAA-1242-8616-6DC064683989}" sibTransId="{FF97D26F-0AB5-6B46-9C97-C8FB92447660}"/>
    <dgm:cxn modelId="{3F269EEB-A86C-0C40-A94B-F222FCD253AA}" srcId="{03C5C42B-8297-7344-A44A-1A53D7B142FE}" destId="{CF3CE932-29CF-AE44-975E-295AA28BAE3E}" srcOrd="1" destOrd="0" parTransId="{8BCBC407-3A95-2A4C-8C26-E1D619984B57}" sibTransId="{DDBF475C-DE3C-704E-B9EA-425B952CE347}"/>
    <dgm:cxn modelId="{BFD32CFC-2269-8340-BC1F-643D31DC56EC}" type="presOf" srcId="{CF3CE932-29CF-AE44-975E-295AA28BAE3E}" destId="{AC0CDC14-E60C-CD4B-BCFE-BA78AF22314D}" srcOrd="0" destOrd="0" presId="urn:microsoft.com/office/officeart/2005/8/layout/bProcess4"/>
    <dgm:cxn modelId="{5F66D05B-E379-E641-851D-A2BB31CB4660}" type="presOf" srcId="{7FC11AC7-6CF0-1549-89DB-421CA6C6B462}" destId="{322CAFA6-4376-E54B-B015-FE2532D9D401}" srcOrd="0" destOrd="0" presId="urn:microsoft.com/office/officeart/2005/8/layout/bProcess4"/>
    <dgm:cxn modelId="{16323BF1-E6DA-4542-A723-19D1A4361F22}" type="presOf" srcId="{745B7682-7E27-DE41-8B17-A954B33B2D7A}" destId="{94909F27-3566-6040-A162-91A9DA6AB2F2}" srcOrd="0" destOrd="0" presId="urn:microsoft.com/office/officeart/2005/8/layout/bProcess4"/>
    <dgm:cxn modelId="{AD9C86E4-9A80-2B4C-9AD9-986DE4709D53}" srcId="{03C5C42B-8297-7344-A44A-1A53D7B142FE}" destId="{B0E7A920-6F1B-F84A-A13B-B9B26CD79605}" srcOrd="0" destOrd="0" parTransId="{C0094500-ADEF-8B4A-AC47-6CDD6CDC6AE7}" sibTransId="{7FC11AC7-6CF0-1549-89DB-421CA6C6B462}"/>
    <dgm:cxn modelId="{9EA6055A-4FC2-AA45-980C-BE4EFC9EF26C}" srcId="{03C5C42B-8297-7344-A44A-1A53D7B142FE}" destId="{A607E69C-051A-0D4F-9E4B-C6649BCB6D59}" srcOrd="5" destOrd="0" parTransId="{17962FEB-2D44-0F4B-A6E6-B4F740D296DA}" sibTransId="{9A735BD2-FF8E-9846-9A03-48AD432E48A9}"/>
    <dgm:cxn modelId="{26437ABD-37A7-694D-8A37-882E30D3EB88}" type="presOf" srcId="{DDBF475C-DE3C-704E-B9EA-425B952CE347}" destId="{5685810F-4354-584D-AE16-98B6F57E5287}" srcOrd="0" destOrd="0" presId="urn:microsoft.com/office/officeart/2005/8/layout/bProcess4"/>
    <dgm:cxn modelId="{83218ED8-40FC-054B-A47F-FD4E7557D88C}" srcId="{03C5C42B-8297-7344-A44A-1A53D7B142FE}" destId="{8E7BFC60-692C-D046-99BC-594232C32AD7}" srcOrd="2" destOrd="0" parTransId="{F0EE12D6-141D-4F49-8E68-F8ADFAD6AC06}" sibTransId="{745B7682-7E27-DE41-8B17-A954B33B2D7A}"/>
    <dgm:cxn modelId="{94A98897-654A-7549-B49F-F77057D529BE}" type="presOf" srcId="{9A735BD2-FF8E-9846-9A03-48AD432E48A9}" destId="{2915AC92-B9AA-6B4D-BCA9-C9FFF4A4050F}" srcOrd="0" destOrd="0" presId="urn:microsoft.com/office/officeart/2005/8/layout/bProcess4"/>
    <dgm:cxn modelId="{B826BC7D-6CDB-8D4A-AAA0-F17BB7094C53}" type="presOf" srcId="{B0E7A920-6F1B-F84A-A13B-B9B26CD79605}" destId="{717810A2-D2AA-864C-85D1-F1F9A23DF030}" srcOrd="0" destOrd="0" presId="urn:microsoft.com/office/officeart/2005/8/layout/bProcess4"/>
    <dgm:cxn modelId="{B30CCA23-6993-2345-8653-A83F24D61CC7}" type="presOf" srcId="{9152B6AA-FD4B-8E45-91AB-FE67C9E17EC2}" destId="{8A208563-8362-254F-BB9B-907A87BE7401}" srcOrd="0" destOrd="0" presId="urn:microsoft.com/office/officeart/2005/8/layout/bProcess4"/>
    <dgm:cxn modelId="{20979659-04B0-6741-A998-F56736C0C383}" type="presOf" srcId="{03C5C42B-8297-7344-A44A-1A53D7B142FE}" destId="{72CBDCCB-9FE7-ED4B-AD36-F7C18B5D6024}" srcOrd="0" destOrd="0" presId="urn:microsoft.com/office/officeart/2005/8/layout/bProcess4"/>
    <dgm:cxn modelId="{3CDA1577-6E17-234A-AC7A-5464E4DD00AA}" type="presOf" srcId="{D589DDD9-88CE-4744-BF81-3ABD47E7D5E8}" destId="{F37B1B41-21BB-D747-AC63-B424FB9009D8}" srcOrd="0" destOrd="0" presId="urn:microsoft.com/office/officeart/2005/8/layout/bProcess4"/>
    <dgm:cxn modelId="{90D18E11-6202-984C-8C4E-C2193EA12645}" srcId="{03C5C42B-8297-7344-A44A-1A53D7B142FE}" destId="{D5120669-A5B3-964F-AA04-935A61D77C02}" srcOrd="3" destOrd="0" parTransId="{83A053C1-4845-5749-87C9-C03B60BFA248}" sibTransId="{A89BB978-A2E5-0747-A839-0CDB598ED0CF}"/>
    <dgm:cxn modelId="{18301B7D-4A7F-6A4A-AEEA-A49B6475BFDB}" type="presOf" srcId="{8E7BFC60-692C-D046-99BC-594232C32AD7}" destId="{808AE87E-0C8A-BC4D-980B-305B7D32B4F2}" srcOrd="0" destOrd="0" presId="urn:microsoft.com/office/officeart/2005/8/layout/bProcess4"/>
    <dgm:cxn modelId="{9670FD12-388B-F549-886D-169C4DF4DD45}" srcId="{03C5C42B-8297-7344-A44A-1A53D7B142FE}" destId="{1B199FC3-75D1-A747-A992-D4158DBDC20D}" srcOrd="4" destOrd="0" parTransId="{1A8CEC91-E05D-6B49-B8CF-6DC6C9B8793A}" sibTransId="{D589DDD9-88CE-4744-BF81-3ABD47E7D5E8}"/>
    <dgm:cxn modelId="{973D4F91-7A1D-C343-A120-0AF13C37D060}" type="presOf" srcId="{A89BB978-A2E5-0747-A839-0CDB598ED0CF}" destId="{68EFD92D-3834-ED42-8D5E-D8B4D83E7F93}" srcOrd="0" destOrd="0" presId="urn:microsoft.com/office/officeart/2005/8/layout/bProcess4"/>
    <dgm:cxn modelId="{5FA2ECB3-8525-9B4F-B854-3C4EF33C68A8}" type="presOf" srcId="{1B199FC3-75D1-A747-A992-D4158DBDC20D}" destId="{BAF8EB9C-27BA-BC4E-9447-6D75A60A0426}" srcOrd="0" destOrd="0" presId="urn:microsoft.com/office/officeart/2005/8/layout/bProcess4"/>
    <dgm:cxn modelId="{C9979479-2F3F-D547-9216-D1F83618C963}" type="presOf" srcId="{D5120669-A5B3-964F-AA04-935A61D77C02}" destId="{D0F09D7B-63B6-D943-A004-3A4DDAF73F14}" srcOrd="0" destOrd="0" presId="urn:microsoft.com/office/officeart/2005/8/layout/bProcess4"/>
    <dgm:cxn modelId="{0D187310-672C-654D-8284-6937DFC014F3}" type="presParOf" srcId="{72CBDCCB-9FE7-ED4B-AD36-F7C18B5D6024}" destId="{00F42135-8D83-EF47-96B3-E9A7282F4AC6}" srcOrd="0" destOrd="0" presId="urn:microsoft.com/office/officeart/2005/8/layout/bProcess4"/>
    <dgm:cxn modelId="{B2936039-868D-2049-A14C-12D92D5B62DD}" type="presParOf" srcId="{00F42135-8D83-EF47-96B3-E9A7282F4AC6}" destId="{1DEACA64-0EB1-164D-801D-BD1A685EF3EC}" srcOrd="0" destOrd="0" presId="urn:microsoft.com/office/officeart/2005/8/layout/bProcess4"/>
    <dgm:cxn modelId="{84789C70-9BB9-084C-8102-662041599325}" type="presParOf" srcId="{00F42135-8D83-EF47-96B3-E9A7282F4AC6}" destId="{717810A2-D2AA-864C-85D1-F1F9A23DF030}" srcOrd="1" destOrd="0" presId="urn:microsoft.com/office/officeart/2005/8/layout/bProcess4"/>
    <dgm:cxn modelId="{DE282A07-34E1-644A-9AB9-35B4028D8ADE}" type="presParOf" srcId="{72CBDCCB-9FE7-ED4B-AD36-F7C18B5D6024}" destId="{322CAFA6-4376-E54B-B015-FE2532D9D401}" srcOrd="1" destOrd="0" presId="urn:microsoft.com/office/officeart/2005/8/layout/bProcess4"/>
    <dgm:cxn modelId="{FF6CEEC5-01AB-B744-9877-6986C9B6B5DF}" type="presParOf" srcId="{72CBDCCB-9FE7-ED4B-AD36-F7C18B5D6024}" destId="{91BF0233-32C7-5543-9779-103CF4C0B641}" srcOrd="2" destOrd="0" presId="urn:microsoft.com/office/officeart/2005/8/layout/bProcess4"/>
    <dgm:cxn modelId="{C31423D4-664C-6E43-99E0-F4CA52D4701B}" type="presParOf" srcId="{91BF0233-32C7-5543-9779-103CF4C0B641}" destId="{296FB272-0563-DF4E-AA76-1CA0E358D838}" srcOrd="0" destOrd="0" presId="urn:microsoft.com/office/officeart/2005/8/layout/bProcess4"/>
    <dgm:cxn modelId="{9D6FEA58-8E92-C143-84F7-A71B49AD311D}" type="presParOf" srcId="{91BF0233-32C7-5543-9779-103CF4C0B641}" destId="{AC0CDC14-E60C-CD4B-BCFE-BA78AF22314D}" srcOrd="1" destOrd="0" presId="urn:microsoft.com/office/officeart/2005/8/layout/bProcess4"/>
    <dgm:cxn modelId="{B0999B21-B7DD-F44E-ACF7-6DB0100D3CA0}" type="presParOf" srcId="{72CBDCCB-9FE7-ED4B-AD36-F7C18B5D6024}" destId="{5685810F-4354-584D-AE16-98B6F57E5287}" srcOrd="3" destOrd="0" presId="urn:microsoft.com/office/officeart/2005/8/layout/bProcess4"/>
    <dgm:cxn modelId="{06ED3D4A-D34E-CE48-992C-A17E2A1286B9}" type="presParOf" srcId="{72CBDCCB-9FE7-ED4B-AD36-F7C18B5D6024}" destId="{463ED198-CE54-FA44-8A17-AC7070E95E09}" srcOrd="4" destOrd="0" presId="urn:microsoft.com/office/officeart/2005/8/layout/bProcess4"/>
    <dgm:cxn modelId="{B620FA5A-BBDD-5648-80B0-4C530FB46BFB}" type="presParOf" srcId="{463ED198-CE54-FA44-8A17-AC7070E95E09}" destId="{3F80A5C8-DBBC-A041-A40E-2877F3193BC8}" srcOrd="0" destOrd="0" presId="urn:microsoft.com/office/officeart/2005/8/layout/bProcess4"/>
    <dgm:cxn modelId="{1AC584F0-75D7-0D4C-A3FF-9B4171AB5908}" type="presParOf" srcId="{463ED198-CE54-FA44-8A17-AC7070E95E09}" destId="{808AE87E-0C8A-BC4D-980B-305B7D32B4F2}" srcOrd="1" destOrd="0" presId="urn:microsoft.com/office/officeart/2005/8/layout/bProcess4"/>
    <dgm:cxn modelId="{4C232C04-9C0A-4447-800D-A05C5387353E}" type="presParOf" srcId="{72CBDCCB-9FE7-ED4B-AD36-F7C18B5D6024}" destId="{94909F27-3566-6040-A162-91A9DA6AB2F2}" srcOrd="5" destOrd="0" presId="urn:microsoft.com/office/officeart/2005/8/layout/bProcess4"/>
    <dgm:cxn modelId="{133368F5-6E14-4D4E-9B38-99D1BDAA80D4}" type="presParOf" srcId="{72CBDCCB-9FE7-ED4B-AD36-F7C18B5D6024}" destId="{5B014772-3B1F-FE49-89A3-D4B20BEBE3A4}" srcOrd="6" destOrd="0" presId="urn:microsoft.com/office/officeart/2005/8/layout/bProcess4"/>
    <dgm:cxn modelId="{6642A724-34F3-1143-B572-D0352237914B}" type="presParOf" srcId="{5B014772-3B1F-FE49-89A3-D4B20BEBE3A4}" destId="{63CA0652-59C4-A04C-A87F-A4F6F3B647B0}" srcOrd="0" destOrd="0" presId="urn:microsoft.com/office/officeart/2005/8/layout/bProcess4"/>
    <dgm:cxn modelId="{44A19905-0C1A-EB4E-9224-DCBE1E1AA280}" type="presParOf" srcId="{5B014772-3B1F-FE49-89A3-D4B20BEBE3A4}" destId="{D0F09D7B-63B6-D943-A004-3A4DDAF73F14}" srcOrd="1" destOrd="0" presId="urn:microsoft.com/office/officeart/2005/8/layout/bProcess4"/>
    <dgm:cxn modelId="{8A824B07-F516-274C-91F7-1F4A9C6547EA}" type="presParOf" srcId="{72CBDCCB-9FE7-ED4B-AD36-F7C18B5D6024}" destId="{68EFD92D-3834-ED42-8D5E-D8B4D83E7F93}" srcOrd="7" destOrd="0" presId="urn:microsoft.com/office/officeart/2005/8/layout/bProcess4"/>
    <dgm:cxn modelId="{D2F5B770-08B5-7645-B082-F6AA08A80CE1}" type="presParOf" srcId="{72CBDCCB-9FE7-ED4B-AD36-F7C18B5D6024}" destId="{6BADD343-8B94-9843-81A4-B6AF73C9768C}" srcOrd="8" destOrd="0" presId="urn:microsoft.com/office/officeart/2005/8/layout/bProcess4"/>
    <dgm:cxn modelId="{7BD8DBC5-DB50-524B-915A-42F7C5F0630F}" type="presParOf" srcId="{6BADD343-8B94-9843-81A4-B6AF73C9768C}" destId="{F0724A33-1253-A648-8351-FB11B05B6FC9}" srcOrd="0" destOrd="0" presId="urn:microsoft.com/office/officeart/2005/8/layout/bProcess4"/>
    <dgm:cxn modelId="{3360646F-E4D5-924B-AFC1-38CAB31F35AA}" type="presParOf" srcId="{6BADD343-8B94-9843-81A4-B6AF73C9768C}" destId="{BAF8EB9C-27BA-BC4E-9447-6D75A60A0426}" srcOrd="1" destOrd="0" presId="urn:microsoft.com/office/officeart/2005/8/layout/bProcess4"/>
    <dgm:cxn modelId="{6E82EE58-E029-8441-88A5-981E4F9B0069}" type="presParOf" srcId="{72CBDCCB-9FE7-ED4B-AD36-F7C18B5D6024}" destId="{F37B1B41-21BB-D747-AC63-B424FB9009D8}" srcOrd="9" destOrd="0" presId="urn:microsoft.com/office/officeart/2005/8/layout/bProcess4"/>
    <dgm:cxn modelId="{8CDE27B4-B98D-FF48-9D1A-4BE68E253D5E}" type="presParOf" srcId="{72CBDCCB-9FE7-ED4B-AD36-F7C18B5D6024}" destId="{99627FA2-D58D-4141-9B96-5F3DD1B37061}" srcOrd="10" destOrd="0" presId="urn:microsoft.com/office/officeart/2005/8/layout/bProcess4"/>
    <dgm:cxn modelId="{C6EE2105-11CB-C341-8796-726A4EA4A9DE}" type="presParOf" srcId="{99627FA2-D58D-4141-9B96-5F3DD1B37061}" destId="{6E153317-BC1F-9B49-B648-D42815799528}" srcOrd="0" destOrd="0" presId="urn:microsoft.com/office/officeart/2005/8/layout/bProcess4"/>
    <dgm:cxn modelId="{200B30DD-316D-1745-ABBE-34788DE8700F}" type="presParOf" srcId="{99627FA2-D58D-4141-9B96-5F3DD1B37061}" destId="{F01E2EAD-0F94-C24E-8730-C2E666557DFC}" srcOrd="1" destOrd="0" presId="urn:microsoft.com/office/officeart/2005/8/layout/bProcess4"/>
    <dgm:cxn modelId="{9B885C4A-4CE9-2A4C-8299-5682F8F9CAD9}" type="presParOf" srcId="{72CBDCCB-9FE7-ED4B-AD36-F7C18B5D6024}" destId="{2915AC92-B9AA-6B4D-BCA9-C9FFF4A4050F}" srcOrd="11" destOrd="0" presId="urn:microsoft.com/office/officeart/2005/8/layout/bProcess4"/>
    <dgm:cxn modelId="{52D07407-B946-F740-A8AA-B434F0984C07}" type="presParOf" srcId="{72CBDCCB-9FE7-ED4B-AD36-F7C18B5D6024}" destId="{5D1FD7D7-00BF-934B-905F-018E8D3D4843}" srcOrd="12" destOrd="0" presId="urn:microsoft.com/office/officeart/2005/8/layout/bProcess4"/>
    <dgm:cxn modelId="{3F41A4E7-110D-5940-B83E-F92AE3925FFE}" type="presParOf" srcId="{5D1FD7D7-00BF-934B-905F-018E8D3D4843}" destId="{3119A62D-9DF7-BD44-9C31-BD2E9DCEF402}" srcOrd="0" destOrd="0" presId="urn:microsoft.com/office/officeart/2005/8/layout/bProcess4"/>
    <dgm:cxn modelId="{BF5A2217-31C3-E547-8912-A52F2AAED468}" type="presParOf" srcId="{5D1FD7D7-00BF-934B-905F-018E8D3D4843}" destId="{8A208563-8362-254F-BB9B-907A87BE7401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BA7336B-E867-6546-AC35-4FF8F1F49EEC}" type="doc">
      <dgm:prSet loTypeId="urn:microsoft.com/office/officeart/2008/layout/HexagonCluster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9E359FF7-B607-A44A-9E52-1292097A5D54}">
      <dgm:prSet phldrT="[Texto]"/>
      <dgm:spPr/>
      <dgm:t>
        <a:bodyPr/>
        <a:lstStyle/>
        <a:p>
          <a:r>
            <a:rPr lang="es-ES" b="1" dirty="0" smtClean="0"/>
            <a:t>DESCANSO</a:t>
          </a:r>
          <a:endParaRPr lang="es-ES" b="1" dirty="0"/>
        </a:p>
      </dgm:t>
    </dgm:pt>
    <dgm:pt modelId="{19C0C52F-CF3B-7C4F-8896-6D0861EF6A25}" type="parTrans" cxnId="{0B1F96B3-148E-B042-855D-DEA3D1E70103}">
      <dgm:prSet/>
      <dgm:spPr/>
      <dgm:t>
        <a:bodyPr/>
        <a:lstStyle/>
        <a:p>
          <a:endParaRPr lang="es-ES"/>
        </a:p>
      </dgm:t>
    </dgm:pt>
    <dgm:pt modelId="{BA337491-7812-304A-A699-A7E7440BC597}" type="sibTrans" cxnId="{0B1F96B3-148E-B042-855D-DEA3D1E7010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s-ES"/>
        </a:p>
      </dgm:t>
    </dgm:pt>
    <dgm:pt modelId="{0D392A21-3CC0-3B4D-A896-8B6B2BAAD869}">
      <dgm:prSet phldrT="[Texto]"/>
      <dgm:spPr/>
      <dgm:t>
        <a:bodyPr/>
        <a:lstStyle/>
        <a:p>
          <a:r>
            <a:rPr lang="es-ES" b="1" dirty="0" smtClean="0"/>
            <a:t>LUZ DEL SOL</a:t>
          </a:r>
          <a:endParaRPr lang="es-ES" b="1" dirty="0"/>
        </a:p>
      </dgm:t>
    </dgm:pt>
    <dgm:pt modelId="{319CCEE7-C994-2D40-AB66-BE6DD08BF5DA}" type="parTrans" cxnId="{1573C51E-76FC-9C41-8130-3986078C4495}">
      <dgm:prSet/>
      <dgm:spPr/>
      <dgm:t>
        <a:bodyPr/>
        <a:lstStyle/>
        <a:p>
          <a:endParaRPr lang="es-ES"/>
        </a:p>
      </dgm:t>
    </dgm:pt>
    <dgm:pt modelId="{086840EA-1052-CD47-B29F-3A518DD134A2}" type="sibTrans" cxnId="{1573C51E-76FC-9C41-8130-3986078C449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s-ES"/>
        </a:p>
      </dgm:t>
    </dgm:pt>
    <dgm:pt modelId="{279AFC7C-AD7D-EF40-A9A3-416763A2C8A2}">
      <dgm:prSet phldrT="[Texto]"/>
      <dgm:spPr/>
      <dgm:t>
        <a:bodyPr/>
        <a:lstStyle/>
        <a:p>
          <a:r>
            <a:rPr lang="es-ES" b="1" dirty="0" smtClean="0"/>
            <a:t>EJERCICIO</a:t>
          </a:r>
          <a:endParaRPr lang="es-ES" b="1" dirty="0"/>
        </a:p>
      </dgm:t>
    </dgm:pt>
    <dgm:pt modelId="{E21F993D-75CE-B948-B433-99E0217763AA}" type="parTrans" cxnId="{F4C9FB9A-94E7-3548-9417-BD23E6CE4EC7}">
      <dgm:prSet/>
      <dgm:spPr/>
      <dgm:t>
        <a:bodyPr/>
        <a:lstStyle/>
        <a:p>
          <a:endParaRPr lang="es-ES"/>
        </a:p>
      </dgm:t>
    </dgm:pt>
    <dgm:pt modelId="{F47F5AC0-0451-B740-8847-D9E717D8B482}" type="sibTrans" cxnId="{F4C9FB9A-94E7-3548-9417-BD23E6CE4EC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442B067E-BF53-FC41-9E1F-555AC767F457}">
      <dgm:prSet phldrT="[Texto]"/>
      <dgm:spPr/>
      <dgm:t>
        <a:bodyPr/>
        <a:lstStyle/>
        <a:p>
          <a:r>
            <a:rPr lang="es-ES" b="1" dirty="0" smtClean="0"/>
            <a:t>DIETA</a:t>
          </a:r>
          <a:endParaRPr lang="es-ES" b="1" dirty="0"/>
        </a:p>
      </dgm:t>
    </dgm:pt>
    <dgm:pt modelId="{BB666285-2C2F-3640-A301-86D4429F0928}" type="parTrans" cxnId="{C4AE535D-AB22-B04E-AEC5-479EBB8084D2}">
      <dgm:prSet/>
      <dgm:spPr/>
      <dgm:t>
        <a:bodyPr/>
        <a:lstStyle/>
        <a:p>
          <a:endParaRPr lang="es-ES"/>
        </a:p>
      </dgm:t>
    </dgm:pt>
    <dgm:pt modelId="{1A9C7595-E16A-FA4B-8EC8-F77859A85A13}" type="sibTrans" cxnId="{C4AE535D-AB22-B04E-AEC5-479EBB8084D2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ES"/>
        </a:p>
      </dgm:t>
    </dgm:pt>
    <dgm:pt modelId="{BBF8400D-40D6-7F45-981D-2C72D7D78767}">
      <dgm:prSet phldrT="[Texto]"/>
      <dgm:spPr/>
      <dgm:t>
        <a:bodyPr/>
        <a:lstStyle/>
        <a:p>
          <a:r>
            <a:rPr lang="es-ES" b="1" dirty="0" smtClean="0"/>
            <a:t>AUTOESTIMA</a:t>
          </a:r>
          <a:endParaRPr lang="es-ES" b="1" dirty="0"/>
        </a:p>
      </dgm:t>
    </dgm:pt>
    <dgm:pt modelId="{595D5EC7-54EC-D441-8F99-EA173D36DC6A}" type="parTrans" cxnId="{8C105D51-67C0-D346-870F-88DE47530334}">
      <dgm:prSet/>
      <dgm:spPr/>
      <dgm:t>
        <a:bodyPr/>
        <a:lstStyle/>
        <a:p>
          <a:endParaRPr lang="es-ES"/>
        </a:p>
      </dgm:t>
    </dgm:pt>
    <dgm:pt modelId="{D51AAA68-CC83-B544-974E-2A6FCF380C2C}" type="sibTrans" cxnId="{8C105D51-67C0-D346-870F-88DE47530334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5000" b="-35000"/>
          </a:stretch>
        </a:blipFill>
      </dgm:spPr>
      <dgm:t>
        <a:bodyPr/>
        <a:lstStyle/>
        <a:p>
          <a:endParaRPr lang="es-ES"/>
        </a:p>
      </dgm:t>
    </dgm:pt>
    <dgm:pt modelId="{2038687C-23D0-3F4A-85D5-E1646ED52B2E}">
      <dgm:prSet phldrT="[Texto]"/>
      <dgm:spPr/>
      <dgm:t>
        <a:bodyPr/>
        <a:lstStyle/>
        <a:p>
          <a:r>
            <a:rPr lang="es-ES" b="1" dirty="0" smtClean="0"/>
            <a:t>AMIGOS</a:t>
          </a:r>
          <a:endParaRPr lang="es-ES" b="1" dirty="0"/>
        </a:p>
      </dgm:t>
    </dgm:pt>
    <dgm:pt modelId="{796A647C-748D-B74B-B6C4-376151928021}" type="parTrans" cxnId="{599634F4-451F-E147-9D5F-9884C01E3BC7}">
      <dgm:prSet/>
      <dgm:spPr/>
      <dgm:t>
        <a:bodyPr/>
        <a:lstStyle/>
        <a:p>
          <a:endParaRPr lang="es-ES"/>
        </a:p>
      </dgm:t>
    </dgm:pt>
    <dgm:pt modelId="{970482C0-3D29-1D49-B809-1774663828FB}" type="sibTrans" cxnId="{599634F4-451F-E147-9D5F-9884C01E3BC7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18B02F1D-1D1B-CE4E-AAD1-617C05D8B83D}" type="pres">
      <dgm:prSet presAssocID="{5BA7336B-E867-6546-AC35-4FF8F1F49EE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DDB844D8-38D6-AA4F-B04B-4F433540D8AA}" type="pres">
      <dgm:prSet presAssocID="{9E359FF7-B607-A44A-9E52-1292097A5D54}" presName="text1" presStyleCnt="0"/>
      <dgm:spPr/>
    </dgm:pt>
    <dgm:pt modelId="{9C95402F-6C5C-E944-84D6-966FCD3C1224}" type="pres">
      <dgm:prSet presAssocID="{9E359FF7-B607-A44A-9E52-1292097A5D54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610B38-79BE-FF48-840F-8F26ACDD52FF}" type="pres">
      <dgm:prSet presAssocID="{9E359FF7-B607-A44A-9E52-1292097A5D54}" presName="textaccent1" presStyleCnt="0"/>
      <dgm:spPr/>
    </dgm:pt>
    <dgm:pt modelId="{0C6AF312-1C85-FE4A-B013-FBB07192FD43}" type="pres">
      <dgm:prSet presAssocID="{9E359FF7-B607-A44A-9E52-1292097A5D54}" presName="accentRepeatNode" presStyleLbl="solidAlignAcc1" presStyleIdx="0" presStyleCnt="12"/>
      <dgm:spPr/>
    </dgm:pt>
    <dgm:pt modelId="{2D71F520-D944-9E44-9233-408FE8D00FE9}" type="pres">
      <dgm:prSet presAssocID="{BA337491-7812-304A-A699-A7E7440BC597}" presName="image1" presStyleCnt="0"/>
      <dgm:spPr/>
    </dgm:pt>
    <dgm:pt modelId="{1BFC1E09-A08F-964E-B283-F803DFCC406D}" type="pres">
      <dgm:prSet presAssocID="{BA337491-7812-304A-A699-A7E7440BC597}" presName="imageRepeatNode" presStyleLbl="alignAcc1" presStyleIdx="0" presStyleCnt="6"/>
      <dgm:spPr/>
      <dgm:t>
        <a:bodyPr/>
        <a:lstStyle/>
        <a:p>
          <a:endParaRPr lang="es-ES"/>
        </a:p>
      </dgm:t>
    </dgm:pt>
    <dgm:pt modelId="{596A575C-747B-AA4C-937F-29FB1AA3A902}" type="pres">
      <dgm:prSet presAssocID="{BA337491-7812-304A-A699-A7E7440BC597}" presName="imageaccent1" presStyleCnt="0"/>
      <dgm:spPr/>
    </dgm:pt>
    <dgm:pt modelId="{D7425F0B-89A3-AD43-97B0-12B6A795A4FD}" type="pres">
      <dgm:prSet presAssocID="{BA337491-7812-304A-A699-A7E7440BC597}" presName="accentRepeatNode" presStyleLbl="solidAlignAcc1" presStyleIdx="1" presStyleCnt="12"/>
      <dgm:spPr/>
    </dgm:pt>
    <dgm:pt modelId="{B5C0A320-1822-3941-8AEC-48C582AD9928}" type="pres">
      <dgm:prSet presAssocID="{0D392A21-3CC0-3B4D-A896-8B6B2BAAD869}" presName="text2" presStyleCnt="0"/>
      <dgm:spPr/>
    </dgm:pt>
    <dgm:pt modelId="{7E1E3781-82FA-0D43-92EA-CB25260EE700}" type="pres">
      <dgm:prSet presAssocID="{0D392A21-3CC0-3B4D-A896-8B6B2BAAD869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831B5A-FB8B-4948-82ED-F9AD87636DDE}" type="pres">
      <dgm:prSet presAssocID="{0D392A21-3CC0-3B4D-A896-8B6B2BAAD869}" presName="textaccent2" presStyleCnt="0"/>
      <dgm:spPr/>
    </dgm:pt>
    <dgm:pt modelId="{74D73E58-D507-A549-9947-40555DFC39AE}" type="pres">
      <dgm:prSet presAssocID="{0D392A21-3CC0-3B4D-A896-8B6B2BAAD869}" presName="accentRepeatNode" presStyleLbl="solidAlignAcc1" presStyleIdx="2" presStyleCnt="12"/>
      <dgm:spPr/>
    </dgm:pt>
    <dgm:pt modelId="{EBEC0154-CE77-A049-9E3F-366BDDBB58FF}" type="pres">
      <dgm:prSet presAssocID="{086840EA-1052-CD47-B29F-3A518DD134A2}" presName="image2" presStyleCnt="0"/>
      <dgm:spPr/>
    </dgm:pt>
    <dgm:pt modelId="{D4A70A96-1AAB-864C-810D-DB0176B67606}" type="pres">
      <dgm:prSet presAssocID="{086840EA-1052-CD47-B29F-3A518DD134A2}" presName="imageRepeatNode" presStyleLbl="alignAcc1" presStyleIdx="1" presStyleCnt="6"/>
      <dgm:spPr/>
      <dgm:t>
        <a:bodyPr/>
        <a:lstStyle/>
        <a:p>
          <a:endParaRPr lang="es-ES"/>
        </a:p>
      </dgm:t>
    </dgm:pt>
    <dgm:pt modelId="{7902C9CE-6DCC-AD46-951B-3BB82ABF1CFE}" type="pres">
      <dgm:prSet presAssocID="{086840EA-1052-CD47-B29F-3A518DD134A2}" presName="imageaccent2" presStyleCnt="0"/>
      <dgm:spPr/>
    </dgm:pt>
    <dgm:pt modelId="{91F0BBDC-1AC5-0746-8463-A633340B2DFA}" type="pres">
      <dgm:prSet presAssocID="{086840EA-1052-CD47-B29F-3A518DD134A2}" presName="accentRepeatNode" presStyleLbl="solidAlignAcc1" presStyleIdx="3" presStyleCnt="12"/>
      <dgm:spPr/>
    </dgm:pt>
    <dgm:pt modelId="{24E18676-C2CE-4F48-BDFE-8090C3330E33}" type="pres">
      <dgm:prSet presAssocID="{279AFC7C-AD7D-EF40-A9A3-416763A2C8A2}" presName="text3" presStyleCnt="0"/>
      <dgm:spPr/>
    </dgm:pt>
    <dgm:pt modelId="{1B519B8B-D863-D545-A1F1-4DE228E69C34}" type="pres">
      <dgm:prSet presAssocID="{279AFC7C-AD7D-EF40-A9A3-416763A2C8A2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D0712A-120C-E54B-BDB5-8E6ECC299C80}" type="pres">
      <dgm:prSet presAssocID="{279AFC7C-AD7D-EF40-A9A3-416763A2C8A2}" presName="textaccent3" presStyleCnt="0"/>
      <dgm:spPr/>
    </dgm:pt>
    <dgm:pt modelId="{DD01D930-A1F9-0042-9239-F21D0F567294}" type="pres">
      <dgm:prSet presAssocID="{279AFC7C-AD7D-EF40-A9A3-416763A2C8A2}" presName="accentRepeatNode" presStyleLbl="solidAlignAcc1" presStyleIdx="4" presStyleCnt="12"/>
      <dgm:spPr/>
    </dgm:pt>
    <dgm:pt modelId="{FBEB8FF1-AA70-2C47-96E7-AC4709F772BE}" type="pres">
      <dgm:prSet presAssocID="{F47F5AC0-0451-B740-8847-D9E717D8B482}" presName="image3" presStyleCnt="0"/>
      <dgm:spPr/>
    </dgm:pt>
    <dgm:pt modelId="{A12012CB-A275-2740-85F4-6F12B14149E7}" type="pres">
      <dgm:prSet presAssocID="{F47F5AC0-0451-B740-8847-D9E717D8B482}" presName="imageRepeatNode" presStyleLbl="alignAcc1" presStyleIdx="2" presStyleCnt="6"/>
      <dgm:spPr/>
      <dgm:t>
        <a:bodyPr/>
        <a:lstStyle/>
        <a:p>
          <a:endParaRPr lang="es-ES"/>
        </a:p>
      </dgm:t>
    </dgm:pt>
    <dgm:pt modelId="{DC4A3242-C7F6-7B4E-822D-79BF7C84A9E7}" type="pres">
      <dgm:prSet presAssocID="{F47F5AC0-0451-B740-8847-D9E717D8B482}" presName="imageaccent3" presStyleCnt="0"/>
      <dgm:spPr/>
    </dgm:pt>
    <dgm:pt modelId="{276A48BF-5C93-7945-ACEA-55D14374C4AD}" type="pres">
      <dgm:prSet presAssocID="{F47F5AC0-0451-B740-8847-D9E717D8B482}" presName="accentRepeatNode" presStyleLbl="solidAlignAcc1" presStyleIdx="5" presStyleCnt="12"/>
      <dgm:spPr/>
    </dgm:pt>
    <dgm:pt modelId="{FEE884FC-0FE5-D344-B993-F98F220B8E83}" type="pres">
      <dgm:prSet presAssocID="{442B067E-BF53-FC41-9E1F-555AC767F457}" presName="text4" presStyleCnt="0"/>
      <dgm:spPr/>
    </dgm:pt>
    <dgm:pt modelId="{1DBE8680-9F2D-914E-9C6A-3FD7E8737723}" type="pres">
      <dgm:prSet presAssocID="{442B067E-BF53-FC41-9E1F-555AC767F457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63B899-B63B-C44E-A775-797641225778}" type="pres">
      <dgm:prSet presAssocID="{442B067E-BF53-FC41-9E1F-555AC767F457}" presName="textaccent4" presStyleCnt="0"/>
      <dgm:spPr/>
    </dgm:pt>
    <dgm:pt modelId="{FD821A1F-2F4C-A74C-80D9-0CBE074162E3}" type="pres">
      <dgm:prSet presAssocID="{442B067E-BF53-FC41-9E1F-555AC767F457}" presName="accentRepeatNode" presStyleLbl="solidAlignAcc1" presStyleIdx="6" presStyleCnt="12"/>
      <dgm:spPr/>
    </dgm:pt>
    <dgm:pt modelId="{2819ECEB-8D9F-544D-9C13-AF0E50EEE041}" type="pres">
      <dgm:prSet presAssocID="{1A9C7595-E16A-FA4B-8EC8-F77859A85A13}" presName="image4" presStyleCnt="0"/>
      <dgm:spPr/>
    </dgm:pt>
    <dgm:pt modelId="{6B294B91-D082-9142-BAEA-715D2218FF06}" type="pres">
      <dgm:prSet presAssocID="{1A9C7595-E16A-FA4B-8EC8-F77859A85A13}" presName="imageRepeatNode" presStyleLbl="alignAcc1" presStyleIdx="3" presStyleCnt="6"/>
      <dgm:spPr/>
      <dgm:t>
        <a:bodyPr/>
        <a:lstStyle/>
        <a:p>
          <a:endParaRPr lang="es-ES"/>
        </a:p>
      </dgm:t>
    </dgm:pt>
    <dgm:pt modelId="{A5AE3D04-4634-7E4D-B530-17BF640209C4}" type="pres">
      <dgm:prSet presAssocID="{1A9C7595-E16A-FA4B-8EC8-F77859A85A13}" presName="imageaccent4" presStyleCnt="0"/>
      <dgm:spPr/>
    </dgm:pt>
    <dgm:pt modelId="{AA49A70C-D85F-E246-8C54-4A830AFC7194}" type="pres">
      <dgm:prSet presAssocID="{1A9C7595-E16A-FA4B-8EC8-F77859A85A13}" presName="accentRepeatNode" presStyleLbl="solidAlignAcc1" presStyleIdx="7" presStyleCnt="12"/>
      <dgm:spPr/>
    </dgm:pt>
    <dgm:pt modelId="{EB735B88-F1E6-1E4D-BD86-DB27817F510E}" type="pres">
      <dgm:prSet presAssocID="{BBF8400D-40D6-7F45-981D-2C72D7D78767}" presName="text5" presStyleCnt="0"/>
      <dgm:spPr/>
    </dgm:pt>
    <dgm:pt modelId="{08D56E6B-2106-F04F-9EF8-366F5E988841}" type="pres">
      <dgm:prSet presAssocID="{BBF8400D-40D6-7F45-981D-2C72D7D78767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18A37C-04D9-4E41-91FD-1FDE29F8C6AD}" type="pres">
      <dgm:prSet presAssocID="{BBF8400D-40D6-7F45-981D-2C72D7D78767}" presName="textaccent5" presStyleCnt="0"/>
      <dgm:spPr/>
    </dgm:pt>
    <dgm:pt modelId="{D6D6F0AE-7EE4-D840-BEB8-A5B1C62AD8BE}" type="pres">
      <dgm:prSet presAssocID="{BBF8400D-40D6-7F45-981D-2C72D7D78767}" presName="accentRepeatNode" presStyleLbl="solidAlignAcc1" presStyleIdx="8" presStyleCnt="12"/>
      <dgm:spPr/>
    </dgm:pt>
    <dgm:pt modelId="{7759AF7C-325E-2248-838B-BFD0AC981D29}" type="pres">
      <dgm:prSet presAssocID="{D51AAA68-CC83-B544-974E-2A6FCF380C2C}" presName="image5" presStyleCnt="0"/>
      <dgm:spPr/>
    </dgm:pt>
    <dgm:pt modelId="{B539D58F-2D31-8944-A441-F5D2E40BCC1E}" type="pres">
      <dgm:prSet presAssocID="{D51AAA68-CC83-B544-974E-2A6FCF380C2C}" presName="imageRepeatNode" presStyleLbl="alignAcc1" presStyleIdx="4" presStyleCnt="6"/>
      <dgm:spPr/>
      <dgm:t>
        <a:bodyPr/>
        <a:lstStyle/>
        <a:p>
          <a:endParaRPr lang="es-ES"/>
        </a:p>
      </dgm:t>
    </dgm:pt>
    <dgm:pt modelId="{E7A335FD-5342-F849-BE64-BFDF57EE56FE}" type="pres">
      <dgm:prSet presAssocID="{D51AAA68-CC83-B544-974E-2A6FCF380C2C}" presName="imageaccent5" presStyleCnt="0"/>
      <dgm:spPr/>
    </dgm:pt>
    <dgm:pt modelId="{A0823B7C-DDDF-AD48-8A9A-9F14F0D79DF4}" type="pres">
      <dgm:prSet presAssocID="{D51AAA68-CC83-B544-974E-2A6FCF380C2C}" presName="accentRepeatNode" presStyleLbl="solidAlignAcc1" presStyleIdx="9" presStyleCnt="12"/>
      <dgm:spPr/>
    </dgm:pt>
    <dgm:pt modelId="{78792271-1612-9D42-8515-A2A5385A6B95}" type="pres">
      <dgm:prSet presAssocID="{2038687C-23D0-3F4A-85D5-E1646ED52B2E}" presName="text6" presStyleCnt="0"/>
      <dgm:spPr/>
    </dgm:pt>
    <dgm:pt modelId="{E6064D78-6DF5-4A46-893A-0F41CEE44B20}" type="pres">
      <dgm:prSet presAssocID="{2038687C-23D0-3F4A-85D5-E1646ED52B2E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E65A51-8FD7-474D-AEEF-C469B276B131}" type="pres">
      <dgm:prSet presAssocID="{2038687C-23D0-3F4A-85D5-E1646ED52B2E}" presName="textaccent6" presStyleCnt="0"/>
      <dgm:spPr/>
    </dgm:pt>
    <dgm:pt modelId="{CB3B0BF1-2C97-CE43-A612-09C84FE83D62}" type="pres">
      <dgm:prSet presAssocID="{2038687C-23D0-3F4A-85D5-E1646ED52B2E}" presName="accentRepeatNode" presStyleLbl="solidAlignAcc1" presStyleIdx="10" presStyleCnt="12"/>
      <dgm:spPr/>
    </dgm:pt>
    <dgm:pt modelId="{D7869D64-196C-7E4B-A67C-58F535239FD7}" type="pres">
      <dgm:prSet presAssocID="{970482C0-3D29-1D49-B809-1774663828FB}" presName="image6" presStyleCnt="0"/>
      <dgm:spPr/>
    </dgm:pt>
    <dgm:pt modelId="{081863DE-AA4B-684F-8D10-C35595A33759}" type="pres">
      <dgm:prSet presAssocID="{970482C0-3D29-1D49-B809-1774663828FB}" presName="imageRepeatNode" presStyleLbl="alignAcc1" presStyleIdx="5" presStyleCnt="6"/>
      <dgm:spPr/>
      <dgm:t>
        <a:bodyPr/>
        <a:lstStyle/>
        <a:p>
          <a:endParaRPr lang="es-ES"/>
        </a:p>
      </dgm:t>
    </dgm:pt>
    <dgm:pt modelId="{FCF422BF-9C35-6845-A1B0-4802047C8C13}" type="pres">
      <dgm:prSet presAssocID="{970482C0-3D29-1D49-B809-1774663828FB}" presName="imageaccent6" presStyleCnt="0"/>
      <dgm:spPr/>
    </dgm:pt>
    <dgm:pt modelId="{05B2176F-23C0-7C4F-B1F5-60E0DF390D20}" type="pres">
      <dgm:prSet presAssocID="{970482C0-3D29-1D49-B809-1774663828FB}" presName="accentRepeatNode" presStyleLbl="solidAlignAcc1" presStyleIdx="11" presStyleCnt="12"/>
      <dgm:spPr/>
    </dgm:pt>
  </dgm:ptLst>
  <dgm:cxnLst>
    <dgm:cxn modelId="{CDAEFD59-FABD-EE45-8527-FC969F78F4D5}" type="presOf" srcId="{970482C0-3D29-1D49-B809-1774663828FB}" destId="{081863DE-AA4B-684F-8D10-C35595A33759}" srcOrd="0" destOrd="0" presId="urn:microsoft.com/office/officeart/2008/layout/HexagonCluster"/>
    <dgm:cxn modelId="{1573C51E-76FC-9C41-8130-3986078C4495}" srcId="{5BA7336B-E867-6546-AC35-4FF8F1F49EEC}" destId="{0D392A21-3CC0-3B4D-A896-8B6B2BAAD869}" srcOrd="1" destOrd="0" parTransId="{319CCEE7-C994-2D40-AB66-BE6DD08BF5DA}" sibTransId="{086840EA-1052-CD47-B29F-3A518DD134A2}"/>
    <dgm:cxn modelId="{0B1F96B3-148E-B042-855D-DEA3D1E70103}" srcId="{5BA7336B-E867-6546-AC35-4FF8F1F49EEC}" destId="{9E359FF7-B607-A44A-9E52-1292097A5D54}" srcOrd="0" destOrd="0" parTransId="{19C0C52F-CF3B-7C4F-8896-6D0861EF6A25}" sibTransId="{BA337491-7812-304A-A699-A7E7440BC597}"/>
    <dgm:cxn modelId="{599634F4-451F-E147-9D5F-9884C01E3BC7}" srcId="{5BA7336B-E867-6546-AC35-4FF8F1F49EEC}" destId="{2038687C-23D0-3F4A-85D5-E1646ED52B2E}" srcOrd="5" destOrd="0" parTransId="{796A647C-748D-B74B-B6C4-376151928021}" sibTransId="{970482C0-3D29-1D49-B809-1774663828FB}"/>
    <dgm:cxn modelId="{91B0A6CE-6847-C84F-9F24-916FE76F9325}" type="presOf" srcId="{279AFC7C-AD7D-EF40-A9A3-416763A2C8A2}" destId="{1B519B8B-D863-D545-A1F1-4DE228E69C34}" srcOrd="0" destOrd="0" presId="urn:microsoft.com/office/officeart/2008/layout/HexagonCluster"/>
    <dgm:cxn modelId="{BDEF2773-3951-8844-ABE1-0539B66864CC}" type="presOf" srcId="{5BA7336B-E867-6546-AC35-4FF8F1F49EEC}" destId="{18B02F1D-1D1B-CE4E-AAD1-617C05D8B83D}" srcOrd="0" destOrd="0" presId="urn:microsoft.com/office/officeart/2008/layout/HexagonCluster"/>
    <dgm:cxn modelId="{7D3F3384-54D2-E848-9AEA-15BCB98DDA71}" type="presOf" srcId="{2038687C-23D0-3F4A-85D5-E1646ED52B2E}" destId="{E6064D78-6DF5-4A46-893A-0F41CEE44B20}" srcOrd="0" destOrd="0" presId="urn:microsoft.com/office/officeart/2008/layout/HexagonCluster"/>
    <dgm:cxn modelId="{24265BFD-77AB-0F45-AA6C-6B93AE73059D}" type="presOf" srcId="{1A9C7595-E16A-FA4B-8EC8-F77859A85A13}" destId="{6B294B91-D082-9142-BAEA-715D2218FF06}" srcOrd="0" destOrd="0" presId="urn:microsoft.com/office/officeart/2008/layout/HexagonCluster"/>
    <dgm:cxn modelId="{C4AE535D-AB22-B04E-AEC5-479EBB8084D2}" srcId="{5BA7336B-E867-6546-AC35-4FF8F1F49EEC}" destId="{442B067E-BF53-FC41-9E1F-555AC767F457}" srcOrd="3" destOrd="0" parTransId="{BB666285-2C2F-3640-A301-86D4429F0928}" sibTransId="{1A9C7595-E16A-FA4B-8EC8-F77859A85A13}"/>
    <dgm:cxn modelId="{8C105D51-67C0-D346-870F-88DE47530334}" srcId="{5BA7336B-E867-6546-AC35-4FF8F1F49EEC}" destId="{BBF8400D-40D6-7F45-981D-2C72D7D78767}" srcOrd="4" destOrd="0" parTransId="{595D5EC7-54EC-D441-8F99-EA173D36DC6A}" sibTransId="{D51AAA68-CC83-B544-974E-2A6FCF380C2C}"/>
    <dgm:cxn modelId="{6DCE8750-E096-D544-A43C-E294D62CF2D9}" type="presOf" srcId="{D51AAA68-CC83-B544-974E-2A6FCF380C2C}" destId="{B539D58F-2D31-8944-A441-F5D2E40BCC1E}" srcOrd="0" destOrd="0" presId="urn:microsoft.com/office/officeart/2008/layout/HexagonCluster"/>
    <dgm:cxn modelId="{BAA7A8E5-265E-BB4F-8E2F-C73344F98C58}" type="presOf" srcId="{086840EA-1052-CD47-B29F-3A518DD134A2}" destId="{D4A70A96-1AAB-864C-810D-DB0176B67606}" srcOrd="0" destOrd="0" presId="urn:microsoft.com/office/officeart/2008/layout/HexagonCluster"/>
    <dgm:cxn modelId="{23496A24-E757-7442-AAE6-8955AF9A7792}" type="presOf" srcId="{F47F5AC0-0451-B740-8847-D9E717D8B482}" destId="{A12012CB-A275-2740-85F4-6F12B14149E7}" srcOrd="0" destOrd="0" presId="urn:microsoft.com/office/officeart/2008/layout/HexagonCluster"/>
    <dgm:cxn modelId="{B539334B-F896-2B42-A6BD-DF4C4DD800C2}" type="presOf" srcId="{BBF8400D-40D6-7F45-981D-2C72D7D78767}" destId="{08D56E6B-2106-F04F-9EF8-366F5E988841}" srcOrd="0" destOrd="0" presId="urn:microsoft.com/office/officeart/2008/layout/HexagonCluster"/>
    <dgm:cxn modelId="{7F85C25B-5789-0342-85BA-560911869EC0}" type="presOf" srcId="{442B067E-BF53-FC41-9E1F-555AC767F457}" destId="{1DBE8680-9F2D-914E-9C6A-3FD7E8737723}" srcOrd="0" destOrd="0" presId="urn:microsoft.com/office/officeart/2008/layout/HexagonCluster"/>
    <dgm:cxn modelId="{0FEE819B-5512-2C41-95C7-E7E28DF0AD32}" type="presOf" srcId="{0D392A21-3CC0-3B4D-A896-8B6B2BAAD869}" destId="{7E1E3781-82FA-0D43-92EA-CB25260EE700}" srcOrd="0" destOrd="0" presId="urn:microsoft.com/office/officeart/2008/layout/HexagonCluster"/>
    <dgm:cxn modelId="{EE432067-A0F2-1F41-B608-39D0ABD30FB6}" type="presOf" srcId="{BA337491-7812-304A-A699-A7E7440BC597}" destId="{1BFC1E09-A08F-964E-B283-F803DFCC406D}" srcOrd="0" destOrd="0" presId="urn:microsoft.com/office/officeart/2008/layout/HexagonCluster"/>
    <dgm:cxn modelId="{146B6D65-9BFE-9344-8464-EA385344048C}" type="presOf" srcId="{9E359FF7-B607-A44A-9E52-1292097A5D54}" destId="{9C95402F-6C5C-E944-84D6-966FCD3C1224}" srcOrd="0" destOrd="0" presId="urn:microsoft.com/office/officeart/2008/layout/HexagonCluster"/>
    <dgm:cxn modelId="{F4C9FB9A-94E7-3548-9417-BD23E6CE4EC7}" srcId="{5BA7336B-E867-6546-AC35-4FF8F1F49EEC}" destId="{279AFC7C-AD7D-EF40-A9A3-416763A2C8A2}" srcOrd="2" destOrd="0" parTransId="{E21F993D-75CE-B948-B433-99E0217763AA}" sibTransId="{F47F5AC0-0451-B740-8847-D9E717D8B482}"/>
    <dgm:cxn modelId="{598ED54D-401C-AF4C-A9DD-CC609388DB13}" type="presParOf" srcId="{18B02F1D-1D1B-CE4E-AAD1-617C05D8B83D}" destId="{DDB844D8-38D6-AA4F-B04B-4F433540D8AA}" srcOrd="0" destOrd="0" presId="urn:microsoft.com/office/officeart/2008/layout/HexagonCluster"/>
    <dgm:cxn modelId="{F4C39156-3BA6-F94F-93E1-8285C1C9A55B}" type="presParOf" srcId="{DDB844D8-38D6-AA4F-B04B-4F433540D8AA}" destId="{9C95402F-6C5C-E944-84D6-966FCD3C1224}" srcOrd="0" destOrd="0" presId="urn:microsoft.com/office/officeart/2008/layout/HexagonCluster"/>
    <dgm:cxn modelId="{531F14BB-959A-3F44-8353-C5271DC15632}" type="presParOf" srcId="{18B02F1D-1D1B-CE4E-AAD1-617C05D8B83D}" destId="{E8610B38-79BE-FF48-840F-8F26ACDD52FF}" srcOrd="1" destOrd="0" presId="urn:microsoft.com/office/officeart/2008/layout/HexagonCluster"/>
    <dgm:cxn modelId="{CD548350-6332-2948-8D4E-9621CE4C85CD}" type="presParOf" srcId="{E8610B38-79BE-FF48-840F-8F26ACDD52FF}" destId="{0C6AF312-1C85-FE4A-B013-FBB07192FD43}" srcOrd="0" destOrd="0" presId="urn:microsoft.com/office/officeart/2008/layout/HexagonCluster"/>
    <dgm:cxn modelId="{B3861CDD-0209-CC45-87E9-967EE853BDC3}" type="presParOf" srcId="{18B02F1D-1D1B-CE4E-AAD1-617C05D8B83D}" destId="{2D71F520-D944-9E44-9233-408FE8D00FE9}" srcOrd="2" destOrd="0" presId="urn:microsoft.com/office/officeart/2008/layout/HexagonCluster"/>
    <dgm:cxn modelId="{9A8BE322-9D72-2043-BFFE-1D634FAB5FB3}" type="presParOf" srcId="{2D71F520-D944-9E44-9233-408FE8D00FE9}" destId="{1BFC1E09-A08F-964E-B283-F803DFCC406D}" srcOrd="0" destOrd="0" presId="urn:microsoft.com/office/officeart/2008/layout/HexagonCluster"/>
    <dgm:cxn modelId="{0166CE74-CD11-314A-B0AB-86C46AE11C20}" type="presParOf" srcId="{18B02F1D-1D1B-CE4E-AAD1-617C05D8B83D}" destId="{596A575C-747B-AA4C-937F-29FB1AA3A902}" srcOrd="3" destOrd="0" presId="urn:microsoft.com/office/officeart/2008/layout/HexagonCluster"/>
    <dgm:cxn modelId="{C7CBDC79-EB0E-BE4D-ADB9-1ADD66A22101}" type="presParOf" srcId="{596A575C-747B-AA4C-937F-29FB1AA3A902}" destId="{D7425F0B-89A3-AD43-97B0-12B6A795A4FD}" srcOrd="0" destOrd="0" presId="urn:microsoft.com/office/officeart/2008/layout/HexagonCluster"/>
    <dgm:cxn modelId="{72D7C7D8-BBB3-4F43-ACDB-285552514C86}" type="presParOf" srcId="{18B02F1D-1D1B-CE4E-AAD1-617C05D8B83D}" destId="{B5C0A320-1822-3941-8AEC-48C582AD9928}" srcOrd="4" destOrd="0" presId="urn:microsoft.com/office/officeart/2008/layout/HexagonCluster"/>
    <dgm:cxn modelId="{01F95FFD-EC5D-F347-A99B-2AFD81694595}" type="presParOf" srcId="{B5C0A320-1822-3941-8AEC-48C582AD9928}" destId="{7E1E3781-82FA-0D43-92EA-CB25260EE700}" srcOrd="0" destOrd="0" presId="urn:microsoft.com/office/officeart/2008/layout/HexagonCluster"/>
    <dgm:cxn modelId="{C441F507-58C3-E846-ACD7-9A3D6BCB5C83}" type="presParOf" srcId="{18B02F1D-1D1B-CE4E-AAD1-617C05D8B83D}" destId="{67831B5A-FB8B-4948-82ED-F9AD87636DDE}" srcOrd="5" destOrd="0" presId="urn:microsoft.com/office/officeart/2008/layout/HexagonCluster"/>
    <dgm:cxn modelId="{001BAF15-BD6F-5741-B466-6864E39B5D8D}" type="presParOf" srcId="{67831B5A-FB8B-4948-82ED-F9AD87636DDE}" destId="{74D73E58-D507-A549-9947-40555DFC39AE}" srcOrd="0" destOrd="0" presId="urn:microsoft.com/office/officeart/2008/layout/HexagonCluster"/>
    <dgm:cxn modelId="{BDD67958-7948-F443-800C-F3E5B95B5D28}" type="presParOf" srcId="{18B02F1D-1D1B-CE4E-AAD1-617C05D8B83D}" destId="{EBEC0154-CE77-A049-9E3F-366BDDBB58FF}" srcOrd="6" destOrd="0" presId="urn:microsoft.com/office/officeart/2008/layout/HexagonCluster"/>
    <dgm:cxn modelId="{3C3B081D-3F39-EF41-96FF-26C74471DC5B}" type="presParOf" srcId="{EBEC0154-CE77-A049-9E3F-366BDDBB58FF}" destId="{D4A70A96-1AAB-864C-810D-DB0176B67606}" srcOrd="0" destOrd="0" presId="urn:microsoft.com/office/officeart/2008/layout/HexagonCluster"/>
    <dgm:cxn modelId="{0D2C0D1A-8A59-F64D-A772-C22E44D9C1B6}" type="presParOf" srcId="{18B02F1D-1D1B-CE4E-AAD1-617C05D8B83D}" destId="{7902C9CE-6DCC-AD46-951B-3BB82ABF1CFE}" srcOrd="7" destOrd="0" presId="urn:microsoft.com/office/officeart/2008/layout/HexagonCluster"/>
    <dgm:cxn modelId="{498F4E6A-5EBF-2B48-AF16-9CEE8C4B1121}" type="presParOf" srcId="{7902C9CE-6DCC-AD46-951B-3BB82ABF1CFE}" destId="{91F0BBDC-1AC5-0746-8463-A633340B2DFA}" srcOrd="0" destOrd="0" presId="urn:microsoft.com/office/officeart/2008/layout/HexagonCluster"/>
    <dgm:cxn modelId="{7FC3AF36-1237-7842-83F9-B478AFF26C1F}" type="presParOf" srcId="{18B02F1D-1D1B-CE4E-AAD1-617C05D8B83D}" destId="{24E18676-C2CE-4F48-BDFE-8090C3330E33}" srcOrd="8" destOrd="0" presId="urn:microsoft.com/office/officeart/2008/layout/HexagonCluster"/>
    <dgm:cxn modelId="{65F0263D-C502-764F-8109-942E1CC1A126}" type="presParOf" srcId="{24E18676-C2CE-4F48-BDFE-8090C3330E33}" destId="{1B519B8B-D863-D545-A1F1-4DE228E69C34}" srcOrd="0" destOrd="0" presId="urn:microsoft.com/office/officeart/2008/layout/HexagonCluster"/>
    <dgm:cxn modelId="{107ECBAB-407A-7242-8B56-D954A0A2F735}" type="presParOf" srcId="{18B02F1D-1D1B-CE4E-AAD1-617C05D8B83D}" destId="{89D0712A-120C-E54B-BDB5-8E6ECC299C80}" srcOrd="9" destOrd="0" presId="urn:microsoft.com/office/officeart/2008/layout/HexagonCluster"/>
    <dgm:cxn modelId="{70BC3CB3-8E80-2B41-8057-5CF8054F24B1}" type="presParOf" srcId="{89D0712A-120C-E54B-BDB5-8E6ECC299C80}" destId="{DD01D930-A1F9-0042-9239-F21D0F567294}" srcOrd="0" destOrd="0" presId="urn:microsoft.com/office/officeart/2008/layout/HexagonCluster"/>
    <dgm:cxn modelId="{5364A900-AE69-BC4A-8550-564A242AEA7D}" type="presParOf" srcId="{18B02F1D-1D1B-CE4E-AAD1-617C05D8B83D}" destId="{FBEB8FF1-AA70-2C47-96E7-AC4709F772BE}" srcOrd="10" destOrd="0" presId="urn:microsoft.com/office/officeart/2008/layout/HexagonCluster"/>
    <dgm:cxn modelId="{B7ECA6B4-6A5B-CA40-A778-2D64D31EFD25}" type="presParOf" srcId="{FBEB8FF1-AA70-2C47-96E7-AC4709F772BE}" destId="{A12012CB-A275-2740-85F4-6F12B14149E7}" srcOrd="0" destOrd="0" presId="urn:microsoft.com/office/officeart/2008/layout/HexagonCluster"/>
    <dgm:cxn modelId="{D3CFF257-DE11-4447-AE68-F8D32339EC84}" type="presParOf" srcId="{18B02F1D-1D1B-CE4E-AAD1-617C05D8B83D}" destId="{DC4A3242-C7F6-7B4E-822D-79BF7C84A9E7}" srcOrd="11" destOrd="0" presId="urn:microsoft.com/office/officeart/2008/layout/HexagonCluster"/>
    <dgm:cxn modelId="{4A4215D9-CCB6-8342-9FCE-FF536B8147C4}" type="presParOf" srcId="{DC4A3242-C7F6-7B4E-822D-79BF7C84A9E7}" destId="{276A48BF-5C93-7945-ACEA-55D14374C4AD}" srcOrd="0" destOrd="0" presId="urn:microsoft.com/office/officeart/2008/layout/HexagonCluster"/>
    <dgm:cxn modelId="{D07894A3-CCD8-0B43-8A6B-FA3529CE7F93}" type="presParOf" srcId="{18B02F1D-1D1B-CE4E-AAD1-617C05D8B83D}" destId="{FEE884FC-0FE5-D344-B993-F98F220B8E83}" srcOrd="12" destOrd="0" presId="urn:microsoft.com/office/officeart/2008/layout/HexagonCluster"/>
    <dgm:cxn modelId="{2AFFAD2E-132A-E748-A7EE-467FE1A9DFC9}" type="presParOf" srcId="{FEE884FC-0FE5-D344-B993-F98F220B8E83}" destId="{1DBE8680-9F2D-914E-9C6A-3FD7E8737723}" srcOrd="0" destOrd="0" presId="urn:microsoft.com/office/officeart/2008/layout/HexagonCluster"/>
    <dgm:cxn modelId="{3DAD19C6-BA84-0B4B-B326-6C76959F7EB4}" type="presParOf" srcId="{18B02F1D-1D1B-CE4E-AAD1-617C05D8B83D}" destId="{9E63B899-B63B-C44E-A775-797641225778}" srcOrd="13" destOrd="0" presId="urn:microsoft.com/office/officeart/2008/layout/HexagonCluster"/>
    <dgm:cxn modelId="{6AF9F31B-3C8C-EE4F-A53D-0294D687D63B}" type="presParOf" srcId="{9E63B899-B63B-C44E-A775-797641225778}" destId="{FD821A1F-2F4C-A74C-80D9-0CBE074162E3}" srcOrd="0" destOrd="0" presId="urn:microsoft.com/office/officeart/2008/layout/HexagonCluster"/>
    <dgm:cxn modelId="{16DD44BA-2345-FC4F-B561-F429B38BC80D}" type="presParOf" srcId="{18B02F1D-1D1B-CE4E-AAD1-617C05D8B83D}" destId="{2819ECEB-8D9F-544D-9C13-AF0E50EEE041}" srcOrd="14" destOrd="0" presId="urn:microsoft.com/office/officeart/2008/layout/HexagonCluster"/>
    <dgm:cxn modelId="{E6F23E66-54C1-8548-8E8D-9185F1BC13A4}" type="presParOf" srcId="{2819ECEB-8D9F-544D-9C13-AF0E50EEE041}" destId="{6B294B91-D082-9142-BAEA-715D2218FF06}" srcOrd="0" destOrd="0" presId="urn:microsoft.com/office/officeart/2008/layout/HexagonCluster"/>
    <dgm:cxn modelId="{267E8C2D-E87D-0A48-91AD-984C9B36BF3A}" type="presParOf" srcId="{18B02F1D-1D1B-CE4E-AAD1-617C05D8B83D}" destId="{A5AE3D04-4634-7E4D-B530-17BF640209C4}" srcOrd="15" destOrd="0" presId="urn:microsoft.com/office/officeart/2008/layout/HexagonCluster"/>
    <dgm:cxn modelId="{C8406C9A-F2A4-0F40-B33E-4028C57D9318}" type="presParOf" srcId="{A5AE3D04-4634-7E4D-B530-17BF640209C4}" destId="{AA49A70C-D85F-E246-8C54-4A830AFC7194}" srcOrd="0" destOrd="0" presId="urn:microsoft.com/office/officeart/2008/layout/HexagonCluster"/>
    <dgm:cxn modelId="{D4AFAA68-820B-6844-AA00-6AE0B5B9F26A}" type="presParOf" srcId="{18B02F1D-1D1B-CE4E-AAD1-617C05D8B83D}" destId="{EB735B88-F1E6-1E4D-BD86-DB27817F510E}" srcOrd="16" destOrd="0" presId="urn:microsoft.com/office/officeart/2008/layout/HexagonCluster"/>
    <dgm:cxn modelId="{9D844BC3-0E6A-0845-AE92-6A1A2C361487}" type="presParOf" srcId="{EB735B88-F1E6-1E4D-BD86-DB27817F510E}" destId="{08D56E6B-2106-F04F-9EF8-366F5E988841}" srcOrd="0" destOrd="0" presId="urn:microsoft.com/office/officeart/2008/layout/HexagonCluster"/>
    <dgm:cxn modelId="{E8BC93F2-4908-A344-B80B-00D8CC2B4948}" type="presParOf" srcId="{18B02F1D-1D1B-CE4E-AAD1-617C05D8B83D}" destId="{4E18A37C-04D9-4E41-91FD-1FDE29F8C6AD}" srcOrd="17" destOrd="0" presId="urn:microsoft.com/office/officeart/2008/layout/HexagonCluster"/>
    <dgm:cxn modelId="{13AA758C-EA65-DB46-A290-99C4040FE486}" type="presParOf" srcId="{4E18A37C-04D9-4E41-91FD-1FDE29F8C6AD}" destId="{D6D6F0AE-7EE4-D840-BEB8-A5B1C62AD8BE}" srcOrd="0" destOrd="0" presId="urn:microsoft.com/office/officeart/2008/layout/HexagonCluster"/>
    <dgm:cxn modelId="{D66024D0-2F4E-854D-9F9C-2F819C752FED}" type="presParOf" srcId="{18B02F1D-1D1B-CE4E-AAD1-617C05D8B83D}" destId="{7759AF7C-325E-2248-838B-BFD0AC981D29}" srcOrd="18" destOrd="0" presId="urn:microsoft.com/office/officeart/2008/layout/HexagonCluster"/>
    <dgm:cxn modelId="{349FF8C2-31F5-A042-B5AE-3C187B3F00CB}" type="presParOf" srcId="{7759AF7C-325E-2248-838B-BFD0AC981D29}" destId="{B539D58F-2D31-8944-A441-F5D2E40BCC1E}" srcOrd="0" destOrd="0" presId="urn:microsoft.com/office/officeart/2008/layout/HexagonCluster"/>
    <dgm:cxn modelId="{945221F4-84EE-4A45-A7D8-52870F41D867}" type="presParOf" srcId="{18B02F1D-1D1B-CE4E-AAD1-617C05D8B83D}" destId="{E7A335FD-5342-F849-BE64-BFDF57EE56FE}" srcOrd="19" destOrd="0" presId="urn:microsoft.com/office/officeart/2008/layout/HexagonCluster"/>
    <dgm:cxn modelId="{44425CB2-46AA-EC44-AED1-1426465A8874}" type="presParOf" srcId="{E7A335FD-5342-F849-BE64-BFDF57EE56FE}" destId="{A0823B7C-DDDF-AD48-8A9A-9F14F0D79DF4}" srcOrd="0" destOrd="0" presId="urn:microsoft.com/office/officeart/2008/layout/HexagonCluster"/>
    <dgm:cxn modelId="{8895EC9B-3089-824D-A164-8DD7E171ED00}" type="presParOf" srcId="{18B02F1D-1D1B-CE4E-AAD1-617C05D8B83D}" destId="{78792271-1612-9D42-8515-A2A5385A6B95}" srcOrd="20" destOrd="0" presId="urn:microsoft.com/office/officeart/2008/layout/HexagonCluster"/>
    <dgm:cxn modelId="{09DDCD88-BB59-CF46-B6C3-53485C5D911E}" type="presParOf" srcId="{78792271-1612-9D42-8515-A2A5385A6B95}" destId="{E6064D78-6DF5-4A46-893A-0F41CEE44B20}" srcOrd="0" destOrd="0" presId="urn:microsoft.com/office/officeart/2008/layout/HexagonCluster"/>
    <dgm:cxn modelId="{0CD78209-A0F6-B04E-8729-704E5314A3C0}" type="presParOf" srcId="{18B02F1D-1D1B-CE4E-AAD1-617C05D8B83D}" destId="{3CE65A51-8FD7-474D-AEEF-C469B276B131}" srcOrd="21" destOrd="0" presId="urn:microsoft.com/office/officeart/2008/layout/HexagonCluster"/>
    <dgm:cxn modelId="{ACA5F91B-58E8-4444-91AD-1201F9FD3910}" type="presParOf" srcId="{3CE65A51-8FD7-474D-AEEF-C469B276B131}" destId="{CB3B0BF1-2C97-CE43-A612-09C84FE83D62}" srcOrd="0" destOrd="0" presId="urn:microsoft.com/office/officeart/2008/layout/HexagonCluster"/>
    <dgm:cxn modelId="{A3F91F5E-E5A5-0641-A603-1582A877B546}" type="presParOf" srcId="{18B02F1D-1D1B-CE4E-AAD1-617C05D8B83D}" destId="{D7869D64-196C-7E4B-A67C-58F535239FD7}" srcOrd="22" destOrd="0" presId="urn:microsoft.com/office/officeart/2008/layout/HexagonCluster"/>
    <dgm:cxn modelId="{847CD0C3-86A5-854C-AA4B-8212FCD2EF27}" type="presParOf" srcId="{D7869D64-196C-7E4B-A67C-58F535239FD7}" destId="{081863DE-AA4B-684F-8D10-C35595A33759}" srcOrd="0" destOrd="0" presId="urn:microsoft.com/office/officeart/2008/layout/HexagonCluster"/>
    <dgm:cxn modelId="{79F3F388-6F97-FE49-9A64-FE3B5F67D029}" type="presParOf" srcId="{18B02F1D-1D1B-CE4E-AAD1-617C05D8B83D}" destId="{FCF422BF-9C35-6845-A1B0-4802047C8C13}" srcOrd="23" destOrd="0" presId="urn:microsoft.com/office/officeart/2008/layout/HexagonCluster"/>
    <dgm:cxn modelId="{20A0EE9D-F0EB-474A-ADC8-F5E97D454F8B}" type="presParOf" srcId="{FCF422BF-9C35-6845-A1B0-4802047C8C13}" destId="{05B2176F-23C0-7C4F-B1F5-60E0DF390D2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38F254C-2C67-5F47-9745-98F8C67B2281}" type="doc">
      <dgm:prSet loTypeId="urn:microsoft.com/office/officeart/2005/8/layout/cycle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738DB29-41F0-F44E-8FA2-6C2C33E86C8F}">
      <dgm:prSet phldrT="[Texto]" custT="1"/>
      <dgm:spPr>
        <a:solidFill>
          <a:srgbClr val="620000"/>
        </a:solidFill>
      </dgm:spPr>
      <dgm:t>
        <a:bodyPr/>
        <a:lstStyle/>
        <a:p>
          <a:r>
            <a:rPr lang="es-ES" sz="1300" b="1" dirty="0" smtClean="0"/>
            <a:t>1   O</a:t>
          </a:r>
          <a:r>
            <a:rPr lang="es-EC" sz="1300" b="1" dirty="0" smtClean="0"/>
            <a:t>BSERVACIÓN</a:t>
          </a:r>
          <a:endParaRPr lang="es-ES" sz="1300" b="1" dirty="0"/>
        </a:p>
      </dgm:t>
    </dgm:pt>
    <dgm:pt modelId="{D8A35571-EA73-C540-9617-88E52443A061}" type="parTrans" cxnId="{FB12AA5E-8D4B-8849-B35E-F559BD41F698}">
      <dgm:prSet/>
      <dgm:spPr/>
      <dgm:t>
        <a:bodyPr/>
        <a:lstStyle/>
        <a:p>
          <a:endParaRPr lang="es-ES"/>
        </a:p>
      </dgm:t>
    </dgm:pt>
    <dgm:pt modelId="{63B8181E-D058-9D4D-9233-3794EE787AB8}" type="sibTrans" cxnId="{FB12AA5E-8D4B-8849-B35E-F559BD41F698}">
      <dgm:prSet/>
      <dgm:spPr/>
      <dgm:t>
        <a:bodyPr/>
        <a:lstStyle/>
        <a:p>
          <a:endParaRPr lang="es-ES"/>
        </a:p>
      </dgm:t>
    </dgm:pt>
    <dgm:pt modelId="{758813B5-23FF-E946-B559-CC652480BFFB}">
      <dgm:prSet phldrT="[Texto]" custT="1"/>
      <dgm:spPr>
        <a:solidFill>
          <a:srgbClr val="CCFFCC"/>
        </a:solidFill>
      </dgm:spPr>
      <dgm:t>
        <a:bodyPr/>
        <a:lstStyle/>
        <a:p>
          <a:r>
            <a:rPr lang="es-EC" sz="1100" dirty="0" smtClean="0"/>
            <a:t>Para satisfacer las necesidades identificadas (petición clara, concreta y realizable en el ahora</a:t>
          </a:r>
          <a:endParaRPr lang="es-ES" sz="1100" dirty="0"/>
        </a:p>
      </dgm:t>
    </dgm:pt>
    <dgm:pt modelId="{8F0FA95D-DF59-994A-B36B-6F443F5CB10F}" type="parTrans" cxnId="{4A3CC38B-D0DC-4846-9663-B0C31B9AE151}">
      <dgm:prSet/>
      <dgm:spPr/>
      <dgm:t>
        <a:bodyPr/>
        <a:lstStyle/>
        <a:p>
          <a:endParaRPr lang="es-ES"/>
        </a:p>
      </dgm:t>
    </dgm:pt>
    <dgm:pt modelId="{9031105A-35D4-714D-917D-5598B25F8967}" type="sibTrans" cxnId="{4A3CC38B-D0DC-4846-9663-B0C31B9AE151}">
      <dgm:prSet/>
      <dgm:spPr/>
      <dgm:t>
        <a:bodyPr/>
        <a:lstStyle/>
        <a:p>
          <a:endParaRPr lang="es-ES"/>
        </a:p>
      </dgm:t>
    </dgm:pt>
    <dgm:pt modelId="{D2E6731E-4ECA-6345-BD2E-E10D2C3087B4}">
      <dgm:prSet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2  S</a:t>
          </a:r>
          <a:r>
            <a:rPr lang="es-EC" b="1" dirty="0" smtClean="0"/>
            <a:t>ENTIMIENTOS</a:t>
          </a:r>
          <a:endParaRPr lang="es-ES_tradnl" b="1" dirty="0"/>
        </a:p>
      </dgm:t>
    </dgm:pt>
    <dgm:pt modelId="{24653B90-135C-EB42-8F2C-122DE1C810E0}" type="parTrans" cxnId="{968594FC-3D2C-4141-B367-8D7B948F3969}">
      <dgm:prSet/>
      <dgm:spPr/>
      <dgm:t>
        <a:bodyPr/>
        <a:lstStyle/>
        <a:p>
          <a:endParaRPr lang="es-ES"/>
        </a:p>
      </dgm:t>
    </dgm:pt>
    <dgm:pt modelId="{53E1F046-9285-A64C-AC7F-DB820FAEC839}" type="sibTrans" cxnId="{968594FC-3D2C-4141-B367-8D7B948F3969}">
      <dgm:prSet/>
      <dgm:spPr/>
      <dgm:t>
        <a:bodyPr/>
        <a:lstStyle/>
        <a:p>
          <a:endParaRPr lang="es-ES"/>
        </a:p>
      </dgm:t>
    </dgm:pt>
    <dgm:pt modelId="{2BBC90C8-F728-6741-8E68-A3D5872E3115}">
      <dgm:prSet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3 N</a:t>
          </a:r>
          <a:r>
            <a:rPr lang="es-EC" b="1" dirty="0" smtClean="0"/>
            <a:t>ECESIDADES</a:t>
          </a:r>
          <a:endParaRPr lang="es-ES_tradnl" b="1" dirty="0"/>
        </a:p>
      </dgm:t>
    </dgm:pt>
    <dgm:pt modelId="{130FF8A6-CB13-7449-8747-CD202D01D0A9}" type="parTrans" cxnId="{2B1AE5DE-4963-0944-AA7D-8462812CD7B1}">
      <dgm:prSet/>
      <dgm:spPr/>
      <dgm:t>
        <a:bodyPr/>
        <a:lstStyle/>
        <a:p>
          <a:endParaRPr lang="es-ES"/>
        </a:p>
      </dgm:t>
    </dgm:pt>
    <dgm:pt modelId="{5B700B09-2800-874B-A8EE-1B1F7CA17FD3}" type="sibTrans" cxnId="{2B1AE5DE-4963-0944-AA7D-8462812CD7B1}">
      <dgm:prSet/>
      <dgm:spPr/>
      <dgm:t>
        <a:bodyPr/>
        <a:lstStyle/>
        <a:p>
          <a:endParaRPr lang="es-ES"/>
        </a:p>
      </dgm:t>
    </dgm:pt>
    <dgm:pt modelId="{EB9A3AA5-5BA9-6D45-A330-4CA04158B685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C" sz="1100" dirty="0" smtClean="0"/>
            <a:t>Descripción breve de lo sucedido como se percibió, sin acusar a la otra parte, ni calificar con adjetivos</a:t>
          </a:r>
          <a:endParaRPr lang="es-ES" sz="1100" dirty="0"/>
        </a:p>
      </dgm:t>
    </dgm:pt>
    <dgm:pt modelId="{4AABB35C-5EE0-6D48-ABF0-698AD50F1103}" type="parTrans" cxnId="{219FB7E4-82CC-1844-A3E5-A8A3ED02B2EC}">
      <dgm:prSet/>
      <dgm:spPr/>
      <dgm:t>
        <a:bodyPr/>
        <a:lstStyle/>
        <a:p>
          <a:endParaRPr lang="es-ES"/>
        </a:p>
      </dgm:t>
    </dgm:pt>
    <dgm:pt modelId="{DC2EBD47-736E-2645-807E-57869B8BD334}" type="sibTrans" cxnId="{219FB7E4-82CC-1844-A3E5-A8A3ED02B2EC}">
      <dgm:prSet/>
      <dgm:spPr/>
      <dgm:t>
        <a:bodyPr/>
        <a:lstStyle/>
        <a:p>
          <a:endParaRPr lang="es-ES"/>
        </a:p>
      </dgm:t>
    </dgm:pt>
    <dgm:pt modelId="{72441FDA-1CAE-0B43-AE5A-AADACBED1516}">
      <dgm:prSet custT="1"/>
      <dgm:spPr>
        <a:solidFill>
          <a:srgbClr val="4CDCFF"/>
        </a:solidFill>
      </dgm:spPr>
      <dgm:t>
        <a:bodyPr/>
        <a:lstStyle/>
        <a:p>
          <a:r>
            <a:rPr lang="es-EC" sz="1100" dirty="0" smtClean="0"/>
            <a:t>Son nuestros sentimientos los que nos motivan a tener un gesto amable, a ayudar a alguien, a mostrar compasión, a dar empatía</a:t>
          </a:r>
          <a:endParaRPr lang="es-ES_tradnl" sz="1100" dirty="0"/>
        </a:p>
      </dgm:t>
    </dgm:pt>
    <dgm:pt modelId="{EEE65C5E-5B0C-AC42-8532-CA771F2A087C}" type="parTrans" cxnId="{3EC510A1-E40E-AD4B-982D-DA8FCF9023BF}">
      <dgm:prSet/>
      <dgm:spPr/>
      <dgm:t>
        <a:bodyPr/>
        <a:lstStyle/>
        <a:p>
          <a:endParaRPr lang="es-ES"/>
        </a:p>
      </dgm:t>
    </dgm:pt>
    <dgm:pt modelId="{E4810FDE-2709-6848-8074-A8D288E3BD41}" type="sibTrans" cxnId="{3EC510A1-E40E-AD4B-982D-DA8FCF9023BF}">
      <dgm:prSet/>
      <dgm:spPr/>
      <dgm:t>
        <a:bodyPr/>
        <a:lstStyle/>
        <a:p>
          <a:endParaRPr lang="es-ES"/>
        </a:p>
      </dgm:t>
    </dgm:pt>
    <dgm:pt modelId="{B399E119-1D9D-5C4F-AA5A-0C94FCD021C3}">
      <dgm:prSet/>
      <dgm:spPr>
        <a:solidFill>
          <a:srgbClr val="008000"/>
        </a:solidFill>
      </dgm:spPr>
      <dgm:t>
        <a:bodyPr/>
        <a:lstStyle/>
        <a:p>
          <a:r>
            <a:rPr lang="es-EC" b="1" dirty="0" smtClean="0"/>
            <a:t>4        PETICIÓN</a:t>
          </a:r>
          <a:endParaRPr lang="es-ES_tradnl" b="1" dirty="0"/>
        </a:p>
      </dgm:t>
    </dgm:pt>
    <dgm:pt modelId="{38922A49-7C91-534E-8745-3E78102DCB43}" type="parTrans" cxnId="{9C67D9FC-877C-684D-A510-061288E800DA}">
      <dgm:prSet/>
      <dgm:spPr/>
      <dgm:t>
        <a:bodyPr/>
        <a:lstStyle/>
        <a:p>
          <a:endParaRPr lang="es-ES"/>
        </a:p>
      </dgm:t>
    </dgm:pt>
    <dgm:pt modelId="{6E8F3133-B3E5-F642-A6A5-A0EC14951FEC}" type="sibTrans" cxnId="{9C67D9FC-877C-684D-A510-061288E800DA}">
      <dgm:prSet/>
      <dgm:spPr/>
      <dgm:t>
        <a:bodyPr/>
        <a:lstStyle/>
        <a:p>
          <a:endParaRPr lang="es-ES"/>
        </a:p>
      </dgm:t>
    </dgm:pt>
    <dgm:pt modelId="{A248AD03-0EC3-BF4D-A540-5E610BC9ADB3}">
      <dgm:prSet custT="1"/>
      <dgm:spPr>
        <a:solidFill>
          <a:srgbClr val="FFAED4">
            <a:alpha val="90000"/>
          </a:srgbClr>
        </a:solidFill>
      </dgm:spPr>
      <dgm:t>
        <a:bodyPr/>
        <a:lstStyle/>
        <a:p>
          <a:r>
            <a:rPr lang="es-EC" sz="1050" dirty="0" smtClean="0"/>
            <a:t>Nos da la oportunidad de revisar las estrategias que estamos empleando, si éstas perturban nuestra relación con otros, o nuestro bienestar</a:t>
          </a:r>
          <a:endParaRPr lang="es-ES_tradnl" sz="1050" dirty="0"/>
        </a:p>
      </dgm:t>
    </dgm:pt>
    <dgm:pt modelId="{145C82D1-6E6C-B841-80AE-15A02FB4257C}" type="parTrans" cxnId="{5C453C5F-9BEE-2240-84A1-836BD9840485}">
      <dgm:prSet/>
      <dgm:spPr/>
      <dgm:t>
        <a:bodyPr/>
        <a:lstStyle/>
        <a:p>
          <a:endParaRPr lang="es-ES"/>
        </a:p>
      </dgm:t>
    </dgm:pt>
    <dgm:pt modelId="{4CB423D2-10DA-C94E-A40C-18CBB7DEB2FD}" type="sibTrans" cxnId="{5C453C5F-9BEE-2240-84A1-836BD9840485}">
      <dgm:prSet/>
      <dgm:spPr/>
      <dgm:t>
        <a:bodyPr/>
        <a:lstStyle/>
        <a:p>
          <a:endParaRPr lang="es-ES"/>
        </a:p>
      </dgm:t>
    </dgm:pt>
    <dgm:pt modelId="{B9ECFCE8-9CF6-1B47-B9FC-9BCBA5E03132}" type="pres">
      <dgm:prSet presAssocID="{E38F254C-2C67-5F47-9745-98F8C67B228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CD511D1-6D69-0849-B36F-6C3DC446C98B}" type="pres">
      <dgm:prSet presAssocID="{E38F254C-2C67-5F47-9745-98F8C67B2281}" presName="children" presStyleCnt="0"/>
      <dgm:spPr/>
    </dgm:pt>
    <dgm:pt modelId="{B023A2C9-B45E-C847-804A-901893FD0FC0}" type="pres">
      <dgm:prSet presAssocID="{E38F254C-2C67-5F47-9745-98F8C67B2281}" presName="child1group" presStyleCnt="0"/>
      <dgm:spPr/>
    </dgm:pt>
    <dgm:pt modelId="{4B902E17-9381-504B-8A70-0036AFDE5124}" type="pres">
      <dgm:prSet presAssocID="{E38F254C-2C67-5F47-9745-98F8C67B2281}" presName="child1" presStyleLbl="bgAcc1" presStyleIdx="0" presStyleCnt="4"/>
      <dgm:spPr/>
      <dgm:t>
        <a:bodyPr/>
        <a:lstStyle/>
        <a:p>
          <a:endParaRPr lang="es-ES"/>
        </a:p>
      </dgm:t>
    </dgm:pt>
    <dgm:pt modelId="{983FC3DD-E35F-E34B-BF34-8A5389F1E5BE}" type="pres">
      <dgm:prSet presAssocID="{E38F254C-2C67-5F47-9745-98F8C67B2281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0B0169-72A9-D843-99CA-54338674F95F}" type="pres">
      <dgm:prSet presAssocID="{E38F254C-2C67-5F47-9745-98F8C67B2281}" presName="child2group" presStyleCnt="0"/>
      <dgm:spPr/>
    </dgm:pt>
    <dgm:pt modelId="{C3BAA550-9DA6-8C40-8B3A-3214281B1495}" type="pres">
      <dgm:prSet presAssocID="{E38F254C-2C67-5F47-9745-98F8C67B2281}" presName="child2" presStyleLbl="bgAcc1" presStyleIdx="1" presStyleCnt="4"/>
      <dgm:spPr/>
      <dgm:t>
        <a:bodyPr/>
        <a:lstStyle/>
        <a:p>
          <a:endParaRPr lang="es-ES"/>
        </a:p>
      </dgm:t>
    </dgm:pt>
    <dgm:pt modelId="{8D587C0C-6741-E940-BE1F-6F89335C2713}" type="pres">
      <dgm:prSet presAssocID="{E38F254C-2C67-5F47-9745-98F8C67B2281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1B21D1-B716-BD4F-9BF4-83AC2711CCA1}" type="pres">
      <dgm:prSet presAssocID="{E38F254C-2C67-5F47-9745-98F8C67B2281}" presName="child3group" presStyleCnt="0"/>
      <dgm:spPr/>
    </dgm:pt>
    <dgm:pt modelId="{4E4E9016-88CC-664B-8387-A223BE1C1507}" type="pres">
      <dgm:prSet presAssocID="{E38F254C-2C67-5F47-9745-98F8C67B2281}" presName="child3" presStyleLbl="bgAcc1" presStyleIdx="2" presStyleCnt="4"/>
      <dgm:spPr/>
      <dgm:t>
        <a:bodyPr/>
        <a:lstStyle/>
        <a:p>
          <a:endParaRPr lang="es-ES"/>
        </a:p>
      </dgm:t>
    </dgm:pt>
    <dgm:pt modelId="{50A0543D-A937-2549-9125-44AF8652B1BB}" type="pres">
      <dgm:prSet presAssocID="{E38F254C-2C67-5F47-9745-98F8C67B2281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978D85-526D-BF41-960B-DB6ED7A45110}" type="pres">
      <dgm:prSet presAssocID="{E38F254C-2C67-5F47-9745-98F8C67B2281}" presName="child4group" presStyleCnt="0"/>
      <dgm:spPr/>
    </dgm:pt>
    <dgm:pt modelId="{13CFCA74-9124-884D-9316-D41F562BF7C4}" type="pres">
      <dgm:prSet presAssocID="{E38F254C-2C67-5F47-9745-98F8C67B2281}" presName="child4" presStyleLbl="bgAcc1" presStyleIdx="3" presStyleCnt="4"/>
      <dgm:spPr/>
      <dgm:t>
        <a:bodyPr/>
        <a:lstStyle/>
        <a:p>
          <a:endParaRPr lang="es-ES"/>
        </a:p>
      </dgm:t>
    </dgm:pt>
    <dgm:pt modelId="{807D0036-68CC-9A4E-A99C-86B73048885B}" type="pres">
      <dgm:prSet presAssocID="{E38F254C-2C67-5F47-9745-98F8C67B2281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AC67E5-4B9D-BC4F-B44F-3628E82CEDFB}" type="pres">
      <dgm:prSet presAssocID="{E38F254C-2C67-5F47-9745-98F8C67B2281}" presName="childPlaceholder" presStyleCnt="0"/>
      <dgm:spPr/>
    </dgm:pt>
    <dgm:pt modelId="{5D1A5982-A1DE-AF46-94D2-B7350F3C8B47}" type="pres">
      <dgm:prSet presAssocID="{E38F254C-2C67-5F47-9745-98F8C67B2281}" presName="circle" presStyleCnt="0"/>
      <dgm:spPr/>
    </dgm:pt>
    <dgm:pt modelId="{E8EF6454-CC9D-9849-AE64-818E301B5131}" type="pres">
      <dgm:prSet presAssocID="{E38F254C-2C67-5F47-9745-98F8C67B228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1B767E-D8C1-F84C-B6A0-2D15A08D6220}" type="pres">
      <dgm:prSet presAssocID="{E38F254C-2C67-5F47-9745-98F8C67B228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8EAA63-DF35-0843-AA06-A60092153C89}" type="pres">
      <dgm:prSet presAssocID="{E38F254C-2C67-5F47-9745-98F8C67B228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767445-DD77-7143-B4FA-C76DF98F75E3}" type="pres">
      <dgm:prSet presAssocID="{E38F254C-2C67-5F47-9745-98F8C67B228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CC3B63-463A-CD44-8988-2ABA9F003956}" type="pres">
      <dgm:prSet presAssocID="{E38F254C-2C67-5F47-9745-98F8C67B2281}" presName="quadrantPlaceholder" presStyleCnt="0"/>
      <dgm:spPr/>
    </dgm:pt>
    <dgm:pt modelId="{6A904A8B-FE5E-D345-85C3-5E61453D0E5A}" type="pres">
      <dgm:prSet presAssocID="{E38F254C-2C67-5F47-9745-98F8C67B2281}" presName="center1" presStyleLbl="fgShp" presStyleIdx="0" presStyleCnt="2"/>
      <dgm:spPr/>
    </dgm:pt>
    <dgm:pt modelId="{B6474283-BEC4-214D-8F5D-8294B0BC5C17}" type="pres">
      <dgm:prSet presAssocID="{E38F254C-2C67-5F47-9745-98F8C67B2281}" presName="center2" presStyleLbl="fgShp" presStyleIdx="1" presStyleCnt="2"/>
      <dgm:spPr/>
    </dgm:pt>
  </dgm:ptLst>
  <dgm:cxnLst>
    <dgm:cxn modelId="{2B1AE5DE-4963-0944-AA7D-8462812CD7B1}" srcId="{E38F254C-2C67-5F47-9745-98F8C67B2281}" destId="{2BBC90C8-F728-6741-8E68-A3D5872E3115}" srcOrd="2" destOrd="0" parTransId="{130FF8A6-CB13-7449-8747-CD202D01D0A9}" sibTransId="{5B700B09-2800-874B-A8EE-1B1F7CA17FD3}"/>
    <dgm:cxn modelId="{F89A75AC-0C9C-F849-8D3B-56A89744A766}" type="presOf" srcId="{D2E6731E-4ECA-6345-BD2E-E10D2C3087B4}" destId="{4F1B767E-D8C1-F84C-B6A0-2D15A08D6220}" srcOrd="0" destOrd="0" presId="urn:microsoft.com/office/officeart/2005/8/layout/cycle4"/>
    <dgm:cxn modelId="{3EC510A1-E40E-AD4B-982D-DA8FCF9023BF}" srcId="{D2E6731E-4ECA-6345-BD2E-E10D2C3087B4}" destId="{72441FDA-1CAE-0B43-AE5A-AADACBED1516}" srcOrd="0" destOrd="0" parTransId="{EEE65C5E-5B0C-AC42-8532-CA771F2A087C}" sibTransId="{E4810FDE-2709-6848-8074-A8D288E3BD41}"/>
    <dgm:cxn modelId="{076B563A-B7FF-FE4E-A795-F64ECA803DA7}" type="presOf" srcId="{758813B5-23FF-E946-B559-CC652480BFFB}" destId="{13CFCA74-9124-884D-9316-D41F562BF7C4}" srcOrd="0" destOrd="0" presId="urn:microsoft.com/office/officeart/2005/8/layout/cycle4"/>
    <dgm:cxn modelId="{9DCDBC03-2AFB-924A-978F-78561D08EAD3}" type="presOf" srcId="{E38F254C-2C67-5F47-9745-98F8C67B2281}" destId="{B9ECFCE8-9CF6-1B47-B9FC-9BCBA5E03132}" srcOrd="0" destOrd="0" presId="urn:microsoft.com/office/officeart/2005/8/layout/cycle4"/>
    <dgm:cxn modelId="{96923C5F-A4E1-7746-94C9-EB2F6AE5193F}" type="presOf" srcId="{EB9A3AA5-5BA9-6D45-A330-4CA04158B685}" destId="{983FC3DD-E35F-E34B-BF34-8A5389F1E5BE}" srcOrd="1" destOrd="0" presId="urn:microsoft.com/office/officeart/2005/8/layout/cycle4"/>
    <dgm:cxn modelId="{8202FCC8-0504-574D-9F8C-BFFD64F05930}" type="presOf" srcId="{2BBC90C8-F728-6741-8E68-A3D5872E3115}" destId="{0E8EAA63-DF35-0843-AA06-A60092153C89}" srcOrd="0" destOrd="0" presId="urn:microsoft.com/office/officeart/2005/8/layout/cycle4"/>
    <dgm:cxn modelId="{08C8B42B-AEA7-7B4D-A0C9-580B1034F2AB}" type="presOf" srcId="{758813B5-23FF-E946-B559-CC652480BFFB}" destId="{807D0036-68CC-9A4E-A99C-86B73048885B}" srcOrd="1" destOrd="0" presId="urn:microsoft.com/office/officeart/2005/8/layout/cycle4"/>
    <dgm:cxn modelId="{249B393B-889E-314A-89A5-17F2C50D81AE}" type="presOf" srcId="{B399E119-1D9D-5C4F-AA5A-0C94FCD021C3}" destId="{B8767445-DD77-7143-B4FA-C76DF98F75E3}" srcOrd="0" destOrd="0" presId="urn:microsoft.com/office/officeart/2005/8/layout/cycle4"/>
    <dgm:cxn modelId="{9C67D9FC-877C-684D-A510-061288E800DA}" srcId="{E38F254C-2C67-5F47-9745-98F8C67B2281}" destId="{B399E119-1D9D-5C4F-AA5A-0C94FCD021C3}" srcOrd="3" destOrd="0" parTransId="{38922A49-7C91-534E-8745-3E78102DCB43}" sibTransId="{6E8F3133-B3E5-F642-A6A5-A0EC14951FEC}"/>
    <dgm:cxn modelId="{64E5B6E6-B506-FC46-888F-9CF4BD4BF144}" type="presOf" srcId="{72441FDA-1CAE-0B43-AE5A-AADACBED1516}" destId="{C3BAA550-9DA6-8C40-8B3A-3214281B1495}" srcOrd="0" destOrd="0" presId="urn:microsoft.com/office/officeart/2005/8/layout/cycle4"/>
    <dgm:cxn modelId="{CEDC5C84-F863-E341-B8C9-F301FDE16A73}" type="presOf" srcId="{EB9A3AA5-5BA9-6D45-A330-4CA04158B685}" destId="{4B902E17-9381-504B-8A70-0036AFDE5124}" srcOrd="0" destOrd="0" presId="urn:microsoft.com/office/officeart/2005/8/layout/cycle4"/>
    <dgm:cxn modelId="{7CC64070-1ECB-DB47-8972-411CDA657DE4}" type="presOf" srcId="{A248AD03-0EC3-BF4D-A540-5E610BC9ADB3}" destId="{4E4E9016-88CC-664B-8387-A223BE1C1507}" srcOrd="0" destOrd="0" presId="urn:microsoft.com/office/officeart/2005/8/layout/cycle4"/>
    <dgm:cxn modelId="{219FB7E4-82CC-1844-A3E5-A8A3ED02B2EC}" srcId="{8738DB29-41F0-F44E-8FA2-6C2C33E86C8F}" destId="{EB9A3AA5-5BA9-6D45-A330-4CA04158B685}" srcOrd="0" destOrd="0" parTransId="{4AABB35C-5EE0-6D48-ABF0-698AD50F1103}" sibTransId="{DC2EBD47-736E-2645-807E-57869B8BD334}"/>
    <dgm:cxn modelId="{5C453C5F-9BEE-2240-84A1-836BD9840485}" srcId="{2BBC90C8-F728-6741-8E68-A3D5872E3115}" destId="{A248AD03-0EC3-BF4D-A540-5E610BC9ADB3}" srcOrd="0" destOrd="0" parTransId="{145C82D1-6E6C-B841-80AE-15A02FB4257C}" sibTransId="{4CB423D2-10DA-C94E-A40C-18CBB7DEB2FD}"/>
    <dgm:cxn modelId="{11103944-6B79-2E4C-A8A3-E8791A11355E}" type="presOf" srcId="{72441FDA-1CAE-0B43-AE5A-AADACBED1516}" destId="{8D587C0C-6741-E940-BE1F-6F89335C2713}" srcOrd="1" destOrd="0" presId="urn:microsoft.com/office/officeart/2005/8/layout/cycle4"/>
    <dgm:cxn modelId="{4A3CC38B-D0DC-4846-9663-B0C31B9AE151}" srcId="{B399E119-1D9D-5C4F-AA5A-0C94FCD021C3}" destId="{758813B5-23FF-E946-B559-CC652480BFFB}" srcOrd="0" destOrd="0" parTransId="{8F0FA95D-DF59-994A-B36B-6F443F5CB10F}" sibTransId="{9031105A-35D4-714D-917D-5598B25F8967}"/>
    <dgm:cxn modelId="{078CFE5E-DED5-7445-BE13-68F25F36E325}" type="presOf" srcId="{A248AD03-0EC3-BF4D-A540-5E610BC9ADB3}" destId="{50A0543D-A937-2549-9125-44AF8652B1BB}" srcOrd="1" destOrd="0" presId="urn:microsoft.com/office/officeart/2005/8/layout/cycle4"/>
    <dgm:cxn modelId="{FB12AA5E-8D4B-8849-B35E-F559BD41F698}" srcId="{E38F254C-2C67-5F47-9745-98F8C67B2281}" destId="{8738DB29-41F0-F44E-8FA2-6C2C33E86C8F}" srcOrd="0" destOrd="0" parTransId="{D8A35571-EA73-C540-9617-88E52443A061}" sibTransId="{63B8181E-D058-9D4D-9233-3794EE787AB8}"/>
    <dgm:cxn modelId="{FD3789C2-DC47-5B40-B9FC-3658E21F4490}" type="presOf" srcId="{8738DB29-41F0-F44E-8FA2-6C2C33E86C8F}" destId="{E8EF6454-CC9D-9849-AE64-818E301B5131}" srcOrd="0" destOrd="0" presId="urn:microsoft.com/office/officeart/2005/8/layout/cycle4"/>
    <dgm:cxn modelId="{968594FC-3D2C-4141-B367-8D7B948F3969}" srcId="{E38F254C-2C67-5F47-9745-98F8C67B2281}" destId="{D2E6731E-4ECA-6345-BD2E-E10D2C3087B4}" srcOrd="1" destOrd="0" parTransId="{24653B90-135C-EB42-8F2C-122DE1C810E0}" sibTransId="{53E1F046-9285-A64C-AC7F-DB820FAEC839}"/>
    <dgm:cxn modelId="{94E86744-20D4-FB41-8005-DA08C853B8CC}" type="presParOf" srcId="{B9ECFCE8-9CF6-1B47-B9FC-9BCBA5E03132}" destId="{1CD511D1-6D69-0849-B36F-6C3DC446C98B}" srcOrd="0" destOrd="0" presId="urn:microsoft.com/office/officeart/2005/8/layout/cycle4"/>
    <dgm:cxn modelId="{63378B75-EC37-D347-8B46-2E26332CCF94}" type="presParOf" srcId="{1CD511D1-6D69-0849-B36F-6C3DC446C98B}" destId="{B023A2C9-B45E-C847-804A-901893FD0FC0}" srcOrd="0" destOrd="0" presId="urn:microsoft.com/office/officeart/2005/8/layout/cycle4"/>
    <dgm:cxn modelId="{8F5B2BAC-5DBA-AD4D-B742-340C5E5ABEAF}" type="presParOf" srcId="{B023A2C9-B45E-C847-804A-901893FD0FC0}" destId="{4B902E17-9381-504B-8A70-0036AFDE5124}" srcOrd="0" destOrd="0" presId="urn:microsoft.com/office/officeart/2005/8/layout/cycle4"/>
    <dgm:cxn modelId="{9D0DFB62-0E0F-DE4B-88E8-568B285B71C0}" type="presParOf" srcId="{B023A2C9-B45E-C847-804A-901893FD0FC0}" destId="{983FC3DD-E35F-E34B-BF34-8A5389F1E5BE}" srcOrd="1" destOrd="0" presId="urn:microsoft.com/office/officeart/2005/8/layout/cycle4"/>
    <dgm:cxn modelId="{D99D3230-52C6-024F-99FA-44B6B046FB36}" type="presParOf" srcId="{1CD511D1-6D69-0849-B36F-6C3DC446C98B}" destId="{C10B0169-72A9-D843-99CA-54338674F95F}" srcOrd="1" destOrd="0" presId="urn:microsoft.com/office/officeart/2005/8/layout/cycle4"/>
    <dgm:cxn modelId="{D36C9339-80E0-BC4B-890E-35518F391327}" type="presParOf" srcId="{C10B0169-72A9-D843-99CA-54338674F95F}" destId="{C3BAA550-9DA6-8C40-8B3A-3214281B1495}" srcOrd="0" destOrd="0" presId="urn:microsoft.com/office/officeart/2005/8/layout/cycle4"/>
    <dgm:cxn modelId="{45EBC45C-50C4-314A-9EA1-0DADB98F9185}" type="presParOf" srcId="{C10B0169-72A9-D843-99CA-54338674F95F}" destId="{8D587C0C-6741-E940-BE1F-6F89335C2713}" srcOrd="1" destOrd="0" presId="urn:microsoft.com/office/officeart/2005/8/layout/cycle4"/>
    <dgm:cxn modelId="{8C66E282-3527-7E40-B7F5-5EBD0153FA93}" type="presParOf" srcId="{1CD511D1-6D69-0849-B36F-6C3DC446C98B}" destId="{101B21D1-B716-BD4F-9BF4-83AC2711CCA1}" srcOrd="2" destOrd="0" presId="urn:microsoft.com/office/officeart/2005/8/layout/cycle4"/>
    <dgm:cxn modelId="{52ED7384-FED0-A249-90E7-D0E1B54C652F}" type="presParOf" srcId="{101B21D1-B716-BD4F-9BF4-83AC2711CCA1}" destId="{4E4E9016-88CC-664B-8387-A223BE1C1507}" srcOrd="0" destOrd="0" presId="urn:microsoft.com/office/officeart/2005/8/layout/cycle4"/>
    <dgm:cxn modelId="{53677438-3BC8-5C40-8263-186496490256}" type="presParOf" srcId="{101B21D1-B716-BD4F-9BF4-83AC2711CCA1}" destId="{50A0543D-A937-2549-9125-44AF8652B1BB}" srcOrd="1" destOrd="0" presId="urn:microsoft.com/office/officeart/2005/8/layout/cycle4"/>
    <dgm:cxn modelId="{6CC2D2C1-E44B-344C-99F1-374A550A6DC8}" type="presParOf" srcId="{1CD511D1-6D69-0849-B36F-6C3DC446C98B}" destId="{D0978D85-526D-BF41-960B-DB6ED7A45110}" srcOrd="3" destOrd="0" presId="urn:microsoft.com/office/officeart/2005/8/layout/cycle4"/>
    <dgm:cxn modelId="{55521A10-46DB-DC40-865D-89FCD7BEAAA1}" type="presParOf" srcId="{D0978D85-526D-BF41-960B-DB6ED7A45110}" destId="{13CFCA74-9124-884D-9316-D41F562BF7C4}" srcOrd="0" destOrd="0" presId="urn:microsoft.com/office/officeart/2005/8/layout/cycle4"/>
    <dgm:cxn modelId="{81F5F505-0759-024F-839B-734ABB187FC4}" type="presParOf" srcId="{D0978D85-526D-BF41-960B-DB6ED7A45110}" destId="{807D0036-68CC-9A4E-A99C-86B73048885B}" srcOrd="1" destOrd="0" presId="urn:microsoft.com/office/officeart/2005/8/layout/cycle4"/>
    <dgm:cxn modelId="{E19EC569-B5E6-2C42-B3FF-1C9954A8EAF2}" type="presParOf" srcId="{1CD511D1-6D69-0849-B36F-6C3DC446C98B}" destId="{FFAC67E5-4B9D-BC4F-B44F-3628E82CEDFB}" srcOrd="4" destOrd="0" presId="urn:microsoft.com/office/officeart/2005/8/layout/cycle4"/>
    <dgm:cxn modelId="{5048675A-B5CD-4F4E-93C0-D024B6B983F7}" type="presParOf" srcId="{B9ECFCE8-9CF6-1B47-B9FC-9BCBA5E03132}" destId="{5D1A5982-A1DE-AF46-94D2-B7350F3C8B47}" srcOrd="1" destOrd="0" presId="urn:microsoft.com/office/officeart/2005/8/layout/cycle4"/>
    <dgm:cxn modelId="{A9AAA2DE-7F03-F44F-AAB1-6206097B3A5B}" type="presParOf" srcId="{5D1A5982-A1DE-AF46-94D2-B7350F3C8B47}" destId="{E8EF6454-CC9D-9849-AE64-818E301B5131}" srcOrd="0" destOrd="0" presId="urn:microsoft.com/office/officeart/2005/8/layout/cycle4"/>
    <dgm:cxn modelId="{22AC5700-CF8A-0249-B909-5618D3261823}" type="presParOf" srcId="{5D1A5982-A1DE-AF46-94D2-B7350F3C8B47}" destId="{4F1B767E-D8C1-F84C-B6A0-2D15A08D6220}" srcOrd="1" destOrd="0" presId="urn:microsoft.com/office/officeart/2005/8/layout/cycle4"/>
    <dgm:cxn modelId="{7779943C-72D5-7347-9753-30DD34BEC04B}" type="presParOf" srcId="{5D1A5982-A1DE-AF46-94D2-B7350F3C8B47}" destId="{0E8EAA63-DF35-0843-AA06-A60092153C89}" srcOrd="2" destOrd="0" presId="urn:microsoft.com/office/officeart/2005/8/layout/cycle4"/>
    <dgm:cxn modelId="{4B2F86ED-196E-F145-919B-82C9787F28D8}" type="presParOf" srcId="{5D1A5982-A1DE-AF46-94D2-B7350F3C8B47}" destId="{B8767445-DD77-7143-B4FA-C76DF98F75E3}" srcOrd="3" destOrd="0" presId="urn:microsoft.com/office/officeart/2005/8/layout/cycle4"/>
    <dgm:cxn modelId="{66CCEA92-6FF9-CF45-AFC8-105A0C844719}" type="presParOf" srcId="{5D1A5982-A1DE-AF46-94D2-B7350F3C8B47}" destId="{E7CC3B63-463A-CD44-8988-2ABA9F003956}" srcOrd="4" destOrd="0" presId="urn:microsoft.com/office/officeart/2005/8/layout/cycle4"/>
    <dgm:cxn modelId="{E7E740D0-106E-094B-A98A-3E063D2C0127}" type="presParOf" srcId="{B9ECFCE8-9CF6-1B47-B9FC-9BCBA5E03132}" destId="{6A904A8B-FE5E-D345-85C3-5E61453D0E5A}" srcOrd="2" destOrd="0" presId="urn:microsoft.com/office/officeart/2005/8/layout/cycle4"/>
    <dgm:cxn modelId="{318B4532-ED80-4E46-9A81-B987556DB1E1}" type="presParOf" srcId="{B9ECFCE8-9CF6-1B47-B9FC-9BCBA5E03132}" destId="{B6474283-BEC4-214D-8F5D-8294B0BC5C17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B6441A6-A8B3-8647-B119-89847745BD28}" type="doc">
      <dgm:prSet loTypeId="urn:microsoft.com/office/officeart/2005/8/layout/gear1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BD01309-88F0-824D-8CD9-4038C7F5355F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PROPONER</a:t>
          </a:r>
          <a:endParaRPr lang="es-ES" b="1" dirty="0"/>
        </a:p>
      </dgm:t>
    </dgm:pt>
    <dgm:pt modelId="{600371E8-E90B-C04C-8ACC-9E9659078D5D}" type="parTrans" cxnId="{1A0E4BEC-88AE-A14E-99F5-0F625790C8BE}">
      <dgm:prSet/>
      <dgm:spPr/>
      <dgm:t>
        <a:bodyPr/>
        <a:lstStyle/>
        <a:p>
          <a:endParaRPr lang="es-ES"/>
        </a:p>
      </dgm:t>
    </dgm:pt>
    <dgm:pt modelId="{416B6589-6F37-EF4E-8C1E-16D45CDC6918}" type="sibTrans" cxnId="{1A0E4BEC-88AE-A14E-99F5-0F625790C8BE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A62A53D4-5547-F540-8BD4-A858CDED7447}">
      <dgm:prSet phldrT="[Texto]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Imponer</a:t>
          </a:r>
          <a:endParaRPr lang="es-ES" b="1" dirty="0"/>
        </a:p>
      </dgm:t>
    </dgm:pt>
    <dgm:pt modelId="{6CC84BA0-D1E6-A441-A2CF-C2DF982325B1}" type="parTrans" cxnId="{265A7F4C-0208-1943-875B-E6BAB468F2D7}">
      <dgm:prSet/>
      <dgm:spPr/>
      <dgm:t>
        <a:bodyPr/>
        <a:lstStyle/>
        <a:p>
          <a:endParaRPr lang="es-ES"/>
        </a:p>
      </dgm:t>
    </dgm:pt>
    <dgm:pt modelId="{DD42088F-DD23-9443-AD30-239D030C6409}" type="sibTrans" cxnId="{265A7F4C-0208-1943-875B-E6BAB468F2D7}">
      <dgm:prSet/>
      <dgm:spPr/>
      <dgm:t>
        <a:bodyPr/>
        <a:lstStyle/>
        <a:p>
          <a:endParaRPr lang="es-ES"/>
        </a:p>
      </dgm:t>
    </dgm:pt>
    <dgm:pt modelId="{468AD273-841D-DF48-A292-30A35C7A92F1}">
      <dgm:prSet phldrT="[Texto]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Indisponer</a:t>
          </a:r>
          <a:endParaRPr lang="es-ES" b="1" dirty="0"/>
        </a:p>
      </dgm:t>
    </dgm:pt>
    <dgm:pt modelId="{93FF677E-761A-C549-BED5-8CD6A2E7C736}" type="parTrans" cxnId="{A6F5BCF5-E8BE-0B4E-A440-7B6A4EBE8AE2}">
      <dgm:prSet/>
      <dgm:spPr/>
      <dgm:t>
        <a:bodyPr/>
        <a:lstStyle/>
        <a:p>
          <a:endParaRPr lang="es-ES"/>
        </a:p>
      </dgm:t>
    </dgm:pt>
    <dgm:pt modelId="{A1130015-8ED6-CC4E-A940-BF5165458266}" type="sibTrans" cxnId="{A6F5BCF5-E8BE-0B4E-A440-7B6A4EBE8AE2}">
      <dgm:prSet/>
      <dgm:spPr/>
      <dgm:t>
        <a:bodyPr/>
        <a:lstStyle/>
        <a:p>
          <a:endParaRPr lang="es-ES"/>
        </a:p>
      </dgm:t>
    </dgm:pt>
    <dgm:pt modelId="{7FE3D4AF-97C4-5F49-8C64-E5307FC55BA3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PREGUNTA</a:t>
          </a:r>
          <a:endParaRPr lang="es-ES" b="1" dirty="0"/>
        </a:p>
      </dgm:t>
    </dgm:pt>
    <dgm:pt modelId="{27658881-4CE8-0F49-8252-EB6B8865E449}" type="parTrans" cxnId="{71A3ABBA-D4F7-9E48-BF09-352BA96EB4D9}">
      <dgm:prSet/>
      <dgm:spPr/>
      <dgm:t>
        <a:bodyPr/>
        <a:lstStyle/>
        <a:p>
          <a:endParaRPr lang="es-ES"/>
        </a:p>
      </dgm:t>
    </dgm:pt>
    <dgm:pt modelId="{C142F2F3-3F8C-D947-B1D9-E9F156598776}" type="sibTrans" cxnId="{71A3ABBA-D4F7-9E48-BF09-352BA96EB4D9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0556B8FB-8DD9-8C43-B8A7-F9AA08E7D4BE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1" dirty="0" smtClean="0"/>
            <a:t>Por supuesto</a:t>
          </a:r>
          <a:endParaRPr lang="es-ES" b="1" dirty="0"/>
        </a:p>
      </dgm:t>
    </dgm:pt>
    <dgm:pt modelId="{FF62F345-51FA-3A4F-A787-E250107A1860}" type="parTrans" cxnId="{A1C6C911-0D9F-F548-9867-5CC64F234CD6}">
      <dgm:prSet/>
      <dgm:spPr/>
      <dgm:t>
        <a:bodyPr/>
        <a:lstStyle/>
        <a:p>
          <a:endParaRPr lang="es-ES"/>
        </a:p>
      </dgm:t>
    </dgm:pt>
    <dgm:pt modelId="{F3856826-5F71-6246-BA96-731935BEDAF9}" type="sibTrans" cxnId="{A1C6C911-0D9F-F548-9867-5CC64F234CD6}">
      <dgm:prSet/>
      <dgm:spPr/>
      <dgm:t>
        <a:bodyPr/>
        <a:lstStyle/>
        <a:p>
          <a:endParaRPr lang="es-ES"/>
        </a:p>
      </dgm:t>
    </dgm:pt>
    <dgm:pt modelId="{EC9BD27D-2A03-704A-B5E2-55472CA5B922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1" dirty="0" smtClean="0"/>
            <a:t>Pre venido</a:t>
          </a:r>
          <a:endParaRPr lang="es-ES" b="1" dirty="0"/>
        </a:p>
      </dgm:t>
    </dgm:pt>
    <dgm:pt modelId="{A76EE8DF-AE4E-1440-A821-6AC0A261DA08}" type="parTrans" cxnId="{E3070676-EEB3-2240-A6ED-E66B041845ED}">
      <dgm:prSet/>
      <dgm:spPr/>
      <dgm:t>
        <a:bodyPr/>
        <a:lstStyle/>
        <a:p>
          <a:endParaRPr lang="es-ES"/>
        </a:p>
      </dgm:t>
    </dgm:pt>
    <dgm:pt modelId="{62EC505E-32E2-BB4A-A754-94C5199F120F}" type="sibTrans" cxnId="{E3070676-EEB3-2240-A6ED-E66B041845ED}">
      <dgm:prSet/>
      <dgm:spPr/>
      <dgm:t>
        <a:bodyPr/>
        <a:lstStyle/>
        <a:p>
          <a:endParaRPr lang="es-ES"/>
        </a:p>
      </dgm:t>
    </dgm:pt>
    <dgm:pt modelId="{FF6F5ED0-EA21-5A41-9E9E-DA3A3B23A48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RESPUESTA</a:t>
          </a:r>
          <a:endParaRPr lang="es-ES" b="1" dirty="0"/>
        </a:p>
      </dgm:t>
    </dgm:pt>
    <dgm:pt modelId="{CF73F835-312F-3B49-B591-BE5EBF58F176}" type="parTrans" cxnId="{E6A0E170-EBBD-7D45-8324-36C29F80378D}">
      <dgm:prSet/>
      <dgm:spPr/>
      <dgm:t>
        <a:bodyPr/>
        <a:lstStyle/>
        <a:p>
          <a:endParaRPr lang="es-ES"/>
        </a:p>
      </dgm:t>
    </dgm:pt>
    <dgm:pt modelId="{7F52EE40-181B-F343-A6F3-9F55C6648057}" type="sibTrans" cxnId="{E6A0E170-EBBD-7D45-8324-36C29F80378D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A05C84C8-8541-374E-B319-649F5553CEB9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Enjuiciar</a:t>
          </a:r>
          <a:endParaRPr lang="es-ES" b="1" dirty="0"/>
        </a:p>
      </dgm:t>
    </dgm:pt>
    <dgm:pt modelId="{54EE1F21-1B55-694A-B3BF-52BFA1DA909A}" type="parTrans" cxnId="{A2BA737A-AA25-5249-81CE-E92132BA2839}">
      <dgm:prSet/>
      <dgm:spPr/>
      <dgm:t>
        <a:bodyPr/>
        <a:lstStyle/>
        <a:p>
          <a:endParaRPr lang="es-ES"/>
        </a:p>
      </dgm:t>
    </dgm:pt>
    <dgm:pt modelId="{1EEB2E15-E767-F148-8F49-EC8B2FFB4535}" type="sibTrans" cxnId="{A2BA737A-AA25-5249-81CE-E92132BA2839}">
      <dgm:prSet/>
      <dgm:spPr/>
      <dgm:t>
        <a:bodyPr/>
        <a:lstStyle/>
        <a:p>
          <a:endParaRPr lang="es-ES"/>
        </a:p>
      </dgm:t>
    </dgm:pt>
    <dgm:pt modelId="{29EE8EF1-6D34-1A41-B933-62E85C97C64F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1" dirty="0" smtClean="0"/>
            <a:t>Justificar</a:t>
          </a:r>
          <a:endParaRPr lang="es-ES" b="1" dirty="0"/>
        </a:p>
      </dgm:t>
    </dgm:pt>
    <dgm:pt modelId="{C868817E-4282-8241-AF3E-70869C48903E}" type="parTrans" cxnId="{9CE060B4-476A-7D4B-A45D-00DA5BA83662}">
      <dgm:prSet/>
      <dgm:spPr/>
      <dgm:t>
        <a:bodyPr/>
        <a:lstStyle/>
        <a:p>
          <a:endParaRPr lang="es-ES"/>
        </a:p>
      </dgm:t>
    </dgm:pt>
    <dgm:pt modelId="{3B78D985-5D28-AE43-81BE-0C6C82CC63AD}" type="sibTrans" cxnId="{9CE060B4-476A-7D4B-A45D-00DA5BA83662}">
      <dgm:prSet/>
      <dgm:spPr/>
      <dgm:t>
        <a:bodyPr/>
        <a:lstStyle/>
        <a:p>
          <a:endParaRPr lang="es-ES"/>
        </a:p>
      </dgm:t>
    </dgm:pt>
    <dgm:pt modelId="{E1565897-0BBE-CA4D-823C-47FC324F4DEC}" type="pres">
      <dgm:prSet presAssocID="{BB6441A6-A8B3-8647-B119-89847745BD28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858578B-DEFB-664A-8433-8544974C04F0}" type="pres">
      <dgm:prSet presAssocID="{DBD01309-88F0-824D-8CD9-4038C7F5355F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EFBE71-368F-D243-B926-CE34122D51C4}" type="pres">
      <dgm:prSet presAssocID="{DBD01309-88F0-824D-8CD9-4038C7F5355F}" presName="gear1srcNode" presStyleLbl="node1" presStyleIdx="0" presStyleCnt="3"/>
      <dgm:spPr/>
      <dgm:t>
        <a:bodyPr/>
        <a:lstStyle/>
        <a:p>
          <a:endParaRPr lang="es-ES"/>
        </a:p>
      </dgm:t>
    </dgm:pt>
    <dgm:pt modelId="{5F3F4541-6FE0-E249-A332-8C5FFEA3A6E7}" type="pres">
      <dgm:prSet presAssocID="{DBD01309-88F0-824D-8CD9-4038C7F5355F}" presName="gear1dstNode" presStyleLbl="node1" presStyleIdx="0" presStyleCnt="3"/>
      <dgm:spPr/>
      <dgm:t>
        <a:bodyPr/>
        <a:lstStyle/>
        <a:p>
          <a:endParaRPr lang="es-ES"/>
        </a:p>
      </dgm:t>
    </dgm:pt>
    <dgm:pt modelId="{024B2FAA-B174-8F44-98F8-2E3CD2F809C3}" type="pres">
      <dgm:prSet presAssocID="{DBD01309-88F0-824D-8CD9-4038C7F5355F}" presName="gear1ch" presStyleLbl="fgAcc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FB80FF-CC7E-6546-8359-0FEB277281CC}" type="pres">
      <dgm:prSet presAssocID="{FF6F5ED0-EA21-5A41-9E9E-DA3A3B23A48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B154BD-1E78-A541-A5F2-E55F2A37BC44}" type="pres">
      <dgm:prSet presAssocID="{FF6F5ED0-EA21-5A41-9E9E-DA3A3B23A488}" presName="gear2srcNode" presStyleLbl="node1" presStyleIdx="1" presStyleCnt="3"/>
      <dgm:spPr/>
      <dgm:t>
        <a:bodyPr/>
        <a:lstStyle/>
        <a:p>
          <a:endParaRPr lang="es-ES"/>
        </a:p>
      </dgm:t>
    </dgm:pt>
    <dgm:pt modelId="{ACE152CF-0841-7A4F-84AD-16A9A5E34791}" type="pres">
      <dgm:prSet presAssocID="{FF6F5ED0-EA21-5A41-9E9E-DA3A3B23A488}" presName="gear2dstNode" presStyleLbl="node1" presStyleIdx="1" presStyleCnt="3"/>
      <dgm:spPr/>
      <dgm:t>
        <a:bodyPr/>
        <a:lstStyle/>
        <a:p>
          <a:endParaRPr lang="es-ES"/>
        </a:p>
      </dgm:t>
    </dgm:pt>
    <dgm:pt modelId="{8E47D6C1-6B6A-6646-975A-6CE6CC0F4208}" type="pres">
      <dgm:prSet presAssocID="{FF6F5ED0-EA21-5A41-9E9E-DA3A3B23A488}" presName="gear2ch" presStyleLbl="fgAcc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008D1F-CD3B-2C49-BB67-EF94EC830422}" type="pres">
      <dgm:prSet presAssocID="{7FE3D4AF-97C4-5F49-8C64-E5307FC55BA3}" presName="gear3" presStyleLbl="node1" presStyleIdx="2" presStyleCnt="3"/>
      <dgm:spPr/>
      <dgm:t>
        <a:bodyPr/>
        <a:lstStyle/>
        <a:p>
          <a:endParaRPr lang="es-ES"/>
        </a:p>
      </dgm:t>
    </dgm:pt>
    <dgm:pt modelId="{E84B213D-FEC2-6B48-AEFE-FE46E3666AA3}" type="pres">
      <dgm:prSet presAssocID="{7FE3D4AF-97C4-5F49-8C64-E5307FC55BA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4EACED-A66E-A14E-A388-29FCA3B2EA41}" type="pres">
      <dgm:prSet presAssocID="{7FE3D4AF-97C4-5F49-8C64-E5307FC55BA3}" presName="gear3srcNode" presStyleLbl="node1" presStyleIdx="2" presStyleCnt="3"/>
      <dgm:spPr/>
      <dgm:t>
        <a:bodyPr/>
        <a:lstStyle/>
        <a:p>
          <a:endParaRPr lang="es-ES"/>
        </a:p>
      </dgm:t>
    </dgm:pt>
    <dgm:pt modelId="{9A3FAB2D-2D04-8440-BC65-3ECF55EFAFFB}" type="pres">
      <dgm:prSet presAssocID="{7FE3D4AF-97C4-5F49-8C64-E5307FC55BA3}" presName="gear3dstNode" presStyleLbl="node1" presStyleIdx="2" presStyleCnt="3"/>
      <dgm:spPr/>
      <dgm:t>
        <a:bodyPr/>
        <a:lstStyle/>
        <a:p>
          <a:endParaRPr lang="es-ES"/>
        </a:p>
      </dgm:t>
    </dgm:pt>
    <dgm:pt modelId="{FA4D1E08-1E9B-EA49-8CD3-16903DEABEDC}" type="pres">
      <dgm:prSet presAssocID="{7FE3D4AF-97C4-5F49-8C64-E5307FC55BA3}" presName="gear3ch" presStyleLbl="fgAcc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797F64-40C8-7142-A6E5-19E3778FF008}" type="pres">
      <dgm:prSet presAssocID="{416B6589-6F37-EF4E-8C1E-16D45CDC6918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0FEA4CD4-65DD-0748-8D43-BBC03D6788CB}" type="pres">
      <dgm:prSet presAssocID="{7F52EE40-181B-F343-A6F3-9F55C6648057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1A74BB8D-B2E0-A44A-945E-370FA4A7AF4D}" type="pres">
      <dgm:prSet presAssocID="{C142F2F3-3F8C-D947-B1D9-E9F156598776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E3070676-EEB3-2240-A6ED-E66B041845ED}" srcId="{7FE3D4AF-97C4-5F49-8C64-E5307FC55BA3}" destId="{EC9BD27D-2A03-704A-B5E2-55472CA5B922}" srcOrd="1" destOrd="0" parTransId="{A76EE8DF-AE4E-1440-A821-6AC0A261DA08}" sibTransId="{62EC505E-32E2-BB4A-A754-94C5199F120F}"/>
    <dgm:cxn modelId="{451DA4DF-D369-D642-A61F-5D83292BF6E8}" type="presOf" srcId="{DBD01309-88F0-824D-8CD9-4038C7F5355F}" destId="{6858578B-DEFB-664A-8433-8544974C04F0}" srcOrd="0" destOrd="0" presId="urn:microsoft.com/office/officeart/2005/8/layout/gear1"/>
    <dgm:cxn modelId="{B996DE0C-9C82-AB48-9A7A-52A0CD2A56D0}" type="presOf" srcId="{7FE3D4AF-97C4-5F49-8C64-E5307FC55BA3}" destId="{CF008D1F-CD3B-2C49-BB67-EF94EC830422}" srcOrd="0" destOrd="0" presId="urn:microsoft.com/office/officeart/2005/8/layout/gear1"/>
    <dgm:cxn modelId="{9C9008C4-D276-E145-AFDE-A8FC12907BDB}" type="presOf" srcId="{C142F2F3-3F8C-D947-B1D9-E9F156598776}" destId="{1A74BB8D-B2E0-A44A-945E-370FA4A7AF4D}" srcOrd="0" destOrd="0" presId="urn:microsoft.com/office/officeart/2005/8/layout/gear1"/>
    <dgm:cxn modelId="{C7CDD616-CF92-F54A-8C99-4B625345A207}" type="presOf" srcId="{0556B8FB-8DD9-8C43-B8A7-F9AA08E7D4BE}" destId="{FA4D1E08-1E9B-EA49-8CD3-16903DEABEDC}" srcOrd="0" destOrd="0" presId="urn:microsoft.com/office/officeart/2005/8/layout/gear1"/>
    <dgm:cxn modelId="{BBB53EA2-0C99-F043-BA03-B96F2EFFEFD2}" type="presOf" srcId="{DBD01309-88F0-824D-8CD9-4038C7F5355F}" destId="{5F3F4541-6FE0-E249-A332-8C5FFEA3A6E7}" srcOrd="2" destOrd="0" presId="urn:microsoft.com/office/officeart/2005/8/layout/gear1"/>
    <dgm:cxn modelId="{A2D32571-5B57-B94D-AAFF-A38BEF666902}" type="presOf" srcId="{7FE3D4AF-97C4-5F49-8C64-E5307FC55BA3}" destId="{7F4EACED-A66E-A14E-A388-29FCA3B2EA41}" srcOrd="2" destOrd="0" presId="urn:microsoft.com/office/officeart/2005/8/layout/gear1"/>
    <dgm:cxn modelId="{A6F5BCF5-E8BE-0B4E-A440-7B6A4EBE8AE2}" srcId="{DBD01309-88F0-824D-8CD9-4038C7F5355F}" destId="{468AD273-841D-DF48-A292-30A35C7A92F1}" srcOrd="1" destOrd="0" parTransId="{93FF677E-761A-C549-BED5-8CD6A2E7C736}" sibTransId="{A1130015-8ED6-CC4E-A940-BF5165458266}"/>
    <dgm:cxn modelId="{71A3ABBA-D4F7-9E48-BF09-352BA96EB4D9}" srcId="{BB6441A6-A8B3-8647-B119-89847745BD28}" destId="{7FE3D4AF-97C4-5F49-8C64-E5307FC55BA3}" srcOrd="2" destOrd="0" parTransId="{27658881-4CE8-0F49-8252-EB6B8865E449}" sibTransId="{C142F2F3-3F8C-D947-B1D9-E9F156598776}"/>
    <dgm:cxn modelId="{3021F332-1C6A-BF46-96F8-A2FEEF314814}" type="presOf" srcId="{468AD273-841D-DF48-A292-30A35C7A92F1}" destId="{024B2FAA-B174-8F44-98F8-2E3CD2F809C3}" srcOrd="0" destOrd="1" presId="urn:microsoft.com/office/officeart/2005/8/layout/gear1"/>
    <dgm:cxn modelId="{E6A0E170-EBBD-7D45-8324-36C29F80378D}" srcId="{BB6441A6-A8B3-8647-B119-89847745BD28}" destId="{FF6F5ED0-EA21-5A41-9E9E-DA3A3B23A488}" srcOrd="1" destOrd="0" parTransId="{CF73F835-312F-3B49-B591-BE5EBF58F176}" sibTransId="{7F52EE40-181B-F343-A6F3-9F55C6648057}"/>
    <dgm:cxn modelId="{4A855851-42CB-254A-8B9F-408DB540B4AC}" type="presOf" srcId="{FF6F5ED0-EA21-5A41-9E9E-DA3A3B23A488}" destId="{49B154BD-1E78-A541-A5F2-E55F2A37BC44}" srcOrd="1" destOrd="0" presId="urn:microsoft.com/office/officeart/2005/8/layout/gear1"/>
    <dgm:cxn modelId="{AF39F156-CC99-7142-A6BB-1302D3EC3098}" type="presOf" srcId="{FF6F5ED0-EA21-5A41-9E9E-DA3A3B23A488}" destId="{A4FB80FF-CC7E-6546-8359-0FEB277281CC}" srcOrd="0" destOrd="0" presId="urn:microsoft.com/office/officeart/2005/8/layout/gear1"/>
    <dgm:cxn modelId="{FCAB5F43-0480-784D-BD2B-CB66255626D9}" type="presOf" srcId="{A62A53D4-5547-F540-8BD4-A858CDED7447}" destId="{024B2FAA-B174-8F44-98F8-2E3CD2F809C3}" srcOrd="0" destOrd="0" presId="urn:microsoft.com/office/officeart/2005/8/layout/gear1"/>
    <dgm:cxn modelId="{A2BA737A-AA25-5249-81CE-E92132BA2839}" srcId="{FF6F5ED0-EA21-5A41-9E9E-DA3A3B23A488}" destId="{A05C84C8-8541-374E-B319-649F5553CEB9}" srcOrd="0" destOrd="0" parTransId="{54EE1F21-1B55-694A-B3BF-52BFA1DA909A}" sibTransId="{1EEB2E15-E767-F148-8F49-EC8B2FFB4535}"/>
    <dgm:cxn modelId="{1A0E4BEC-88AE-A14E-99F5-0F625790C8BE}" srcId="{BB6441A6-A8B3-8647-B119-89847745BD28}" destId="{DBD01309-88F0-824D-8CD9-4038C7F5355F}" srcOrd="0" destOrd="0" parTransId="{600371E8-E90B-C04C-8ACC-9E9659078D5D}" sibTransId="{416B6589-6F37-EF4E-8C1E-16D45CDC6918}"/>
    <dgm:cxn modelId="{9CE060B4-476A-7D4B-A45D-00DA5BA83662}" srcId="{FF6F5ED0-EA21-5A41-9E9E-DA3A3B23A488}" destId="{29EE8EF1-6D34-1A41-B933-62E85C97C64F}" srcOrd="1" destOrd="0" parTransId="{C868817E-4282-8241-AF3E-70869C48903E}" sibTransId="{3B78D985-5D28-AE43-81BE-0C6C82CC63AD}"/>
    <dgm:cxn modelId="{0DB0AC62-FCDB-B141-B9F4-5C5640BB0852}" type="presOf" srcId="{DBD01309-88F0-824D-8CD9-4038C7F5355F}" destId="{D2EFBE71-368F-D243-B926-CE34122D51C4}" srcOrd="1" destOrd="0" presId="urn:microsoft.com/office/officeart/2005/8/layout/gear1"/>
    <dgm:cxn modelId="{23C57ACF-2B8B-2A41-961F-E9C813DB3E08}" type="presOf" srcId="{29EE8EF1-6D34-1A41-B933-62E85C97C64F}" destId="{8E47D6C1-6B6A-6646-975A-6CE6CC0F4208}" srcOrd="0" destOrd="1" presId="urn:microsoft.com/office/officeart/2005/8/layout/gear1"/>
    <dgm:cxn modelId="{16BBE4C5-6AFD-554F-B31B-E4586604C7B0}" type="presOf" srcId="{FF6F5ED0-EA21-5A41-9E9E-DA3A3B23A488}" destId="{ACE152CF-0841-7A4F-84AD-16A9A5E34791}" srcOrd="2" destOrd="0" presId="urn:microsoft.com/office/officeart/2005/8/layout/gear1"/>
    <dgm:cxn modelId="{3AAB74CE-9EA2-0F49-895B-FB97C75B3181}" type="presOf" srcId="{EC9BD27D-2A03-704A-B5E2-55472CA5B922}" destId="{FA4D1E08-1E9B-EA49-8CD3-16903DEABEDC}" srcOrd="0" destOrd="1" presId="urn:microsoft.com/office/officeart/2005/8/layout/gear1"/>
    <dgm:cxn modelId="{F7720FDD-CA94-DF4E-883E-04A959ADDC18}" type="presOf" srcId="{BB6441A6-A8B3-8647-B119-89847745BD28}" destId="{E1565897-0BBE-CA4D-823C-47FC324F4DEC}" srcOrd="0" destOrd="0" presId="urn:microsoft.com/office/officeart/2005/8/layout/gear1"/>
    <dgm:cxn modelId="{265A7F4C-0208-1943-875B-E6BAB468F2D7}" srcId="{DBD01309-88F0-824D-8CD9-4038C7F5355F}" destId="{A62A53D4-5547-F540-8BD4-A858CDED7447}" srcOrd="0" destOrd="0" parTransId="{6CC84BA0-D1E6-A441-A2CF-C2DF982325B1}" sibTransId="{DD42088F-DD23-9443-AD30-239D030C6409}"/>
    <dgm:cxn modelId="{BFC240CA-2218-5D44-9B72-C01DE6E9D255}" type="presOf" srcId="{7FE3D4AF-97C4-5F49-8C64-E5307FC55BA3}" destId="{E84B213D-FEC2-6B48-AEFE-FE46E3666AA3}" srcOrd="1" destOrd="0" presId="urn:microsoft.com/office/officeart/2005/8/layout/gear1"/>
    <dgm:cxn modelId="{A1C6C911-0D9F-F548-9867-5CC64F234CD6}" srcId="{7FE3D4AF-97C4-5F49-8C64-E5307FC55BA3}" destId="{0556B8FB-8DD9-8C43-B8A7-F9AA08E7D4BE}" srcOrd="0" destOrd="0" parTransId="{FF62F345-51FA-3A4F-A787-E250107A1860}" sibTransId="{F3856826-5F71-6246-BA96-731935BEDAF9}"/>
    <dgm:cxn modelId="{7742626B-5493-1B41-9B3E-B6734AD2646D}" type="presOf" srcId="{7FE3D4AF-97C4-5F49-8C64-E5307FC55BA3}" destId="{9A3FAB2D-2D04-8440-BC65-3ECF55EFAFFB}" srcOrd="3" destOrd="0" presId="urn:microsoft.com/office/officeart/2005/8/layout/gear1"/>
    <dgm:cxn modelId="{17CD884C-FA19-2E49-B4D0-9DDB7EB5716B}" type="presOf" srcId="{416B6589-6F37-EF4E-8C1E-16D45CDC6918}" destId="{08797F64-40C8-7142-A6E5-19E3778FF008}" srcOrd="0" destOrd="0" presId="urn:microsoft.com/office/officeart/2005/8/layout/gear1"/>
    <dgm:cxn modelId="{4E036613-6237-5240-8A62-65561DCBFAD7}" type="presOf" srcId="{A05C84C8-8541-374E-B319-649F5553CEB9}" destId="{8E47D6C1-6B6A-6646-975A-6CE6CC0F4208}" srcOrd="0" destOrd="0" presId="urn:microsoft.com/office/officeart/2005/8/layout/gear1"/>
    <dgm:cxn modelId="{6E125965-8EA1-A041-A5CF-DA344395E62D}" type="presOf" srcId="{7F52EE40-181B-F343-A6F3-9F55C6648057}" destId="{0FEA4CD4-65DD-0748-8D43-BBC03D6788CB}" srcOrd="0" destOrd="0" presId="urn:microsoft.com/office/officeart/2005/8/layout/gear1"/>
    <dgm:cxn modelId="{4F9D0F1D-379B-0A42-942F-8AA57F707992}" type="presParOf" srcId="{E1565897-0BBE-CA4D-823C-47FC324F4DEC}" destId="{6858578B-DEFB-664A-8433-8544974C04F0}" srcOrd="0" destOrd="0" presId="urn:microsoft.com/office/officeart/2005/8/layout/gear1"/>
    <dgm:cxn modelId="{9A191C8F-E64E-1A46-860D-D39444CEF32F}" type="presParOf" srcId="{E1565897-0BBE-CA4D-823C-47FC324F4DEC}" destId="{D2EFBE71-368F-D243-B926-CE34122D51C4}" srcOrd="1" destOrd="0" presId="urn:microsoft.com/office/officeart/2005/8/layout/gear1"/>
    <dgm:cxn modelId="{90C3CE7F-970A-334D-8F40-639B0CCE1FC6}" type="presParOf" srcId="{E1565897-0BBE-CA4D-823C-47FC324F4DEC}" destId="{5F3F4541-6FE0-E249-A332-8C5FFEA3A6E7}" srcOrd="2" destOrd="0" presId="urn:microsoft.com/office/officeart/2005/8/layout/gear1"/>
    <dgm:cxn modelId="{2F1AEB22-F1F2-9E43-BF5A-230E8269B1F2}" type="presParOf" srcId="{E1565897-0BBE-CA4D-823C-47FC324F4DEC}" destId="{024B2FAA-B174-8F44-98F8-2E3CD2F809C3}" srcOrd="3" destOrd="0" presId="urn:microsoft.com/office/officeart/2005/8/layout/gear1"/>
    <dgm:cxn modelId="{DEDEC3E3-4ACA-274D-ABD2-D17DE4B174AD}" type="presParOf" srcId="{E1565897-0BBE-CA4D-823C-47FC324F4DEC}" destId="{A4FB80FF-CC7E-6546-8359-0FEB277281CC}" srcOrd="4" destOrd="0" presId="urn:microsoft.com/office/officeart/2005/8/layout/gear1"/>
    <dgm:cxn modelId="{B94D8E58-4B9A-904B-BB83-60301B0DEBFB}" type="presParOf" srcId="{E1565897-0BBE-CA4D-823C-47FC324F4DEC}" destId="{49B154BD-1E78-A541-A5F2-E55F2A37BC44}" srcOrd="5" destOrd="0" presId="urn:microsoft.com/office/officeart/2005/8/layout/gear1"/>
    <dgm:cxn modelId="{94C10D75-CADA-6743-9C8C-02D27EF57578}" type="presParOf" srcId="{E1565897-0BBE-CA4D-823C-47FC324F4DEC}" destId="{ACE152CF-0841-7A4F-84AD-16A9A5E34791}" srcOrd="6" destOrd="0" presId="urn:microsoft.com/office/officeart/2005/8/layout/gear1"/>
    <dgm:cxn modelId="{7EA945BC-2853-244E-9B48-8E3B3E80B1F8}" type="presParOf" srcId="{E1565897-0BBE-CA4D-823C-47FC324F4DEC}" destId="{8E47D6C1-6B6A-6646-975A-6CE6CC0F4208}" srcOrd="7" destOrd="0" presId="urn:microsoft.com/office/officeart/2005/8/layout/gear1"/>
    <dgm:cxn modelId="{15E72E6D-D761-314E-9F4F-139FD14B10E5}" type="presParOf" srcId="{E1565897-0BBE-CA4D-823C-47FC324F4DEC}" destId="{CF008D1F-CD3B-2C49-BB67-EF94EC830422}" srcOrd="8" destOrd="0" presId="urn:microsoft.com/office/officeart/2005/8/layout/gear1"/>
    <dgm:cxn modelId="{AE787745-000C-E44A-B105-4FBF4F92B71B}" type="presParOf" srcId="{E1565897-0BBE-CA4D-823C-47FC324F4DEC}" destId="{E84B213D-FEC2-6B48-AEFE-FE46E3666AA3}" srcOrd="9" destOrd="0" presId="urn:microsoft.com/office/officeart/2005/8/layout/gear1"/>
    <dgm:cxn modelId="{0571BCFA-0FB5-4747-9F82-BA4BBFAF72C9}" type="presParOf" srcId="{E1565897-0BBE-CA4D-823C-47FC324F4DEC}" destId="{7F4EACED-A66E-A14E-A388-29FCA3B2EA41}" srcOrd="10" destOrd="0" presId="urn:microsoft.com/office/officeart/2005/8/layout/gear1"/>
    <dgm:cxn modelId="{BE033C98-5098-BD47-B25D-1E2A58E52FD3}" type="presParOf" srcId="{E1565897-0BBE-CA4D-823C-47FC324F4DEC}" destId="{9A3FAB2D-2D04-8440-BC65-3ECF55EFAFFB}" srcOrd="11" destOrd="0" presId="urn:microsoft.com/office/officeart/2005/8/layout/gear1"/>
    <dgm:cxn modelId="{39658D2C-7B3D-2A4E-9B1E-A779C26CFD42}" type="presParOf" srcId="{E1565897-0BBE-CA4D-823C-47FC324F4DEC}" destId="{FA4D1E08-1E9B-EA49-8CD3-16903DEABEDC}" srcOrd="12" destOrd="0" presId="urn:microsoft.com/office/officeart/2005/8/layout/gear1"/>
    <dgm:cxn modelId="{817F8A0D-4D19-E444-97C6-368185084911}" type="presParOf" srcId="{E1565897-0BBE-CA4D-823C-47FC324F4DEC}" destId="{08797F64-40C8-7142-A6E5-19E3778FF008}" srcOrd="13" destOrd="0" presId="urn:microsoft.com/office/officeart/2005/8/layout/gear1"/>
    <dgm:cxn modelId="{2190742D-F035-9C4E-A0F1-E0DC49A15DCF}" type="presParOf" srcId="{E1565897-0BBE-CA4D-823C-47FC324F4DEC}" destId="{0FEA4CD4-65DD-0748-8D43-BBC03D6788CB}" srcOrd="14" destOrd="0" presId="urn:microsoft.com/office/officeart/2005/8/layout/gear1"/>
    <dgm:cxn modelId="{AD94E0F8-A06D-E441-AFBD-1D2739F45063}" type="presParOf" srcId="{E1565897-0BBE-CA4D-823C-47FC324F4DEC}" destId="{1A74BB8D-B2E0-A44A-945E-370FA4A7AF4D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CAC6F4-E484-F348-8807-D91946C4DEB1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9A35581-D657-1840-8F3E-D5285C55D7F7}">
      <dgm:prSet phldrT="[Texto]"/>
      <dgm:spPr/>
      <dgm:t>
        <a:bodyPr/>
        <a:lstStyle/>
        <a:p>
          <a:r>
            <a:rPr lang="es-ES" dirty="0" smtClean="0"/>
            <a:t>Los recuerdos</a:t>
          </a:r>
          <a:endParaRPr lang="es-ES" dirty="0"/>
        </a:p>
      </dgm:t>
    </dgm:pt>
    <dgm:pt modelId="{08B4467F-720B-9048-AC36-0F2AD7DF8E89}" type="parTrans" cxnId="{ABC0BF72-B01C-B545-A235-34E6DD0E1FAF}">
      <dgm:prSet/>
      <dgm:spPr/>
      <dgm:t>
        <a:bodyPr/>
        <a:lstStyle/>
        <a:p>
          <a:endParaRPr lang="es-ES"/>
        </a:p>
      </dgm:t>
    </dgm:pt>
    <dgm:pt modelId="{F075F208-EC11-2F4D-A57E-6F48DC7E9F3B}" type="sibTrans" cxnId="{ABC0BF72-B01C-B545-A235-34E6DD0E1FA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es-ES"/>
        </a:p>
      </dgm:t>
    </dgm:pt>
    <dgm:pt modelId="{D1BF7EE6-958C-9641-997C-9FA8D2F90329}">
      <dgm:prSet phldrT="[Texto]"/>
      <dgm:spPr/>
      <dgm:t>
        <a:bodyPr/>
        <a:lstStyle/>
        <a:p>
          <a:r>
            <a:rPr lang="es-ES" dirty="0" smtClean="0"/>
            <a:t>Lo desconocido</a:t>
          </a:r>
          <a:endParaRPr lang="es-ES" dirty="0"/>
        </a:p>
      </dgm:t>
    </dgm:pt>
    <dgm:pt modelId="{99B0FB84-EE7D-FF42-98BF-5415AD78F663}" type="parTrans" cxnId="{6CD06B43-6CAE-434B-8987-20082E3C68EF}">
      <dgm:prSet/>
      <dgm:spPr/>
      <dgm:t>
        <a:bodyPr/>
        <a:lstStyle/>
        <a:p>
          <a:endParaRPr lang="es-ES"/>
        </a:p>
      </dgm:t>
    </dgm:pt>
    <dgm:pt modelId="{07E44E61-2830-9141-ABEB-613EAEFF2CF1}" type="sibTrans" cxnId="{6CD06B43-6CAE-434B-8987-20082E3C68EF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es-ES"/>
        </a:p>
      </dgm:t>
    </dgm:pt>
    <dgm:pt modelId="{0F749389-FF53-D142-9513-50F3055D4DB3}">
      <dgm:prSet phldrT="[Texto]"/>
      <dgm:spPr/>
      <dgm:t>
        <a:bodyPr/>
        <a:lstStyle/>
        <a:p>
          <a:r>
            <a:rPr lang="es-ES" dirty="0" smtClean="0"/>
            <a:t>La agresión</a:t>
          </a:r>
          <a:endParaRPr lang="es-ES" dirty="0"/>
        </a:p>
      </dgm:t>
    </dgm:pt>
    <dgm:pt modelId="{D378E5AE-0B70-134E-AC48-FE80D8E53FDA}" type="parTrans" cxnId="{CA34741A-735C-BD4C-9B29-84BD95EDB97C}">
      <dgm:prSet/>
      <dgm:spPr/>
      <dgm:t>
        <a:bodyPr/>
        <a:lstStyle/>
        <a:p>
          <a:endParaRPr lang="es-ES"/>
        </a:p>
      </dgm:t>
    </dgm:pt>
    <dgm:pt modelId="{DF4A2B05-7A09-7540-85AD-9C70BDA25018}" type="sibTrans" cxnId="{CA34741A-735C-BD4C-9B29-84BD95EDB97C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"/>
        </a:p>
      </dgm:t>
    </dgm:pt>
    <dgm:pt modelId="{7C52CDBF-4AF0-1D40-A848-D9E8D9E44E92}">
      <dgm:prSet phldrT="[Texto]"/>
      <dgm:spPr/>
      <dgm:t>
        <a:bodyPr/>
        <a:lstStyle/>
        <a:p>
          <a:r>
            <a:rPr lang="es-ES" dirty="0" smtClean="0"/>
            <a:t>La indiferencia</a:t>
          </a:r>
          <a:endParaRPr lang="es-ES" dirty="0"/>
        </a:p>
      </dgm:t>
    </dgm:pt>
    <dgm:pt modelId="{174AD9EE-5FEC-2949-9ABA-431DD56E1510}" type="parTrans" cxnId="{3B1EFE5E-279A-5846-9DC5-AAA4F50715D3}">
      <dgm:prSet/>
      <dgm:spPr/>
      <dgm:t>
        <a:bodyPr/>
        <a:lstStyle/>
        <a:p>
          <a:endParaRPr lang="es-ES"/>
        </a:p>
      </dgm:t>
    </dgm:pt>
    <dgm:pt modelId="{B3058BFC-2275-4342-B1C1-C6573281425B}" type="sibTrans" cxnId="{3B1EFE5E-279A-5846-9DC5-AAA4F50715D3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6CB465C5-CD5F-D149-8106-91B1882F9C2B}">
      <dgm:prSet phldrT="[Texto]"/>
      <dgm:spPr/>
      <dgm:t>
        <a:bodyPr/>
        <a:lstStyle/>
        <a:p>
          <a:r>
            <a:rPr lang="es-ES" dirty="0" smtClean="0"/>
            <a:t>La mediocridad</a:t>
          </a:r>
          <a:endParaRPr lang="es-ES" dirty="0"/>
        </a:p>
      </dgm:t>
    </dgm:pt>
    <dgm:pt modelId="{844D72A7-5240-CB41-B10F-ABDF7C1FE663}" type="parTrans" cxnId="{5C12963D-B4BE-E54E-8B37-17B8936F17FA}">
      <dgm:prSet/>
      <dgm:spPr/>
      <dgm:t>
        <a:bodyPr/>
        <a:lstStyle/>
        <a:p>
          <a:endParaRPr lang="es-ES"/>
        </a:p>
      </dgm:t>
    </dgm:pt>
    <dgm:pt modelId="{C95FBD5F-812F-EC4D-A941-BEE83F600822}" type="sibTrans" cxnId="{5C12963D-B4BE-E54E-8B37-17B8936F17FA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  <dgm:t>
        <a:bodyPr/>
        <a:lstStyle/>
        <a:p>
          <a:endParaRPr lang="es-ES"/>
        </a:p>
      </dgm:t>
    </dgm:pt>
    <dgm:pt modelId="{14B2527C-1DDA-7746-A61F-BC90EFA41837}">
      <dgm:prSet phldrT="[Texto]"/>
      <dgm:spPr/>
      <dgm:t>
        <a:bodyPr/>
        <a:lstStyle/>
        <a:p>
          <a:r>
            <a:rPr lang="es-ES" dirty="0" smtClean="0"/>
            <a:t>Las relaciones</a:t>
          </a:r>
          <a:endParaRPr lang="es-ES" dirty="0"/>
        </a:p>
      </dgm:t>
    </dgm:pt>
    <dgm:pt modelId="{186A9E4D-9776-A842-899D-065196D68605}" type="parTrans" cxnId="{9D981A74-8FB3-E842-9673-37DDD92CCE40}">
      <dgm:prSet/>
      <dgm:spPr/>
      <dgm:t>
        <a:bodyPr/>
        <a:lstStyle/>
        <a:p>
          <a:endParaRPr lang="es-ES"/>
        </a:p>
      </dgm:t>
    </dgm:pt>
    <dgm:pt modelId="{33964503-19E0-534A-98DE-339CAA9C5290}" type="sibTrans" cxnId="{9D981A74-8FB3-E842-9673-37DDD92CCE40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s-ES"/>
        </a:p>
      </dgm:t>
    </dgm:pt>
    <dgm:pt modelId="{D452BB4E-8931-5442-B3A6-5E9DB31A8DD2}" type="pres">
      <dgm:prSet presAssocID="{5ACAC6F4-E484-F348-8807-D91946C4DEB1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0753C96F-7AFD-A642-8E18-49A58FFCC581}" type="pres">
      <dgm:prSet presAssocID="{39A35581-D657-1840-8F3E-D5285C55D7F7}" presName="parent_text_1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D2E6B5-C874-5F45-B59F-D98C0AC08DEC}" type="pres">
      <dgm:prSet presAssocID="{39A35581-D657-1840-8F3E-D5285C55D7F7}" presName="image_accent_1" presStyleCnt="0"/>
      <dgm:spPr/>
    </dgm:pt>
    <dgm:pt modelId="{D587D98F-4DDC-FD47-A5BA-CCD13AC060AC}" type="pres">
      <dgm:prSet presAssocID="{39A35581-D657-1840-8F3E-D5285C55D7F7}" presName="imageAccentRepeatNode" presStyleLbl="alignNode1" presStyleIdx="0" presStyleCnt="11"/>
      <dgm:spPr/>
    </dgm:pt>
    <dgm:pt modelId="{6181C4EE-706F-1E45-8BA5-13D7ECC3C9FE}" type="pres">
      <dgm:prSet presAssocID="{39A35581-D657-1840-8F3E-D5285C55D7F7}" presName="accent_1" presStyleLbl="alignNode1" presStyleIdx="1" presStyleCnt="11"/>
      <dgm:spPr/>
    </dgm:pt>
    <dgm:pt modelId="{1C165E5D-8C91-874A-8619-B66ABE736883}" type="pres">
      <dgm:prSet presAssocID="{F075F208-EC11-2F4D-A57E-6F48DC7E9F3B}" presName="image_1" presStyleCnt="0"/>
      <dgm:spPr/>
    </dgm:pt>
    <dgm:pt modelId="{2D128BB1-4B04-3A40-ADEB-A72AD528DCEA}" type="pres">
      <dgm:prSet presAssocID="{F075F208-EC11-2F4D-A57E-6F48DC7E9F3B}" presName="imageRepeatNode" presStyleLbl="fgImgPlace1" presStyleIdx="0" presStyleCnt="6"/>
      <dgm:spPr/>
      <dgm:t>
        <a:bodyPr/>
        <a:lstStyle/>
        <a:p>
          <a:endParaRPr lang="es-ES"/>
        </a:p>
      </dgm:t>
    </dgm:pt>
    <dgm:pt modelId="{85E81E36-3F31-F641-BF8D-7E102A36DB79}" type="pres">
      <dgm:prSet presAssocID="{D1BF7EE6-958C-9641-997C-9FA8D2F90329}" presName="parent_text_2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80D6E1-B337-0646-8A96-C2224B1AC96D}" type="pres">
      <dgm:prSet presAssocID="{D1BF7EE6-958C-9641-997C-9FA8D2F90329}" presName="image_accent_2" presStyleCnt="0"/>
      <dgm:spPr/>
    </dgm:pt>
    <dgm:pt modelId="{0E0B97D9-19C6-5D40-8F5F-42BE9B6D5572}" type="pres">
      <dgm:prSet presAssocID="{D1BF7EE6-958C-9641-997C-9FA8D2F90329}" presName="imageAccentRepeatNode" presStyleLbl="alignNode1" presStyleIdx="2" presStyleCnt="11"/>
      <dgm:spPr/>
    </dgm:pt>
    <dgm:pt modelId="{28CBA931-95C8-394D-A2C8-3F1CFE4DBE33}" type="pres">
      <dgm:prSet presAssocID="{07E44E61-2830-9141-ABEB-613EAEFF2CF1}" presName="image_2" presStyleCnt="0"/>
      <dgm:spPr/>
    </dgm:pt>
    <dgm:pt modelId="{4B9B4475-5D82-104A-ABAB-AB9DB67191F8}" type="pres">
      <dgm:prSet presAssocID="{07E44E61-2830-9141-ABEB-613EAEFF2CF1}" presName="imageRepeatNode" presStyleLbl="fgImgPlace1" presStyleIdx="1" presStyleCnt="6"/>
      <dgm:spPr/>
      <dgm:t>
        <a:bodyPr/>
        <a:lstStyle/>
        <a:p>
          <a:endParaRPr lang="es-ES"/>
        </a:p>
      </dgm:t>
    </dgm:pt>
    <dgm:pt modelId="{0140733D-1401-DF4A-8640-D75D189ABF46}" type="pres">
      <dgm:prSet presAssocID="{0F749389-FF53-D142-9513-50F3055D4DB3}" presName="image_accent_3" presStyleCnt="0"/>
      <dgm:spPr/>
    </dgm:pt>
    <dgm:pt modelId="{CAD4BB28-F331-0946-998D-DBC495F37DDA}" type="pres">
      <dgm:prSet presAssocID="{0F749389-FF53-D142-9513-50F3055D4DB3}" presName="imageAccentRepeatNode" presStyleLbl="alignNode1" presStyleIdx="3" presStyleCnt="11"/>
      <dgm:spPr/>
    </dgm:pt>
    <dgm:pt modelId="{DDCA2C9F-D5AC-9640-B3AC-F6C57885ED67}" type="pres">
      <dgm:prSet presAssocID="{0F749389-FF53-D142-9513-50F3055D4DB3}" presName="parent_text_3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05F924-A136-624A-956E-78BE12165C3F}" type="pres">
      <dgm:prSet presAssocID="{0F749389-FF53-D142-9513-50F3055D4DB3}" presName="accent_2" presStyleLbl="alignNode1" presStyleIdx="4" presStyleCnt="11"/>
      <dgm:spPr/>
    </dgm:pt>
    <dgm:pt modelId="{7B778D5F-A228-274E-9D11-062AE4829608}" type="pres">
      <dgm:prSet presAssocID="{0F749389-FF53-D142-9513-50F3055D4DB3}" presName="accent_3" presStyleLbl="alignNode1" presStyleIdx="5" presStyleCnt="11"/>
      <dgm:spPr/>
    </dgm:pt>
    <dgm:pt modelId="{D626B279-A4D7-C740-9F00-65474177C1C8}" type="pres">
      <dgm:prSet presAssocID="{DF4A2B05-7A09-7540-85AD-9C70BDA25018}" presName="image_3" presStyleCnt="0"/>
      <dgm:spPr/>
    </dgm:pt>
    <dgm:pt modelId="{333FC70F-2138-C542-A7E2-327F39523F38}" type="pres">
      <dgm:prSet presAssocID="{DF4A2B05-7A09-7540-85AD-9C70BDA25018}" presName="imageRepeatNode" presStyleLbl="fgImgPlace1" presStyleIdx="2" presStyleCnt="6"/>
      <dgm:spPr/>
      <dgm:t>
        <a:bodyPr/>
        <a:lstStyle/>
        <a:p>
          <a:endParaRPr lang="es-ES"/>
        </a:p>
      </dgm:t>
    </dgm:pt>
    <dgm:pt modelId="{24E05495-E717-CB4F-AC27-6B89BF6CBA04}" type="pres">
      <dgm:prSet presAssocID="{7C52CDBF-4AF0-1D40-A848-D9E8D9E44E92}" presName="image_accent_4" presStyleCnt="0"/>
      <dgm:spPr/>
    </dgm:pt>
    <dgm:pt modelId="{44211E6B-85BA-C245-B6F1-80E7317F5469}" type="pres">
      <dgm:prSet presAssocID="{7C52CDBF-4AF0-1D40-A848-D9E8D9E44E92}" presName="imageAccentRepeatNode" presStyleLbl="alignNode1" presStyleIdx="6" presStyleCnt="11"/>
      <dgm:spPr/>
    </dgm:pt>
    <dgm:pt modelId="{475EBDB8-EE24-3B44-B227-24A74FB9D7B6}" type="pres">
      <dgm:prSet presAssocID="{7C52CDBF-4AF0-1D40-A848-D9E8D9E44E92}" presName="parent_text_4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5889E2-3FD6-D94F-8D36-D5E5873E01D7}" type="pres">
      <dgm:prSet presAssocID="{7C52CDBF-4AF0-1D40-A848-D9E8D9E44E92}" presName="accent_4" presStyleLbl="alignNode1" presStyleIdx="7" presStyleCnt="11"/>
      <dgm:spPr/>
    </dgm:pt>
    <dgm:pt modelId="{932D11AF-F532-FF44-9DF8-C1CDD742FE55}" type="pres">
      <dgm:prSet presAssocID="{B3058BFC-2275-4342-B1C1-C6573281425B}" presName="image_4" presStyleCnt="0"/>
      <dgm:spPr/>
    </dgm:pt>
    <dgm:pt modelId="{471D07D1-6510-8745-8C26-518C3B030368}" type="pres">
      <dgm:prSet presAssocID="{B3058BFC-2275-4342-B1C1-C6573281425B}" presName="imageRepeatNode" presStyleLbl="fgImgPlace1" presStyleIdx="3" presStyleCnt="6"/>
      <dgm:spPr/>
      <dgm:t>
        <a:bodyPr/>
        <a:lstStyle/>
        <a:p>
          <a:endParaRPr lang="es-ES"/>
        </a:p>
      </dgm:t>
    </dgm:pt>
    <dgm:pt modelId="{453BE77D-E439-6945-B480-3A86C05DEE2A}" type="pres">
      <dgm:prSet presAssocID="{6CB465C5-CD5F-D149-8106-91B1882F9C2B}" presName="image_accent_5" presStyleCnt="0"/>
      <dgm:spPr/>
    </dgm:pt>
    <dgm:pt modelId="{57FC663D-0F23-844A-9820-6227BB853D92}" type="pres">
      <dgm:prSet presAssocID="{6CB465C5-CD5F-D149-8106-91B1882F9C2B}" presName="imageAccentRepeatNode" presStyleLbl="alignNode1" presStyleIdx="8" presStyleCnt="11"/>
      <dgm:spPr/>
    </dgm:pt>
    <dgm:pt modelId="{42C4FFC3-337A-7A48-A409-839C1211EABB}" type="pres">
      <dgm:prSet presAssocID="{6CB465C5-CD5F-D149-8106-91B1882F9C2B}" presName="parent_text_5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AFCD47-402A-5A4D-A3AC-57972B7C69F4}" type="pres">
      <dgm:prSet presAssocID="{C95FBD5F-812F-EC4D-A941-BEE83F600822}" presName="image_5" presStyleCnt="0"/>
      <dgm:spPr/>
    </dgm:pt>
    <dgm:pt modelId="{F57C3BB8-A58B-2F45-9674-83AA26FF3B4E}" type="pres">
      <dgm:prSet presAssocID="{C95FBD5F-812F-EC4D-A941-BEE83F600822}" presName="imageRepeatNode" presStyleLbl="fgImgPlace1" presStyleIdx="4" presStyleCnt="6"/>
      <dgm:spPr/>
      <dgm:t>
        <a:bodyPr/>
        <a:lstStyle/>
        <a:p>
          <a:endParaRPr lang="es-ES"/>
        </a:p>
      </dgm:t>
    </dgm:pt>
    <dgm:pt modelId="{D8FCC4E6-998B-6548-B786-B687FD0D471D}" type="pres">
      <dgm:prSet presAssocID="{14B2527C-1DDA-7746-A61F-BC90EFA41837}" presName="parent_text_6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98C52A-4F28-BB41-882A-13F61702EF82}" type="pres">
      <dgm:prSet presAssocID="{14B2527C-1DDA-7746-A61F-BC90EFA41837}" presName="image_accent_6" presStyleCnt="0"/>
      <dgm:spPr/>
    </dgm:pt>
    <dgm:pt modelId="{8EF7224E-07DA-ED4F-AB19-AE637AB22176}" type="pres">
      <dgm:prSet presAssocID="{14B2527C-1DDA-7746-A61F-BC90EFA41837}" presName="imageAccentRepeatNode" presStyleLbl="alignNode1" presStyleIdx="9" presStyleCnt="11"/>
      <dgm:spPr/>
    </dgm:pt>
    <dgm:pt modelId="{7EF6F382-0FCE-684E-B7E6-2B04BD0566B2}" type="pres">
      <dgm:prSet presAssocID="{14B2527C-1DDA-7746-A61F-BC90EFA41837}" presName="accent_5" presStyleLbl="alignNode1" presStyleIdx="10" presStyleCnt="11"/>
      <dgm:spPr/>
    </dgm:pt>
    <dgm:pt modelId="{134402B9-BB43-AF4B-BDFA-D9438BE4F1DD}" type="pres">
      <dgm:prSet presAssocID="{33964503-19E0-534A-98DE-339CAA9C5290}" presName="image_6" presStyleCnt="0"/>
      <dgm:spPr/>
    </dgm:pt>
    <dgm:pt modelId="{34CA6E1F-A295-BB4E-B28D-F737769FED8E}" type="pres">
      <dgm:prSet presAssocID="{33964503-19E0-534A-98DE-339CAA9C5290}" presName="imageRepeatNode" presStyleLbl="fgImgPlace1" presStyleIdx="5" presStyleCnt="6"/>
      <dgm:spPr/>
      <dgm:t>
        <a:bodyPr/>
        <a:lstStyle/>
        <a:p>
          <a:endParaRPr lang="es-ES"/>
        </a:p>
      </dgm:t>
    </dgm:pt>
  </dgm:ptLst>
  <dgm:cxnLst>
    <dgm:cxn modelId="{A9FA2B1A-D1B6-474F-95AA-697239D00008}" type="presOf" srcId="{D1BF7EE6-958C-9641-997C-9FA8D2F90329}" destId="{85E81E36-3F31-F641-BF8D-7E102A36DB79}" srcOrd="0" destOrd="0" presId="urn:microsoft.com/office/officeart/2008/layout/BubblePictureList"/>
    <dgm:cxn modelId="{A971654A-C7B1-C446-AB91-939ABBD8CB3C}" type="presOf" srcId="{7C52CDBF-4AF0-1D40-A848-D9E8D9E44E92}" destId="{475EBDB8-EE24-3B44-B227-24A74FB9D7B6}" srcOrd="0" destOrd="0" presId="urn:microsoft.com/office/officeart/2008/layout/BubblePictureList"/>
    <dgm:cxn modelId="{9D981A74-8FB3-E842-9673-37DDD92CCE40}" srcId="{5ACAC6F4-E484-F348-8807-D91946C4DEB1}" destId="{14B2527C-1DDA-7746-A61F-BC90EFA41837}" srcOrd="5" destOrd="0" parTransId="{186A9E4D-9776-A842-899D-065196D68605}" sibTransId="{33964503-19E0-534A-98DE-339CAA9C5290}"/>
    <dgm:cxn modelId="{ABC0BF72-B01C-B545-A235-34E6DD0E1FAF}" srcId="{5ACAC6F4-E484-F348-8807-D91946C4DEB1}" destId="{39A35581-D657-1840-8F3E-D5285C55D7F7}" srcOrd="0" destOrd="0" parTransId="{08B4467F-720B-9048-AC36-0F2AD7DF8E89}" sibTransId="{F075F208-EC11-2F4D-A57E-6F48DC7E9F3B}"/>
    <dgm:cxn modelId="{B8E86A3C-8AEC-F04A-8098-DA863F1778EE}" type="presOf" srcId="{F075F208-EC11-2F4D-A57E-6F48DC7E9F3B}" destId="{2D128BB1-4B04-3A40-ADEB-A72AD528DCEA}" srcOrd="0" destOrd="0" presId="urn:microsoft.com/office/officeart/2008/layout/BubblePictureList"/>
    <dgm:cxn modelId="{0E7B23A9-EA9C-824B-8D5E-332D75BA19FE}" type="presOf" srcId="{C95FBD5F-812F-EC4D-A941-BEE83F600822}" destId="{F57C3BB8-A58B-2F45-9674-83AA26FF3B4E}" srcOrd="0" destOrd="0" presId="urn:microsoft.com/office/officeart/2008/layout/BubblePictureList"/>
    <dgm:cxn modelId="{B7912480-2A3F-AD4A-9994-22B651327B47}" type="presOf" srcId="{6CB465C5-CD5F-D149-8106-91B1882F9C2B}" destId="{42C4FFC3-337A-7A48-A409-839C1211EABB}" srcOrd="0" destOrd="0" presId="urn:microsoft.com/office/officeart/2008/layout/BubblePictureList"/>
    <dgm:cxn modelId="{DC84186D-846B-5F49-827D-5843C39EDFE3}" type="presOf" srcId="{B3058BFC-2275-4342-B1C1-C6573281425B}" destId="{471D07D1-6510-8745-8C26-518C3B030368}" srcOrd="0" destOrd="0" presId="urn:microsoft.com/office/officeart/2008/layout/BubblePictureList"/>
    <dgm:cxn modelId="{D01D7FEB-10A4-004C-A9A6-D5A67B8D7EFC}" type="presOf" srcId="{DF4A2B05-7A09-7540-85AD-9C70BDA25018}" destId="{333FC70F-2138-C542-A7E2-327F39523F38}" srcOrd="0" destOrd="0" presId="urn:microsoft.com/office/officeart/2008/layout/BubblePictureList"/>
    <dgm:cxn modelId="{23BFDAC6-8E7B-3043-82D5-C85E753A44CC}" type="presOf" srcId="{33964503-19E0-534A-98DE-339CAA9C5290}" destId="{34CA6E1F-A295-BB4E-B28D-F737769FED8E}" srcOrd="0" destOrd="0" presId="urn:microsoft.com/office/officeart/2008/layout/BubblePictureList"/>
    <dgm:cxn modelId="{929CBA46-1F8D-B544-8E09-7354FCF5F873}" type="presOf" srcId="{0F749389-FF53-D142-9513-50F3055D4DB3}" destId="{DDCA2C9F-D5AC-9640-B3AC-F6C57885ED67}" srcOrd="0" destOrd="0" presId="urn:microsoft.com/office/officeart/2008/layout/BubblePictureList"/>
    <dgm:cxn modelId="{5C12963D-B4BE-E54E-8B37-17B8936F17FA}" srcId="{5ACAC6F4-E484-F348-8807-D91946C4DEB1}" destId="{6CB465C5-CD5F-D149-8106-91B1882F9C2B}" srcOrd="4" destOrd="0" parTransId="{844D72A7-5240-CB41-B10F-ABDF7C1FE663}" sibTransId="{C95FBD5F-812F-EC4D-A941-BEE83F600822}"/>
    <dgm:cxn modelId="{3B1EFE5E-279A-5846-9DC5-AAA4F50715D3}" srcId="{5ACAC6F4-E484-F348-8807-D91946C4DEB1}" destId="{7C52CDBF-4AF0-1D40-A848-D9E8D9E44E92}" srcOrd="3" destOrd="0" parTransId="{174AD9EE-5FEC-2949-9ABA-431DD56E1510}" sibTransId="{B3058BFC-2275-4342-B1C1-C6573281425B}"/>
    <dgm:cxn modelId="{EC93A4AA-FD4F-C145-97F1-10AAFD3EC8C2}" type="presOf" srcId="{14B2527C-1DDA-7746-A61F-BC90EFA41837}" destId="{D8FCC4E6-998B-6548-B786-B687FD0D471D}" srcOrd="0" destOrd="0" presId="urn:microsoft.com/office/officeart/2008/layout/BubblePictureList"/>
    <dgm:cxn modelId="{AF72EC91-4076-B246-8B55-972FD0A5C1C3}" type="presOf" srcId="{07E44E61-2830-9141-ABEB-613EAEFF2CF1}" destId="{4B9B4475-5D82-104A-ABAB-AB9DB67191F8}" srcOrd="0" destOrd="0" presId="urn:microsoft.com/office/officeart/2008/layout/BubblePictureList"/>
    <dgm:cxn modelId="{476E665E-A4A0-B74E-B789-7664ACABB822}" type="presOf" srcId="{5ACAC6F4-E484-F348-8807-D91946C4DEB1}" destId="{D452BB4E-8931-5442-B3A6-5E9DB31A8DD2}" srcOrd="0" destOrd="0" presId="urn:microsoft.com/office/officeart/2008/layout/BubblePictureList"/>
    <dgm:cxn modelId="{6CD06B43-6CAE-434B-8987-20082E3C68EF}" srcId="{5ACAC6F4-E484-F348-8807-D91946C4DEB1}" destId="{D1BF7EE6-958C-9641-997C-9FA8D2F90329}" srcOrd="1" destOrd="0" parTransId="{99B0FB84-EE7D-FF42-98BF-5415AD78F663}" sibTransId="{07E44E61-2830-9141-ABEB-613EAEFF2CF1}"/>
    <dgm:cxn modelId="{CA34741A-735C-BD4C-9B29-84BD95EDB97C}" srcId="{5ACAC6F4-E484-F348-8807-D91946C4DEB1}" destId="{0F749389-FF53-D142-9513-50F3055D4DB3}" srcOrd="2" destOrd="0" parTransId="{D378E5AE-0B70-134E-AC48-FE80D8E53FDA}" sibTransId="{DF4A2B05-7A09-7540-85AD-9C70BDA25018}"/>
    <dgm:cxn modelId="{30B3E949-1C8B-F24A-B8AD-E14D9BF0444A}" type="presOf" srcId="{39A35581-D657-1840-8F3E-D5285C55D7F7}" destId="{0753C96F-7AFD-A642-8E18-49A58FFCC581}" srcOrd="0" destOrd="0" presId="urn:microsoft.com/office/officeart/2008/layout/BubblePictureList"/>
    <dgm:cxn modelId="{F51F964B-4DBF-4A40-B36B-CC0B16296CC9}" type="presParOf" srcId="{D452BB4E-8931-5442-B3A6-5E9DB31A8DD2}" destId="{0753C96F-7AFD-A642-8E18-49A58FFCC581}" srcOrd="0" destOrd="0" presId="urn:microsoft.com/office/officeart/2008/layout/BubblePictureList"/>
    <dgm:cxn modelId="{2C3A693A-2E3E-4F48-A607-3154D62BBEA1}" type="presParOf" srcId="{D452BB4E-8931-5442-B3A6-5E9DB31A8DD2}" destId="{24D2E6B5-C874-5F45-B59F-D98C0AC08DEC}" srcOrd="1" destOrd="0" presId="urn:microsoft.com/office/officeart/2008/layout/BubblePictureList"/>
    <dgm:cxn modelId="{6B075231-6AD2-E84B-8662-BC3F045EBC23}" type="presParOf" srcId="{24D2E6B5-C874-5F45-B59F-D98C0AC08DEC}" destId="{D587D98F-4DDC-FD47-A5BA-CCD13AC060AC}" srcOrd="0" destOrd="0" presId="urn:microsoft.com/office/officeart/2008/layout/BubblePictureList"/>
    <dgm:cxn modelId="{4AD49BD9-158F-2A42-A5ED-26A1467DB68B}" type="presParOf" srcId="{D452BB4E-8931-5442-B3A6-5E9DB31A8DD2}" destId="{6181C4EE-706F-1E45-8BA5-13D7ECC3C9FE}" srcOrd="2" destOrd="0" presId="urn:microsoft.com/office/officeart/2008/layout/BubblePictureList"/>
    <dgm:cxn modelId="{57CB7419-2699-D64F-B484-E9CC625BF208}" type="presParOf" srcId="{D452BB4E-8931-5442-B3A6-5E9DB31A8DD2}" destId="{1C165E5D-8C91-874A-8619-B66ABE736883}" srcOrd="3" destOrd="0" presId="urn:microsoft.com/office/officeart/2008/layout/BubblePictureList"/>
    <dgm:cxn modelId="{31994B5C-109B-164F-AC00-46C031CF3CE9}" type="presParOf" srcId="{1C165E5D-8C91-874A-8619-B66ABE736883}" destId="{2D128BB1-4B04-3A40-ADEB-A72AD528DCEA}" srcOrd="0" destOrd="0" presId="urn:microsoft.com/office/officeart/2008/layout/BubblePictureList"/>
    <dgm:cxn modelId="{7FA67200-23C9-2640-9010-1A4BFDF33DA0}" type="presParOf" srcId="{D452BB4E-8931-5442-B3A6-5E9DB31A8DD2}" destId="{85E81E36-3F31-F641-BF8D-7E102A36DB79}" srcOrd="4" destOrd="0" presId="urn:microsoft.com/office/officeart/2008/layout/BubblePictureList"/>
    <dgm:cxn modelId="{D355E10A-9DC5-5D41-AD4C-1B0ED84DAEB0}" type="presParOf" srcId="{D452BB4E-8931-5442-B3A6-5E9DB31A8DD2}" destId="{0C80D6E1-B337-0646-8A96-C2224B1AC96D}" srcOrd="5" destOrd="0" presId="urn:microsoft.com/office/officeart/2008/layout/BubblePictureList"/>
    <dgm:cxn modelId="{96670FE5-CE38-AE40-AE15-AAF1B02E48A2}" type="presParOf" srcId="{0C80D6E1-B337-0646-8A96-C2224B1AC96D}" destId="{0E0B97D9-19C6-5D40-8F5F-42BE9B6D5572}" srcOrd="0" destOrd="0" presId="urn:microsoft.com/office/officeart/2008/layout/BubblePictureList"/>
    <dgm:cxn modelId="{5C74A9BB-CEC2-754A-93CA-2CB2ACB7A954}" type="presParOf" srcId="{D452BB4E-8931-5442-B3A6-5E9DB31A8DD2}" destId="{28CBA931-95C8-394D-A2C8-3F1CFE4DBE33}" srcOrd="6" destOrd="0" presId="urn:microsoft.com/office/officeart/2008/layout/BubblePictureList"/>
    <dgm:cxn modelId="{C5282F5A-D772-0A4F-95D3-3333CDB0C254}" type="presParOf" srcId="{28CBA931-95C8-394D-A2C8-3F1CFE4DBE33}" destId="{4B9B4475-5D82-104A-ABAB-AB9DB67191F8}" srcOrd="0" destOrd="0" presId="urn:microsoft.com/office/officeart/2008/layout/BubblePictureList"/>
    <dgm:cxn modelId="{D25A9BF7-CFEC-7843-8D88-B28A77489C2E}" type="presParOf" srcId="{D452BB4E-8931-5442-B3A6-5E9DB31A8DD2}" destId="{0140733D-1401-DF4A-8640-D75D189ABF46}" srcOrd="7" destOrd="0" presId="urn:microsoft.com/office/officeart/2008/layout/BubblePictureList"/>
    <dgm:cxn modelId="{CCCD0FF6-EE17-2E4A-AC7B-10520A8B9A5D}" type="presParOf" srcId="{0140733D-1401-DF4A-8640-D75D189ABF46}" destId="{CAD4BB28-F331-0946-998D-DBC495F37DDA}" srcOrd="0" destOrd="0" presId="urn:microsoft.com/office/officeart/2008/layout/BubblePictureList"/>
    <dgm:cxn modelId="{248EE30F-CB79-E143-8284-3A06BF087F5C}" type="presParOf" srcId="{D452BB4E-8931-5442-B3A6-5E9DB31A8DD2}" destId="{DDCA2C9F-D5AC-9640-B3AC-F6C57885ED67}" srcOrd="8" destOrd="0" presId="urn:microsoft.com/office/officeart/2008/layout/BubblePictureList"/>
    <dgm:cxn modelId="{A8D2055B-173F-2747-87E3-C239BA31C60A}" type="presParOf" srcId="{D452BB4E-8931-5442-B3A6-5E9DB31A8DD2}" destId="{6305F924-A136-624A-956E-78BE12165C3F}" srcOrd="9" destOrd="0" presId="urn:microsoft.com/office/officeart/2008/layout/BubblePictureList"/>
    <dgm:cxn modelId="{224AFBE7-2EEA-AB4D-97C9-0B40E55501F4}" type="presParOf" srcId="{D452BB4E-8931-5442-B3A6-5E9DB31A8DD2}" destId="{7B778D5F-A228-274E-9D11-062AE4829608}" srcOrd="10" destOrd="0" presId="urn:microsoft.com/office/officeart/2008/layout/BubblePictureList"/>
    <dgm:cxn modelId="{3F4BB4DB-63CB-224E-859F-5026B3C0E99F}" type="presParOf" srcId="{D452BB4E-8931-5442-B3A6-5E9DB31A8DD2}" destId="{D626B279-A4D7-C740-9F00-65474177C1C8}" srcOrd="11" destOrd="0" presId="urn:microsoft.com/office/officeart/2008/layout/BubblePictureList"/>
    <dgm:cxn modelId="{0DD7F993-B95B-EF47-9158-75ACC207B393}" type="presParOf" srcId="{D626B279-A4D7-C740-9F00-65474177C1C8}" destId="{333FC70F-2138-C542-A7E2-327F39523F38}" srcOrd="0" destOrd="0" presId="urn:microsoft.com/office/officeart/2008/layout/BubblePictureList"/>
    <dgm:cxn modelId="{EFC5F334-FDEB-1948-BC33-840D27DCC5D5}" type="presParOf" srcId="{D452BB4E-8931-5442-B3A6-5E9DB31A8DD2}" destId="{24E05495-E717-CB4F-AC27-6B89BF6CBA04}" srcOrd="12" destOrd="0" presId="urn:microsoft.com/office/officeart/2008/layout/BubblePictureList"/>
    <dgm:cxn modelId="{D352AC4D-78F7-5A44-8DCE-65FEE61FF233}" type="presParOf" srcId="{24E05495-E717-CB4F-AC27-6B89BF6CBA04}" destId="{44211E6B-85BA-C245-B6F1-80E7317F5469}" srcOrd="0" destOrd="0" presId="urn:microsoft.com/office/officeart/2008/layout/BubblePictureList"/>
    <dgm:cxn modelId="{99CD337A-38F1-3D48-8A1E-194A7EDC095B}" type="presParOf" srcId="{D452BB4E-8931-5442-B3A6-5E9DB31A8DD2}" destId="{475EBDB8-EE24-3B44-B227-24A74FB9D7B6}" srcOrd="13" destOrd="0" presId="urn:microsoft.com/office/officeart/2008/layout/BubblePictureList"/>
    <dgm:cxn modelId="{A12CAA7F-22D5-0647-8FD5-AD88601ADC72}" type="presParOf" srcId="{D452BB4E-8931-5442-B3A6-5E9DB31A8DD2}" destId="{D55889E2-3FD6-D94F-8D36-D5E5873E01D7}" srcOrd="14" destOrd="0" presId="urn:microsoft.com/office/officeart/2008/layout/BubblePictureList"/>
    <dgm:cxn modelId="{4F95BC4E-F5B5-8745-953F-2DF4B5DD565A}" type="presParOf" srcId="{D452BB4E-8931-5442-B3A6-5E9DB31A8DD2}" destId="{932D11AF-F532-FF44-9DF8-C1CDD742FE55}" srcOrd="15" destOrd="0" presId="urn:microsoft.com/office/officeart/2008/layout/BubblePictureList"/>
    <dgm:cxn modelId="{A80EA50A-A331-4844-9213-C4588904FB44}" type="presParOf" srcId="{932D11AF-F532-FF44-9DF8-C1CDD742FE55}" destId="{471D07D1-6510-8745-8C26-518C3B030368}" srcOrd="0" destOrd="0" presId="urn:microsoft.com/office/officeart/2008/layout/BubblePictureList"/>
    <dgm:cxn modelId="{0DE091B9-9213-F74D-9A04-065A7B69FE17}" type="presParOf" srcId="{D452BB4E-8931-5442-B3A6-5E9DB31A8DD2}" destId="{453BE77D-E439-6945-B480-3A86C05DEE2A}" srcOrd="16" destOrd="0" presId="urn:microsoft.com/office/officeart/2008/layout/BubblePictureList"/>
    <dgm:cxn modelId="{33395445-AABC-A54A-B8BF-3CA0B614FFE3}" type="presParOf" srcId="{453BE77D-E439-6945-B480-3A86C05DEE2A}" destId="{57FC663D-0F23-844A-9820-6227BB853D92}" srcOrd="0" destOrd="0" presId="urn:microsoft.com/office/officeart/2008/layout/BubblePictureList"/>
    <dgm:cxn modelId="{D698253E-C34B-C54B-818E-E22530406C3F}" type="presParOf" srcId="{D452BB4E-8931-5442-B3A6-5E9DB31A8DD2}" destId="{42C4FFC3-337A-7A48-A409-839C1211EABB}" srcOrd="17" destOrd="0" presId="urn:microsoft.com/office/officeart/2008/layout/BubblePictureList"/>
    <dgm:cxn modelId="{42D1D21E-2C11-7F41-B955-84B4EF4D608F}" type="presParOf" srcId="{D452BB4E-8931-5442-B3A6-5E9DB31A8DD2}" destId="{3BAFCD47-402A-5A4D-A3AC-57972B7C69F4}" srcOrd="18" destOrd="0" presId="urn:microsoft.com/office/officeart/2008/layout/BubblePictureList"/>
    <dgm:cxn modelId="{7802DBAF-A4D0-9242-8CC4-770ED5C5CBFC}" type="presParOf" srcId="{3BAFCD47-402A-5A4D-A3AC-57972B7C69F4}" destId="{F57C3BB8-A58B-2F45-9674-83AA26FF3B4E}" srcOrd="0" destOrd="0" presId="urn:microsoft.com/office/officeart/2008/layout/BubblePictureList"/>
    <dgm:cxn modelId="{5E654F15-D334-E146-85C9-63AEADDE01A0}" type="presParOf" srcId="{D452BB4E-8931-5442-B3A6-5E9DB31A8DD2}" destId="{D8FCC4E6-998B-6548-B786-B687FD0D471D}" srcOrd="19" destOrd="0" presId="urn:microsoft.com/office/officeart/2008/layout/BubblePictureList"/>
    <dgm:cxn modelId="{E92A9CE5-D998-3340-AB58-8A1F6BB7FCE4}" type="presParOf" srcId="{D452BB4E-8931-5442-B3A6-5E9DB31A8DD2}" destId="{5E98C52A-4F28-BB41-882A-13F61702EF82}" srcOrd="20" destOrd="0" presId="urn:microsoft.com/office/officeart/2008/layout/BubblePictureList"/>
    <dgm:cxn modelId="{0C94F632-29A4-8244-9A70-79DAA838945A}" type="presParOf" srcId="{5E98C52A-4F28-BB41-882A-13F61702EF82}" destId="{8EF7224E-07DA-ED4F-AB19-AE637AB22176}" srcOrd="0" destOrd="0" presId="urn:microsoft.com/office/officeart/2008/layout/BubblePictureList"/>
    <dgm:cxn modelId="{D96179FD-C87F-9F45-BB11-7908C120E57E}" type="presParOf" srcId="{D452BB4E-8931-5442-B3A6-5E9DB31A8DD2}" destId="{7EF6F382-0FCE-684E-B7E6-2B04BD0566B2}" srcOrd="21" destOrd="0" presId="urn:microsoft.com/office/officeart/2008/layout/BubblePictureList"/>
    <dgm:cxn modelId="{B1CC4172-D924-DF4F-86B3-FA0D334CEDC5}" type="presParOf" srcId="{D452BB4E-8931-5442-B3A6-5E9DB31A8DD2}" destId="{134402B9-BB43-AF4B-BDFA-D9438BE4F1DD}" srcOrd="22" destOrd="0" presId="urn:microsoft.com/office/officeart/2008/layout/BubblePictureList"/>
    <dgm:cxn modelId="{60BAB7D1-CDC2-154C-B648-09ADE5596928}" type="presParOf" srcId="{134402B9-BB43-AF4B-BDFA-D9438BE4F1DD}" destId="{34CA6E1F-A295-BB4E-B28D-F737769FED8E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F2C22D8-C52B-1141-9C00-B9EF5421648A}" type="doc">
      <dgm:prSet loTypeId="urn:microsoft.com/office/officeart/2005/8/layout/pyramid4" loCatId="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BDB7626-A5A5-0C45-9374-3236D25724F6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Sexo</a:t>
          </a:r>
          <a:endParaRPr lang="es-ES" b="1" dirty="0"/>
        </a:p>
      </dgm:t>
    </dgm:pt>
    <dgm:pt modelId="{DABF2DEA-CDE9-A74B-91E2-EE02709953FC}" type="parTrans" cxnId="{736FE5EF-DDE8-3140-8201-2A19DC09C304}">
      <dgm:prSet/>
      <dgm:spPr/>
      <dgm:t>
        <a:bodyPr/>
        <a:lstStyle/>
        <a:p>
          <a:endParaRPr lang="es-ES"/>
        </a:p>
      </dgm:t>
    </dgm:pt>
    <dgm:pt modelId="{83CC96FD-8067-384F-B779-443BB3ECF604}" type="sibTrans" cxnId="{736FE5EF-DDE8-3140-8201-2A19DC09C304}">
      <dgm:prSet/>
      <dgm:spPr/>
      <dgm:t>
        <a:bodyPr/>
        <a:lstStyle/>
        <a:p>
          <a:endParaRPr lang="es-ES"/>
        </a:p>
      </dgm:t>
    </dgm:pt>
    <dgm:pt modelId="{F86800EF-5A17-1D40-996A-31A86CE0FBB8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Salud</a:t>
          </a:r>
          <a:endParaRPr lang="es-ES" b="1" dirty="0"/>
        </a:p>
      </dgm:t>
    </dgm:pt>
    <dgm:pt modelId="{7C445259-7643-D240-968C-0952569716E2}" type="parTrans" cxnId="{C35F5A9D-389D-E04F-9D50-781284950611}">
      <dgm:prSet/>
      <dgm:spPr/>
      <dgm:t>
        <a:bodyPr/>
        <a:lstStyle/>
        <a:p>
          <a:endParaRPr lang="es-ES"/>
        </a:p>
      </dgm:t>
    </dgm:pt>
    <dgm:pt modelId="{D664C08B-2ABD-5844-A757-6E7EC9EF13D3}" type="sibTrans" cxnId="{C35F5A9D-389D-E04F-9D50-781284950611}">
      <dgm:prSet/>
      <dgm:spPr/>
      <dgm:t>
        <a:bodyPr/>
        <a:lstStyle/>
        <a:p>
          <a:endParaRPr lang="es-ES"/>
        </a:p>
      </dgm:t>
    </dgm:pt>
    <dgm:pt modelId="{BF4EDE18-B238-7C46-945D-ED0A36FB9CC8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Afectos</a:t>
          </a:r>
          <a:endParaRPr lang="es-ES" b="1" dirty="0"/>
        </a:p>
      </dgm:t>
    </dgm:pt>
    <dgm:pt modelId="{511A1FDA-E817-8D41-8B45-02CB4652AFC6}" type="parTrans" cxnId="{4959D85A-F0D3-CB48-90EF-7A5285232F6F}">
      <dgm:prSet/>
      <dgm:spPr/>
      <dgm:t>
        <a:bodyPr/>
        <a:lstStyle/>
        <a:p>
          <a:endParaRPr lang="es-ES"/>
        </a:p>
      </dgm:t>
    </dgm:pt>
    <dgm:pt modelId="{9B150D6D-1E91-BF4C-A21E-C909FB81F6DE}" type="sibTrans" cxnId="{4959D85A-F0D3-CB48-90EF-7A5285232F6F}">
      <dgm:prSet/>
      <dgm:spPr/>
      <dgm:t>
        <a:bodyPr/>
        <a:lstStyle/>
        <a:p>
          <a:endParaRPr lang="es-ES"/>
        </a:p>
      </dgm:t>
    </dgm:pt>
    <dgm:pt modelId="{618FB45B-244F-0A45-B86D-9806836D029F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Comida</a:t>
          </a:r>
          <a:endParaRPr lang="es-ES" b="1" dirty="0"/>
        </a:p>
      </dgm:t>
    </dgm:pt>
    <dgm:pt modelId="{9A70E565-FCAC-8240-9C51-F4E1511CC48E}" type="parTrans" cxnId="{224A755D-88FC-D643-9BDB-A808CB7DAF4C}">
      <dgm:prSet/>
      <dgm:spPr/>
      <dgm:t>
        <a:bodyPr/>
        <a:lstStyle/>
        <a:p>
          <a:endParaRPr lang="es-ES"/>
        </a:p>
      </dgm:t>
    </dgm:pt>
    <dgm:pt modelId="{04D53007-8AD4-D149-87D8-89DCC9E3F7E1}" type="sibTrans" cxnId="{224A755D-88FC-D643-9BDB-A808CB7DAF4C}">
      <dgm:prSet/>
      <dgm:spPr/>
      <dgm:t>
        <a:bodyPr/>
        <a:lstStyle/>
        <a:p>
          <a:endParaRPr lang="es-ES"/>
        </a:p>
      </dgm:t>
    </dgm:pt>
    <dgm:pt modelId="{18F4DAEB-2B06-8B49-B5BA-BEB060BB3D75}">
      <dgm:prSet phldrT="[Texto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Dinero</a:t>
          </a:r>
          <a:endParaRPr lang="es-ES" b="1" dirty="0">
            <a:solidFill>
              <a:schemeClr val="bg1"/>
            </a:solidFill>
          </a:endParaRPr>
        </a:p>
      </dgm:t>
    </dgm:pt>
    <dgm:pt modelId="{7042792C-F9B5-8D4F-91D8-F80B11A3CD80}" type="parTrans" cxnId="{402FA704-0835-EB44-9CF6-94EEA73FC1A7}">
      <dgm:prSet/>
      <dgm:spPr/>
      <dgm:t>
        <a:bodyPr/>
        <a:lstStyle/>
        <a:p>
          <a:endParaRPr lang="es-ES"/>
        </a:p>
      </dgm:t>
    </dgm:pt>
    <dgm:pt modelId="{9CA36031-176B-D648-B771-A324A6A848AC}" type="sibTrans" cxnId="{402FA704-0835-EB44-9CF6-94EEA73FC1A7}">
      <dgm:prSet/>
      <dgm:spPr/>
      <dgm:t>
        <a:bodyPr/>
        <a:lstStyle/>
        <a:p>
          <a:endParaRPr lang="es-ES"/>
        </a:p>
      </dgm:t>
    </dgm:pt>
    <dgm:pt modelId="{2E99958E-E150-B74F-BA23-A9C2516B6AF8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Tiempo</a:t>
          </a:r>
          <a:endParaRPr lang="es-ES" b="1" dirty="0">
            <a:solidFill>
              <a:schemeClr val="bg1"/>
            </a:solidFill>
          </a:endParaRPr>
        </a:p>
      </dgm:t>
    </dgm:pt>
    <dgm:pt modelId="{5B853351-F89B-2745-A655-C80DD5D4B505}" type="parTrans" cxnId="{B2FB8990-2452-A949-B000-0C0971B7E676}">
      <dgm:prSet/>
      <dgm:spPr/>
      <dgm:t>
        <a:bodyPr/>
        <a:lstStyle/>
        <a:p>
          <a:endParaRPr lang="es-ES"/>
        </a:p>
      </dgm:t>
    </dgm:pt>
    <dgm:pt modelId="{1766DD9A-F6E9-8041-90D5-051510DC70BB}" type="sibTrans" cxnId="{B2FB8990-2452-A949-B000-0C0971B7E676}">
      <dgm:prSet/>
      <dgm:spPr/>
      <dgm:t>
        <a:bodyPr/>
        <a:lstStyle/>
        <a:p>
          <a:endParaRPr lang="es-ES"/>
        </a:p>
      </dgm:t>
    </dgm:pt>
    <dgm:pt modelId="{FE2BE092-528A-EC46-92F8-12B069C7F041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Diálogos</a:t>
          </a:r>
          <a:endParaRPr lang="es-ES" b="1" dirty="0">
            <a:solidFill>
              <a:schemeClr val="bg1"/>
            </a:solidFill>
          </a:endParaRPr>
        </a:p>
      </dgm:t>
    </dgm:pt>
    <dgm:pt modelId="{26D52F5D-574D-1040-A84B-0B5E1730B38A}" type="parTrans" cxnId="{7F1EB847-EB03-AE44-B14C-E784138BF053}">
      <dgm:prSet/>
      <dgm:spPr/>
      <dgm:t>
        <a:bodyPr/>
        <a:lstStyle/>
        <a:p>
          <a:endParaRPr lang="es-ES"/>
        </a:p>
      </dgm:t>
    </dgm:pt>
    <dgm:pt modelId="{2A893A81-8AC0-6C46-836F-2F809668F57A}" type="sibTrans" cxnId="{7F1EB847-EB03-AE44-B14C-E784138BF053}">
      <dgm:prSet/>
      <dgm:spPr/>
      <dgm:t>
        <a:bodyPr/>
        <a:lstStyle/>
        <a:p>
          <a:endParaRPr lang="es-ES"/>
        </a:p>
      </dgm:t>
    </dgm:pt>
    <dgm:pt modelId="{CFAC2B39-E716-3247-88BF-8C4B0BEFF12C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Vestido</a:t>
          </a:r>
          <a:endParaRPr lang="es-ES" b="1" dirty="0">
            <a:solidFill>
              <a:schemeClr val="bg1"/>
            </a:solidFill>
          </a:endParaRPr>
        </a:p>
      </dgm:t>
    </dgm:pt>
    <dgm:pt modelId="{2F0C4EF9-C24E-9A4C-8F05-584882E64DC1}" type="parTrans" cxnId="{F76EFA20-6374-2247-9D00-944EBE5794B7}">
      <dgm:prSet/>
      <dgm:spPr/>
      <dgm:t>
        <a:bodyPr/>
        <a:lstStyle/>
        <a:p>
          <a:endParaRPr lang="es-ES"/>
        </a:p>
      </dgm:t>
    </dgm:pt>
    <dgm:pt modelId="{8D4D6DAC-DFAA-1A49-9983-67B606ABC537}" type="sibTrans" cxnId="{F76EFA20-6374-2247-9D00-944EBE5794B7}">
      <dgm:prSet/>
      <dgm:spPr/>
      <dgm:t>
        <a:bodyPr/>
        <a:lstStyle/>
        <a:p>
          <a:endParaRPr lang="es-ES"/>
        </a:p>
      </dgm:t>
    </dgm:pt>
    <dgm:pt modelId="{CB206193-57F0-6F46-BB43-FB5ACEBFE30F}">
      <dgm:prSet phldrT="[Texto]"/>
      <dgm:spPr>
        <a:solidFill>
          <a:schemeClr val="accent1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Descanso</a:t>
          </a:r>
          <a:endParaRPr lang="es-ES" b="1" dirty="0">
            <a:solidFill>
              <a:schemeClr val="bg1"/>
            </a:solidFill>
          </a:endParaRPr>
        </a:p>
      </dgm:t>
    </dgm:pt>
    <dgm:pt modelId="{28F1427A-461B-2C4E-BB85-D70F0F16E0E5}" type="parTrans" cxnId="{F3B64D01-A770-2E46-A55E-2FB26F37C628}">
      <dgm:prSet/>
      <dgm:spPr/>
      <dgm:t>
        <a:bodyPr/>
        <a:lstStyle/>
        <a:p>
          <a:endParaRPr lang="es-ES"/>
        </a:p>
      </dgm:t>
    </dgm:pt>
    <dgm:pt modelId="{91EC6756-2C9D-5846-8822-4FBDE98180BA}" type="sibTrans" cxnId="{F3B64D01-A770-2E46-A55E-2FB26F37C628}">
      <dgm:prSet/>
      <dgm:spPr/>
      <dgm:t>
        <a:bodyPr/>
        <a:lstStyle/>
        <a:p>
          <a:endParaRPr lang="es-ES"/>
        </a:p>
      </dgm:t>
    </dgm:pt>
    <dgm:pt modelId="{AE6FAACB-FCA8-934B-9CF1-739EA1DFE1BC}" type="pres">
      <dgm:prSet presAssocID="{DF2C22D8-C52B-1141-9C00-B9EF5421648A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124D084-3FDC-8F42-ACDB-391AD0307611}" type="pres">
      <dgm:prSet presAssocID="{DF2C22D8-C52B-1141-9C00-B9EF5421648A}" presName="triangle1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8BDCFE-2637-9248-8C7E-08BB902EBA44}" type="pres">
      <dgm:prSet presAssocID="{DF2C22D8-C52B-1141-9C00-B9EF5421648A}" presName="triangle2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607DCB-D58B-6842-816C-17B8D4AC8356}" type="pres">
      <dgm:prSet presAssocID="{DF2C22D8-C52B-1141-9C00-B9EF5421648A}" presName="triangle3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87A51D-CF72-CB48-9EBB-9A1B170611BC}" type="pres">
      <dgm:prSet presAssocID="{DF2C22D8-C52B-1141-9C00-B9EF5421648A}" presName="triangle4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84CC35-21C8-844A-BA36-0539B6C4468D}" type="pres">
      <dgm:prSet presAssocID="{DF2C22D8-C52B-1141-9C00-B9EF5421648A}" presName="triangle5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BC2545-4B56-4242-8140-0C4D823BFA3A}" type="pres">
      <dgm:prSet presAssocID="{DF2C22D8-C52B-1141-9C00-B9EF5421648A}" presName="triangle6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77C558-C3EB-0B46-82AF-4A0CE89201CB}" type="pres">
      <dgm:prSet presAssocID="{DF2C22D8-C52B-1141-9C00-B9EF5421648A}" presName="triangle7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18706D-1C1E-454E-9B3A-17EA09229FE2}" type="pres">
      <dgm:prSet presAssocID="{DF2C22D8-C52B-1141-9C00-B9EF5421648A}" presName="triangle8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D47333-8B63-C942-B242-F982FB3D296A}" type="pres">
      <dgm:prSet presAssocID="{DF2C22D8-C52B-1141-9C00-B9EF5421648A}" presName="triangle9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13470E0-B961-054B-A9F3-FEDB2B541228}" type="presOf" srcId="{18F4DAEB-2B06-8B49-B5BA-BEB060BB3D75}" destId="{E484CC35-21C8-844A-BA36-0539B6C4468D}" srcOrd="0" destOrd="0" presId="urn:microsoft.com/office/officeart/2005/8/layout/pyramid4"/>
    <dgm:cxn modelId="{C35F5A9D-389D-E04F-9D50-781284950611}" srcId="{DF2C22D8-C52B-1141-9C00-B9EF5421648A}" destId="{F86800EF-5A17-1D40-996A-31A86CE0FBB8}" srcOrd="1" destOrd="0" parTransId="{7C445259-7643-D240-968C-0952569716E2}" sibTransId="{D664C08B-2ABD-5844-A757-6E7EC9EF13D3}"/>
    <dgm:cxn modelId="{45A836A6-59CB-C240-B3EE-92CD122472F7}" type="presOf" srcId="{2E99958E-E150-B74F-BA23-A9C2516B6AF8}" destId="{D3BC2545-4B56-4242-8140-0C4D823BFA3A}" srcOrd="0" destOrd="0" presId="urn:microsoft.com/office/officeart/2005/8/layout/pyramid4"/>
    <dgm:cxn modelId="{F3B64D01-A770-2E46-A55E-2FB26F37C628}" srcId="{DF2C22D8-C52B-1141-9C00-B9EF5421648A}" destId="{CB206193-57F0-6F46-BB43-FB5ACEBFE30F}" srcOrd="8" destOrd="0" parTransId="{28F1427A-461B-2C4E-BB85-D70F0F16E0E5}" sibTransId="{91EC6756-2C9D-5846-8822-4FBDE98180BA}"/>
    <dgm:cxn modelId="{CEE19C25-98F0-8249-9CFF-84A6E544C64D}" type="presOf" srcId="{FE2BE092-528A-EC46-92F8-12B069C7F041}" destId="{2577C558-C3EB-0B46-82AF-4A0CE89201CB}" srcOrd="0" destOrd="0" presId="urn:microsoft.com/office/officeart/2005/8/layout/pyramid4"/>
    <dgm:cxn modelId="{B2FB8990-2452-A949-B000-0C0971B7E676}" srcId="{DF2C22D8-C52B-1141-9C00-B9EF5421648A}" destId="{2E99958E-E150-B74F-BA23-A9C2516B6AF8}" srcOrd="5" destOrd="0" parTransId="{5B853351-F89B-2745-A655-C80DD5D4B505}" sibTransId="{1766DD9A-F6E9-8041-90D5-051510DC70BB}"/>
    <dgm:cxn modelId="{7F1EB847-EB03-AE44-B14C-E784138BF053}" srcId="{DF2C22D8-C52B-1141-9C00-B9EF5421648A}" destId="{FE2BE092-528A-EC46-92F8-12B069C7F041}" srcOrd="6" destOrd="0" parTransId="{26D52F5D-574D-1040-A84B-0B5E1730B38A}" sibTransId="{2A893A81-8AC0-6C46-836F-2F809668F57A}"/>
    <dgm:cxn modelId="{224A755D-88FC-D643-9BDB-A808CB7DAF4C}" srcId="{DF2C22D8-C52B-1141-9C00-B9EF5421648A}" destId="{618FB45B-244F-0A45-B86D-9806836D029F}" srcOrd="3" destOrd="0" parTransId="{9A70E565-FCAC-8240-9C51-F4E1511CC48E}" sibTransId="{04D53007-8AD4-D149-87D8-89DCC9E3F7E1}"/>
    <dgm:cxn modelId="{51F1DCB8-C756-7543-9FE3-D3AF6882FDB5}" type="presOf" srcId="{BF4EDE18-B238-7C46-945D-ED0A36FB9CC8}" destId="{7B607DCB-D58B-6842-816C-17B8D4AC8356}" srcOrd="0" destOrd="0" presId="urn:microsoft.com/office/officeart/2005/8/layout/pyramid4"/>
    <dgm:cxn modelId="{F76EFA20-6374-2247-9D00-944EBE5794B7}" srcId="{DF2C22D8-C52B-1141-9C00-B9EF5421648A}" destId="{CFAC2B39-E716-3247-88BF-8C4B0BEFF12C}" srcOrd="7" destOrd="0" parTransId="{2F0C4EF9-C24E-9A4C-8F05-584882E64DC1}" sibTransId="{8D4D6DAC-DFAA-1A49-9983-67B606ABC537}"/>
    <dgm:cxn modelId="{BEB048A6-C5CC-1748-94EC-32EFB550E4E9}" type="presOf" srcId="{DF2C22D8-C52B-1141-9C00-B9EF5421648A}" destId="{AE6FAACB-FCA8-934B-9CF1-739EA1DFE1BC}" srcOrd="0" destOrd="0" presId="urn:microsoft.com/office/officeart/2005/8/layout/pyramid4"/>
    <dgm:cxn modelId="{593D5A45-CF92-6642-BB85-211E0DEC0651}" type="presOf" srcId="{618FB45B-244F-0A45-B86D-9806836D029F}" destId="{4187A51D-CF72-CB48-9EBB-9A1B170611BC}" srcOrd="0" destOrd="0" presId="urn:microsoft.com/office/officeart/2005/8/layout/pyramid4"/>
    <dgm:cxn modelId="{4959D85A-F0D3-CB48-90EF-7A5285232F6F}" srcId="{DF2C22D8-C52B-1141-9C00-B9EF5421648A}" destId="{BF4EDE18-B238-7C46-945D-ED0A36FB9CC8}" srcOrd="2" destOrd="0" parTransId="{511A1FDA-E817-8D41-8B45-02CB4652AFC6}" sibTransId="{9B150D6D-1E91-BF4C-A21E-C909FB81F6DE}"/>
    <dgm:cxn modelId="{1FCE66DB-5012-5D45-B9CB-40F5A0F5D476}" type="presOf" srcId="{F86800EF-5A17-1D40-996A-31A86CE0FBB8}" destId="{EE8BDCFE-2637-9248-8C7E-08BB902EBA44}" srcOrd="0" destOrd="0" presId="urn:microsoft.com/office/officeart/2005/8/layout/pyramid4"/>
    <dgm:cxn modelId="{402FA704-0835-EB44-9CF6-94EEA73FC1A7}" srcId="{DF2C22D8-C52B-1141-9C00-B9EF5421648A}" destId="{18F4DAEB-2B06-8B49-B5BA-BEB060BB3D75}" srcOrd="4" destOrd="0" parTransId="{7042792C-F9B5-8D4F-91D8-F80B11A3CD80}" sibTransId="{9CA36031-176B-D648-B771-A324A6A848AC}"/>
    <dgm:cxn modelId="{736FE5EF-DDE8-3140-8201-2A19DC09C304}" srcId="{DF2C22D8-C52B-1141-9C00-B9EF5421648A}" destId="{FBDB7626-A5A5-0C45-9374-3236D25724F6}" srcOrd="0" destOrd="0" parTransId="{DABF2DEA-CDE9-A74B-91E2-EE02709953FC}" sibTransId="{83CC96FD-8067-384F-B779-443BB3ECF604}"/>
    <dgm:cxn modelId="{B29C89D1-18DC-8C43-A675-8607CA2C4690}" type="presOf" srcId="{FBDB7626-A5A5-0C45-9374-3236D25724F6}" destId="{1124D084-3FDC-8F42-ACDB-391AD0307611}" srcOrd="0" destOrd="0" presId="urn:microsoft.com/office/officeart/2005/8/layout/pyramid4"/>
    <dgm:cxn modelId="{E858EF00-CA21-F645-875C-FEAF45EF6CD9}" type="presOf" srcId="{CB206193-57F0-6F46-BB43-FB5ACEBFE30F}" destId="{1DD47333-8B63-C942-B242-F982FB3D296A}" srcOrd="0" destOrd="0" presId="urn:microsoft.com/office/officeart/2005/8/layout/pyramid4"/>
    <dgm:cxn modelId="{9CA40B0A-C3F4-C848-A001-35E7B8C0E4E2}" type="presOf" srcId="{CFAC2B39-E716-3247-88BF-8C4B0BEFF12C}" destId="{DB18706D-1C1E-454E-9B3A-17EA09229FE2}" srcOrd="0" destOrd="0" presId="urn:microsoft.com/office/officeart/2005/8/layout/pyramid4"/>
    <dgm:cxn modelId="{1215995F-D4FA-0548-AE92-FD3FACA76BD2}" type="presParOf" srcId="{AE6FAACB-FCA8-934B-9CF1-739EA1DFE1BC}" destId="{1124D084-3FDC-8F42-ACDB-391AD0307611}" srcOrd="0" destOrd="0" presId="urn:microsoft.com/office/officeart/2005/8/layout/pyramid4"/>
    <dgm:cxn modelId="{56739CFF-30AF-B346-8B40-F6C9316E19BA}" type="presParOf" srcId="{AE6FAACB-FCA8-934B-9CF1-739EA1DFE1BC}" destId="{EE8BDCFE-2637-9248-8C7E-08BB902EBA44}" srcOrd="1" destOrd="0" presId="urn:microsoft.com/office/officeart/2005/8/layout/pyramid4"/>
    <dgm:cxn modelId="{FBBEBB2E-F608-3A49-A420-2C5C957BFA60}" type="presParOf" srcId="{AE6FAACB-FCA8-934B-9CF1-739EA1DFE1BC}" destId="{7B607DCB-D58B-6842-816C-17B8D4AC8356}" srcOrd="2" destOrd="0" presId="urn:microsoft.com/office/officeart/2005/8/layout/pyramid4"/>
    <dgm:cxn modelId="{67C0E76F-C112-0245-85DD-9F87A4D431AC}" type="presParOf" srcId="{AE6FAACB-FCA8-934B-9CF1-739EA1DFE1BC}" destId="{4187A51D-CF72-CB48-9EBB-9A1B170611BC}" srcOrd="3" destOrd="0" presId="urn:microsoft.com/office/officeart/2005/8/layout/pyramid4"/>
    <dgm:cxn modelId="{C100A020-4D5F-7947-BE25-9C0B4BDB10C8}" type="presParOf" srcId="{AE6FAACB-FCA8-934B-9CF1-739EA1DFE1BC}" destId="{E484CC35-21C8-844A-BA36-0539B6C4468D}" srcOrd="4" destOrd="0" presId="urn:microsoft.com/office/officeart/2005/8/layout/pyramid4"/>
    <dgm:cxn modelId="{D8D41AC5-AAD4-5047-B32C-6193AC1DD90F}" type="presParOf" srcId="{AE6FAACB-FCA8-934B-9CF1-739EA1DFE1BC}" destId="{D3BC2545-4B56-4242-8140-0C4D823BFA3A}" srcOrd="5" destOrd="0" presId="urn:microsoft.com/office/officeart/2005/8/layout/pyramid4"/>
    <dgm:cxn modelId="{C41CA738-F89D-D346-86C1-D732B9363AA8}" type="presParOf" srcId="{AE6FAACB-FCA8-934B-9CF1-739EA1DFE1BC}" destId="{2577C558-C3EB-0B46-82AF-4A0CE89201CB}" srcOrd="6" destOrd="0" presId="urn:microsoft.com/office/officeart/2005/8/layout/pyramid4"/>
    <dgm:cxn modelId="{3A5E4A88-9B13-6E43-9AC7-DDFE7B01400D}" type="presParOf" srcId="{AE6FAACB-FCA8-934B-9CF1-739EA1DFE1BC}" destId="{DB18706D-1C1E-454E-9B3A-17EA09229FE2}" srcOrd="7" destOrd="0" presId="urn:microsoft.com/office/officeart/2005/8/layout/pyramid4"/>
    <dgm:cxn modelId="{E564B3AC-30DF-D24F-A7A2-D2141A462472}" type="presParOf" srcId="{AE6FAACB-FCA8-934B-9CF1-739EA1DFE1BC}" destId="{1DD47333-8B63-C942-B242-F982FB3D296A}" srcOrd="8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2314FDD-E135-904F-AD0F-FE3E20B98261}" type="doc">
      <dgm:prSet loTypeId="urn:microsoft.com/office/officeart/2005/8/layout/cycle4" loCatId="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59ED0DB-E02A-5F47-942D-DE8F7A1341AE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A MÍ MISMO</a:t>
          </a:r>
          <a:endParaRPr lang="es-ES" dirty="0"/>
        </a:p>
      </dgm:t>
    </dgm:pt>
    <dgm:pt modelId="{6FBE6A8C-4185-534B-9BB2-75C42F79137E}" type="parTrans" cxnId="{0AE95526-97DB-9449-9F34-5BA793BDEDDB}">
      <dgm:prSet/>
      <dgm:spPr/>
      <dgm:t>
        <a:bodyPr/>
        <a:lstStyle/>
        <a:p>
          <a:endParaRPr lang="es-ES"/>
        </a:p>
      </dgm:t>
    </dgm:pt>
    <dgm:pt modelId="{E4D192A5-410B-6D4F-82BD-E9DBAFB0C3E1}" type="sibTrans" cxnId="{0AE95526-97DB-9449-9F34-5BA793BDEDDB}">
      <dgm:prSet/>
      <dgm:spPr/>
      <dgm:t>
        <a:bodyPr/>
        <a:lstStyle/>
        <a:p>
          <a:endParaRPr lang="es-ES"/>
        </a:p>
      </dgm:t>
    </dgm:pt>
    <dgm:pt modelId="{684882BC-F8C7-094C-BF32-8474B33F73CC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Heridas</a:t>
          </a:r>
          <a:endParaRPr lang="es-ES" dirty="0"/>
        </a:p>
      </dgm:t>
    </dgm:pt>
    <dgm:pt modelId="{1327AFBC-053D-364B-86D9-F6B00ECFDDB2}" type="parTrans" cxnId="{957DA635-B99E-2842-ABA1-EEA1433861A6}">
      <dgm:prSet/>
      <dgm:spPr/>
      <dgm:t>
        <a:bodyPr/>
        <a:lstStyle/>
        <a:p>
          <a:endParaRPr lang="es-ES"/>
        </a:p>
      </dgm:t>
    </dgm:pt>
    <dgm:pt modelId="{93DD661C-EF1A-CC46-A3A0-14F766FBEB6C}" type="sibTrans" cxnId="{957DA635-B99E-2842-ABA1-EEA1433861A6}">
      <dgm:prSet/>
      <dgm:spPr/>
      <dgm:t>
        <a:bodyPr/>
        <a:lstStyle/>
        <a:p>
          <a:endParaRPr lang="es-ES"/>
        </a:p>
      </dgm:t>
    </dgm:pt>
    <dgm:pt modelId="{D199F060-510E-5845-B2F3-144B420B259E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A MI CONTEXTO</a:t>
          </a:r>
          <a:endParaRPr lang="es-ES" dirty="0"/>
        </a:p>
      </dgm:t>
    </dgm:pt>
    <dgm:pt modelId="{837EF1D3-EA5D-D04B-BB55-96170B0BFB50}" type="parTrans" cxnId="{7BFD8471-0DF5-BD43-BD1B-15AE923A6D5C}">
      <dgm:prSet/>
      <dgm:spPr/>
      <dgm:t>
        <a:bodyPr/>
        <a:lstStyle/>
        <a:p>
          <a:endParaRPr lang="es-ES"/>
        </a:p>
      </dgm:t>
    </dgm:pt>
    <dgm:pt modelId="{175071FA-0873-8D47-B7E1-D91F1319B5EE}" type="sibTrans" cxnId="{7BFD8471-0DF5-BD43-BD1B-15AE923A6D5C}">
      <dgm:prSet/>
      <dgm:spPr/>
      <dgm:t>
        <a:bodyPr/>
        <a:lstStyle/>
        <a:p>
          <a:endParaRPr lang="es-ES"/>
        </a:p>
      </dgm:t>
    </dgm:pt>
    <dgm:pt modelId="{3C3EA192-D739-E04C-B84A-BBB9118AB19E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Cultural</a:t>
          </a:r>
          <a:endParaRPr lang="es-ES" dirty="0"/>
        </a:p>
      </dgm:t>
    </dgm:pt>
    <dgm:pt modelId="{D84DF7B2-489B-B041-B793-7417E763EE70}" type="parTrans" cxnId="{B3456058-E473-D748-B4DC-32116B75A631}">
      <dgm:prSet/>
      <dgm:spPr/>
      <dgm:t>
        <a:bodyPr/>
        <a:lstStyle/>
        <a:p>
          <a:endParaRPr lang="es-ES"/>
        </a:p>
      </dgm:t>
    </dgm:pt>
    <dgm:pt modelId="{79038BA3-B43E-BC40-81E2-BABEA53BDBFD}" type="sibTrans" cxnId="{B3456058-E473-D748-B4DC-32116B75A631}">
      <dgm:prSet/>
      <dgm:spPr/>
      <dgm:t>
        <a:bodyPr/>
        <a:lstStyle/>
        <a:p>
          <a:endParaRPr lang="es-ES"/>
        </a:p>
      </dgm:t>
    </dgm:pt>
    <dgm:pt modelId="{9539E24D-5B87-5341-B26A-D7407860F654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A LOS DEMÁS</a:t>
          </a:r>
          <a:endParaRPr lang="es-ES" dirty="0"/>
        </a:p>
      </dgm:t>
    </dgm:pt>
    <dgm:pt modelId="{11CE5167-7DA8-0047-8923-D93C88AF8A0E}" type="parTrans" cxnId="{6336EDBB-E910-1449-B6B1-25DC89CEF679}">
      <dgm:prSet/>
      <dgm:spPr/>
      <dgm:t>
        <a:bodyPr/>
        <a:lstStyle/>
        <a:p>
          <a:endParaRPr lang="es-ES"/>
        </a:p>
      </dgm:t>
    </dgm:pt>
    <dgm:pt modelId="{AF8779C5-7491-4E49-BE74-FAF5AFDDC8A4}" type="sibTrans" cxnId="{6336EDBB-E910-1449-B6B1-25DC89CEF679}">
      <dgm:prSet/>
      <dgm:spPr/>
      <dgm:t>
        <a:bodyPr/>
        <a:lstStyle/>
        <a:p>
          <a:endParaRPr lang="es-ES"/>
        </a:p>
      </dgm:t>
    </dgm:pt>
    <dgm:pt modelId="{088DFE48-2454-FF47-B91B-BA5A4D2CC0D8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Me aman</a:t>
          </a:r>
          <a:endParaRPr lang="es-ES" dirty="0"/>
        </a:p>
      </dgm:t>
    </dgm:pt>
    <dgm:pt modelId="{BA40EEC1-7A4F-754B-B131-29665B7E7E5E}" type="parTrans" cxnId="{E85DBDAC-E8DF-0542-BA52-1ACE619869BB}">
      <dgm:prSet/>
      <dgm:spPr/>
      <dgm:t>
        <a:bodyPr/>
        <a:lstStyle/>
        <a:p>
          <a:endParaRPr lang="es-ES"/>
        </a:p>
      </dgm:t>
    </dgm:pt>
    <dgm:pt modelId="{9BBF0131-E509-8C40-8F28-B9722616D111}" type="sibTrans" cxnId="{E85DBDAC-E8DF-0542-BA52-1ACE619869BB}">
      <dgm:prSet/>
      <dgm:spPr/>
      <dgm:t>
        <a:bodyPr/>
        <a:lstStyle/>
        <a:p>
          <a:endParaRPr lang="es-ES"/>
        </a:p>
      </dgm:t>
    </dgm:pt>
    <dgm:pt modelId="{67C72AFC-EC39-3A48-92C9-99C171C6D964}">
      <dgm:prSet phldrT="[Texto]"/>
      <dgm:spPr/>
      <dgm:t>
        <a:bodyPr/>
        <a:lstStyle/>
        <a:p>
          <a:r>
            <a:rPr lang="es-ES" dirty="0" smtClean="0"/>
            <a:t>A DIOS</a:t>
          </a:r>
          <a:endParaRPr lang="es-ES" dirty="0"/>
        </a:p>
      </dgm:t>
    </dgm:pt>
    <dgm:pt modelId="{22DA3F17-C057-F242-A148-0C8676D46DB0}" type="parTrans" cxnId="{9B9D6163-F002-874B-BBBD-1A4B8292489B}">
      <dgm:prSet/>
      <dgm:spPr/>
      <dgm:t>
        <a:bodyPr/>
        <a:lstStyle/>
        <a:p>
          <a:endParaRPr lang="es-ES"/>
        </a:p>
      </dgm:t>
    </dgm:pt>
    <dgm:pt modelId="{5776636D-D849-7941-A5CD-22B6938B994E}" type="sibTrans" cxnId="{9B9D6163-F002-874B-BBBD-1A4B8292489B}">
      <dgm:prSet/>
      <dgm:spPr/>
      <dgm:t>
        <a:bodyPr/>
        <a:lstStyle/>
        <a:p>
          <a:endParaRPr lang="es-ES"/>
        </a:p>
      </dgm:t>
    </dgm:pt>
    <dgm:pt modelId="{6F9C623D-0054-4147-9CBF-AF96C1123A46}">
      <dgm:prSet phldrT="[Texto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dirty="0" smtClean="0"/>
            <a:t>Palabra orada</a:t>
          </a:r>
          <a:endParaRPr lang="es-ES" dirty="0"/>
        </a:p>
      </dgm:t>
    </dgm:pt>
    <dgm:pt modelId="{98F0E79A-2D9B-D14A-BBFC-F34120329188}" type="parTrans" cxnId="{24ED0B21-97ED-5C47-ABE4-CC561F0AC981}">
      <dgm:prSet/>
      <dgm:spPr/>
      <dgm:t>
        <a:bodyPr/>
        <a:lstStyle/>
        <a:p>
          <a:endParaRPr lang="es-ES"/>
        </a:p>
      </dgm:t>
    </dgm:pt>
    <dgm:pt modelId="{2C582758-1FB4-C54B-B982-626F6F12333E}" type="sibTrans" cxnId="{24ED0B21-97ED-5C47-ABE4-CC561F0AC981}">
      <dgm:prSet/>
      <dgm:spPr/>
      <dgm:t>
        <a:bodyPr/>
        <a:lstStyle/>
        <a:p>
          <a:endParaRPr lang="es-ES"/>
        </a:p>
      </dgm:t>
    </dgm:pt>
    <dgm:pt modelId="{9C6DC6DC-5D68-D348-AEDD-E933717D53D7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Cuerpo</a:t>
          </a:r>
          <a:endParaRPr lang="es-ES" dirty="0"/>
        </a:p>
      </dgm:t>
    </dgm:pt>
    <dgm:pt modelId="{64E35A51-6158-4646-9B9F-5597CEEC6095}" type="parTrans" cxnId="{C20A3ECD-94E4-584E-9FEF-ACA9CFA07ED6}">
      <dgm:prSet/>
      <dgm:spPr/>
      <dgm:t>
        <a:bodyPr/>
        <a:lstStyle/>
        <a:p>
          <a:endParaRPr lang="es-ES"/>
        </a:p>
      </dgm:t>
    </dgm:pt>
    <dgm:pt modelId="{5151CB7F-DD8B-9C4D-8A75-1D1A9627E104}" type="sibTrans" cxnId="{C20A3ECD-94E4-584E-9FEF-ACA9CFA07ED6}">
      <dgm:prSet/>
      <dgm:spPr/>
      <dgm:t>
        <a:bodyPr/>
        <a:lstStyle/>
        <a:p>
          <a:endParaRPr lang="es-ES"/>
        </a:p>
      </dgm:t>
    </dgm:pt>
    <dgm:pt modelId="{441C4001-FD47-E04F-804D-EAFE512749DC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Afectos</a:t>
          </a:r>
          <a:endParaRPr lang="es-ES" dirty="0"/>
        </a:p>
      </dgm:t>
    </dgm:pt>
    <dgm:pt modelId="{0ED68D26-883D-4F4A-A25C-66525967025F}" type="parTrans" cxnId="{14AFA40C-57DB-3541-8BD1-77B400E0B0C5}">
      <dgm:prSet/>
      <dgm:spPr/>
      <dgm:t>
        <a:bodyPr/>
        <a:lstStyle/>
        <a:p>
          <a:endParaRPr lang="es-ES"/>
        </a:p>
      </dgm:t>
    </dgm:pt>
    <dgm:pt modelId="{438852CC-044D-4840-9170-467E8553ECA4}" type="sibTrans" cxnId="{14AFA40C-57DB-3541-8BD1-77B400E0B0C5}">
      <dgm:prSet/>
      <dgm:spPr/>
      <dgm:t>
        <a:bodyPr/>
        <a:lstStyle/>
        <a:p>
          <a:endParaRPr lang="es-ES"/>
        </a:p>
      </dgm:t>
    </dgm:pt>
    <dgm:pt modelId="{0B96DBC0-175C-0B4B-8DFB-506547F7757B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Sueños</a:t>
          </a:r>
          <a:endParaRPr lang="es-ES" dirty="0"/>
        </a:p>
      </dgm:t>
    </dgm:pt>
    <dgm:pt modelId="{4F60A5E1-99FA-0045-AB31-719EB3F63E1A}" type="parTrans" cxnId="{886361E1-7D57-C945-9E1D-3398A76F47D5}">
      <dgm:prSet/>
      <dgm:spPr/>
      <dgm:t>
        <a:bodyPr/>
        <a:lstStyle/>
        <a:p>
          <a:endParaRPr lang="es-ES"/>
        </a:p>
      </dgm:t>
    </dgm:pt>
    <dgm:pt modelId="{DAAA8EAA-184B-BF4B-8718-FEB42C9E1951}" type="sibTrans" cxnId="{886361E1-7D57-C945-9E1D-3398A76F47D5}">
      <dgm:prSet/>
      <dgm:spPr/>
      <dgm:t>
        <a:bodyPr/>
        <a:lstStyle/>
        <a:p>
          <a:endParaRPr lang="es-ES"/>
        </a:p>
      </dgm:t>
    </dgm:pt>
    <dgm:pt modelId="{97C3CE88-A5B8-9A4B-90DC-5A317A98089A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Familiar</a:t>
          </a:r>
          <a:endParaRPr lang="es-ES" dirty="0"/>
        </a:p>
      </dgm:t>
    </dgm:pt>
    <dgm:pt modelId="{E7C9DCAD-D095-BA45-A62B-EA1743039C98}" type="parTrans" cxnId="{F295CF2D-13D2-B84C-924D-C147FAAC2271}">
      <dgm:prSet/>
      <dgm:spPr/>
      <dgm:t>
        <a:bodyPr/>
        <a:lstStyle/>
        <a:p>
          <a:endParaRPr lang="es-ES"/>
        </a:p>
      </dgm:t>
    </dgm:pt>
    <dgm:pt modelId="{906D1231-D166-AE44-9E8D-9DB544474504}" type="sibTrans" cxnId="{F295CF2D-13D2-B84C-924D-C147FAAC2271}">
      <dgm:prSet/>
      <dgm:spPr/>
      <dgm:t>
        <a:bodyPr/>
        <a:lstStyle/>
        <a:p>
          <a:endParaRPr lang="es-ES"/>
        </a:p>
      </dgm:t>
    </dgm:pt>
    <dgm:pt modelId="{9952E3D8-1C2D-3748-A513-646B4C6F4DDE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Socioeconómico</a:t>
          </a:r>
          <a:endParaRPr lang="es-ES" dirty="0"/>
        </a:p>
      </dgm:t>
    </dgm:pt>
    <dgm:pt modelId="{BBB38422-2159-3D43-B4C4-B36EA30B3752}" type="parTrans" cxnId="{B2E3912C-BFC0-214C-9F59-6B2E1971230E}">
      <dgm:prSet/>
      <dgm:spPr/>
      <dgm:t>
        <a:bodyPr/>
        <a:lstStyle/>
        <a:p>
          <a:endParaRPr lang="es-ES"/>
        </a:p>
      </dgm:t>
    </dgm:pt>
    <dgm:pt modelId="{1700B3F1-A3A1-FD43-95F0-2CECFE008991}" type="sibTrans" cxnId="{B2E3912C-BFC0-214C-9F59-6B2E1971230E}">
      <dgm:prSet/>
      <dgm:spPr/>
      <dgm:t>
        <a:bodyPr/>
        <a:lstStyle/>
        <a:p>
          <a:endParaRPr lang="es-ES"/>
        </a:p>
      </dgm:t>
    </dgm:pt>
    <dgm:pt modelId="{5277DC2C-BF0C-E44D-87A2-5D65B7B9440D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dirty="0" smtClean="0"/>
            <a:t>Ecológico</a:t>
          </a:r>
          <a:endParaRPr lang="es-ES" dirty="0"/>
        </a:p>
      </dgm:t>
    </dgm:pt>
    <dgm:pt modelId="{84BCF9B1-FBC5-CB41-A092-B43AAFED8879}" type="parTrans" cxnId="{C290E8E8-C346-7C4E-B048-60F3413BCB50}">
      <dgm:prSet/>
      <dgm:spPr/>
      <dgm:t>
        <a:bodyPr/>
        <a:lstStyle/>
        <a:p>
          <a:endParaRPr lang="es-ES"/>
        </a:p>
      </dgm:t>
    </dgm:pt>
    <dgm:pt modelId="{B1E24C5E-8105-D040-A085-B51494C37F01}" type="sibTrans" cxnId="{C290E8E8-C346-7C4E-B048-60F3413BCB50}">
      <dgm:prSet/>
      <dgm:spPr/>
      <dgm:t>
        <a:bodyPr/>
        <a:lstStyle/>
        <a:p>
          <a:endParaRPr lang="es-ES"/>
        </a:p>
      </dgm:t>
    </dgm:pt>
    <dgm:pt modelId="{CB9B4A1C-4A87-0940-A395-C2FFAFACF98F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MCS críticos</a:t>
          </a:r>
          <a:endParaRPr lang="es-ES" dirty="0"/>
        </a:p>
      </dgm:t>
    </dgm:pt>
    <dgm:pt modelId="{E05BEAFF-E740-4147-A7E8-E7E9C6788B60}" type="parTrans" cxnId="{13700AFC-EDDA-B248-8BEC-546AD628368C}">
      <dgm:prSet/>
      <dgm:spPr/>
      <dgm:t>
        <a:bodyPr/>
        <a:lstStyle/>
        <a:p>
          <a:endParaRPr lang="es-ES"/>
        </a:p>
      </dgm:t>
    </dgm:pt>
    <dgm:pt modelId="{97DF113F-5FE0-0747-983C-5D6E270E1971}" type="sibTrans" cxnId="{13700AFC-EDDA-B248-8BEC-546AD628368C}">
      <dgm:prSet/>
      <dgm:spPr/>
      <dgm:t>
        <a:bodyPr/>
        <a:lstStyle/>
        <a:p>
          <a:endParaRPr lang="es-ES"/>
        </a:p>
      </dgm:t>
    </dgm:pt>
    <dgm:pt modelId="{111532B8-FE59-2C4B-A636-A8DFF51CD74C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Hermanos</a:t>
          </a:r>
          <a:endParaRPr lang="es-ES" dirty="0"/>
        </a:p>
      </dgm:t>
    </dgm:pt>
    <dgm:pt modelId="{064FD6F2-4654-034A-9B44-E328C225B5BD}" type="parTrans" cxnId="{013F6FA5-9EB1-9344-9FBD-E5B32FC0643E}">
      <dgm:prSet/>
      <dgm:spPr/>
      <dgm:t>
        <a:bodyPr/>
        <a:lstStyle/>
        <a:p>
          <a:endParaRPr lang="es-ES"/>
        </a:p>
      </dgm:t>
    </dgm:pt>
    <dgm:pt modelId="{EA454F92-9580-3E4C-8F7A-AC4AAC1816EB}" type="sibTrans" cxnId="{013F6FA5-9EB1-9344-9FBD-E5B32FC0643E}">
      <dgm:prSet/>
      <dgm:spPr/>
      <dgm:t>
        <a:bodyPr/>
        <a:lstStyle/>
        <a:p>
          <a:endParaRPr lang="es-ES"/>
        </a:p>
      </dgm:t>
    </dgm:pt>
    <dgm:pt modelId="{765CE3C7-3917-8543-BA21-D0F95C7048E6}">
      <dgm:prSet phldrT="[Texto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dirty="0" smtClean="0"/>
            <a:t>Acompañante</a:t>
          </a:r>
          <a:endParaRPr lang="es-ES" dirty="0"/>
        </a:p>
      </dgm:t>
    </dgm:pt>
    <dgm:pt modelId="{D32B97DF-38A9-854C-B2EA-FCF068DC1907}" type="parTrans" cxnId="{34E3D568-B14C-5940-9849-7D97B8322E9C}">
      <dgm:prSet/>
      <dgm:spPr/>
      <dgm:t>
        <a:bodyPr/>
        <a:lstStyle/>
        <a:p>
          <a:endParaRPr lang="es-ES"/>
        </a:p>
      </dgm:t>
    </dgm:pt>
    <dgm:pt modelId="{957D439A-97CD-B241-8336-DCAF8AAD7330}" type="sibTrans" cxnId="{34E3D568-B14C-5940-9849-7D97B8322E9C}">
      <dgm:prSet/>
      <dgm:spPr/>
      <dgm:t>
        <a:bodyPr/>
        <a:lstStyle/>
        <a:p>
          <a:endParaRPr lang="es-ES"/>
        </a:p>
      </dgm:t>
    </dgm:pt>
    <dgm:pt modelId="{55A979AB-E03E-A540-884E-602F1FFECFA5}">
      <dgm:prSet phldrT="[Texto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dirty="0" smtClean="0"/>
            <a:t>Contemplación</a:t>
          </a:r>
          <a:endParaRPr lang="es-ES" dirty="0"/>
        </a:p>
      </dgm:t>
    </dgm:pt>
    <dgm:pt modelId="{DD80A4DE-F180-2D4F-A03A-FD4D6A2C91E1}" type="parTrans" cxnId="{4F2F01CE-07D7-2043-A977-404195D1BE77}">
      <dgm:prSet/>
      <dgm:spPr/>
      <dgm:t>
        <a:bodyPr/>
        <a:lstStyle/>
        <a:p>
          <a:endParaRPr lang="es-ES"/>
        </a:p>
      </dgm:t>
    </dgm:pt>
    <dgm:pt modelId="{006D8096-B551-904B-9A6F-BD3DABB60AD9}" type="sibTrans" cxnId="{4F2F01CE-07D7-2043-A977-404195D1BE77}">
      <dgm:prSet/>
      <dgm:spPr/>
      <dgm:t>
        <a:bodyPr/>
        <a:lstStyle/>
        <a:p>
          <a:endParaRPr lang="es-ES"/>
        </a:p>
      </dgm:t>
    </dgm:pt>
    <dgm:pt modelId="{686E49E2-AAF2-F64F-A057-236F43AC7B83}">
      <dgm:prSet phldrT="[Texto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dirty="0" smtClean="0"/>
            <a:t>Espiritualidad</a:t>
          </a:r>
          <a:endParaRPr lang="es-ES" dirty="0"/>
        </a:p>
      </dgm:t>
    </dgm:pt>
    <dgm:pt modelId="{A0FE221E-5425-E64B-9A65-D3BB6FA81CD5}" type="parTrans" cxnId="{D5322076-12FF-3A40-92AC-001593A1F26C}">
      <dgm:prSet/>
      <dgm:spPr/>
      <dgm:t>
        <a:bodyPr/>
        <a:lstStyle/>
        <a:p>
          <a:endParaRPr lang="es-ES"/>
        </a:p>
      </dgm:t>
    </dgm:pt>
    <dgm:pt modelId="{305833F5-460B-114E-AB04-D8B54591DAEB}" type="sibTrans" cxnId="{D5322076-12FF-3A40-92AC-001593A1F26C}">
      <dgm:prSet/>
      <dgm:spPr/>
      <dgm:t>
        <a:bodyPr/>
        <a:lstStyle/>
        <a:p>
          <a:endParaRPr lang="es-ES"/>
        </a:p>
      </dgm:t>
    </dgm:pt>
    <dgm:pt modelId="{DEBE5E62-AEA7-DE44-BD62-309846A2D806}">
      <dgm:prSet phldrT="[Texto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dirty="0" smtClean="0"/>
            <a:t>Límite</a:t>
          </a:r>
          <a:endParaRPr lang="es-ES" dirty="0"/>
        </a:p>
      </dgm:t>
    </dgm:pt>
    <dgm:pt modelId="{F2494A5D-2CC9-AB4C-A028-398B886E2D53}" type="parTrans" cxnId="{C83CD0E4-C063-8E44-B583-575039FD4E72}">
      <dgm:prSet/>
      <dgm:spPr/>
      <dgm:t>
        <a:bodyPr/>
        <a:lstStyle/>
        <a:p>
          <a:endParaRPr lang="es-ES"/>
        </a:p>
      </dgm:t>
    </dgm:pt>
    <dgm:pt modelId="{AF5DB041-8253-634B-AA6B-136671757B14}" type="sibTrans" cxnId="{C83CD0E4-C063-8E44-B583-575039FD4E72}">
      <dgm:prSet/>
      <dgm:spPr/>
      <dgm:t>
        <a:bodyPr/>
        <a:lstStyle/>
        <a:p>
          <a:endParaRPr lang="es-ES"/>
        </a:p>
      </dgm:t>
    </dgm:pt>
    <dgm:pt modelId="{1D418DCB-056B-3049-9376-C7A7334C6E0F}" type="pres">
      <dgm:prSet presAssocID="{D2314FDD-E135-904F-AD0F-FE3E20B9826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03AD62B-6757-A24D-9BB8-9DB00ECF329C}" type="pres">
      <dgm:prSet presAssocID="{D2314FDD-E135-904F-AD0F-FE3E20B98261}" presName="children" presStyleCnt="0"/>
      <dgm:spPr/>
    </dgm:pt>
    <dgm:pt modelId="{86557771-F3C1-0448-AEB2-E6F369B74930}" type="pres">
      <dgm:prSet presAssocID="{D2314FDD-E135-904F-AD0F-FE3E20B98261}" presName="child1group" presStyleCnt="0"/>
      <dgm:spPr/>
    </dgm:pt>
    <dgm:pt modelId="{F88E0BCD-A870-B049-AE56-F9918DB029A7}" type="pres">
      <dgm:prSet presAssocID="{D2314FDD-E135-904F-AD0F-FE3E20B98261}" presName="child1" presStyleLbl="bgAcc1" presStyleIdx="0" presStyleCnt="4"/>
      <dgm:spPr/>
      <dgm:t>
        <a:bodyPr/>
        <a:lstStyle/>
        <a:p>
          <a:endParaRPr lang="es-ES"/>
        </a:p>
      </dgm:t>
    </dgm:pt>
    <dgm:pt modelId="{14890AA5-BA41-C147-9A74-419A85B88C79}" type="pres">
      <dgm:prSet presAssocID="{D2314FDD-E135-904F-AD0F-FE3E20B98261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56121A-3135-B849-95B9-973A7FF2DB45}" type="pres">
      <dgm:prSet presAssocID="{D2314FDD-E135-904F-AD0F-FE3E20B98261}" presName="child2group" presStyleCnt="0"/>
      <dgm:spPr/>
    </dgm:pt>
    <dgm:pt modelId="{457A2F93-9E95-F641-B636-3AD3132C7471}" type="pres">
      <dgm:prSet presAssocID="{D2314FDD-E135-904F-AD0F-FE3E20B98261}" presName="child2" presStyleLbl="bgAcc1" presStyleIdx="1" presStyleCnt="4"/>
      <dgm:spPr/>
      <dgm:t>
        <a:bodyPr/>
        <a:lstStyle/>
        <a:p>
          <a:endParaRPr lang="es-ES"/>
        </a:p>
      </dgm:t>
    </dgm:pt>
    <dgm:pt modelId="{8D30653E-CBD2-3549-BE43-9BD196B72CEC}" type="pres">
      <dgm:prSet presAssocID="{D2314FDD-E135-904F-AD0F-FE3E20B98261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F16FB3-20F7-204F-AAAB-AE97A54166EC}" type="pres">
      <dgm:prSet presAssocID="{D2314FDD-E135-904F-AD0F-FE3E20B98261}" presName="child3group" presStyleCnt="0"/>
      <dgm:spPr/>
    </dgm:pt>
    <dgm:pt modelId="{7ACB7A2F-4E6B-AB4B-AC8F-6807086AD7E4}" type="pres">
      <dgm:prSet presAssocID="{D2314FDD-E135-904F-AD0F-FE3E20B98261}" presName="child3" presStyleLbl="bgAcc1" presStyleIdx="2" presStyleCnt="4"/>
      <dgm:spPr/>
      <dgm:t>
        <a:bodyPr/>
        <a:lstStyle/>
        <a:p>
          <a:endParaRPr lang="es-ES"/>
        </a:p>
      </dgm:t>
    </dgm:pt>
    <dgm:pt modelId="{6B145EAD-2B48-2F43-B96E-2C8B7D3C8A7C}" type="pres">
      <dgm:prSet presAssocID="{D2314FDD-E135-904F-AD0F-FE3E20B98261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64A90F-CB2E-1641-92FD-50B7ED28D7B0}" type="pres">
      <dgm:prSet presAssocID="{D2314FDD-E135-904F-AD0F-FE3E20B98261}" presName="child4group" presStyleCnt="0"/>
      <dgm:spPr/>
    </dgm:pt>
    <dgm:pt modelId="{7D341BA8-E324-2042-A3DC-EAF911C3DBFE}" type="pres">
      <dgm:prSet presAssocID="{D2314FDD-E135-904F-AD0F-FE3E20B98261}" presName="child4" presStyleLbl="bgAcc1" presStyleIdx="3" presStyleCnt="4"/>
      <dgm:spPr/>
      <dgm:t>
        <a:bodyPr/>
        <a:lstStyle/>
        <a:p>
          <a:endParaRPr lang="es-ES"/>
        </a:p>
      </dgm:t>
    </dgm:pt>
    <dgm:pt modelId="{9D8D716C-DC8C-ED45-AA44-48F74F7CA59C}" type="pres">
      <dgm:prSet presAssocID="{D2314FDD-E135-904F-AD0F-FE3E20B98261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3A05C4-9E97-674B-94B1-63228980A56F}" type="pres">
      <dgm:prSet presAssocID="{D2314FDD-E135-904F-AD0F-FE3E20B98261}" presName="childPlaceholder" presStyleCnt="0"/>
      <dgm:spPr/>
    </dgm:pt>
    <dgm:pt modelId="{82946238-3B7C-6449-91D5-936E69DF7B1C}" type="pres">
      <dgm:prSet presAssocID="{D2314FDD-E135-904F-AD0F-FE3E20B98261}" presName="circle" presStyleCnt="0"/>
      <dgm:spPr/>
    </dgm:pt>
    <dgm:pt modelId="{515DB7A1-5D66-874A-A9E7-53B42FA2F960}" type="pres">
      <dgm:prSet presAssocID="{D2314FDD-E135-904F-AD0F-FE3E20B9826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7313EF-1EC3-6C4F-A4EF-EDB1EAA7D552}" type="pres">
      <dgm:prSet presAssocID="{D2314FDD-E135-904F-AD0F-FE3E20B9826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E384AA-E56E-7B46-AAEC-8E67B528D850}" type="pres">
      <dgm:prSet presAssocID="{D2314FDD-E135-904F-AD0F-FE3E20B9826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CE9D36-244A-DC49-95DE-C0683F74EB9B}" type="pres">
      <dgm:prSet presAssocID="{D2314FDD-E135-904F-AD0F-FE3E20B9826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EDC47C-4FBC-DF4B-B43D-21F3E72661AB}" type="pres">
      <dgm:prSet presAssocID="{D2314FDD-E135-904F-AD0F-FE3E20B98261}" presName="quadrantPlaceholder" presStyleCnt="0"/>
      <dgm:spPr/>
    </dgm:pt>
    <dgm:pt modelId="{39128BAF-AF7E-474B-871C-EDC550A5134F}" type="pres">
      <dgm:prSet presAssocID="{D2314FDD-E135-904F-AD0F-FE3E20B98261}" presName="center1" presStyleLbl="fgShp" presStyleIdx="0" presStyleCnt="2"/>
      <dgm:spPr/>
    </dgm:pt>
    <dgm:pt modelId="{9114D090-4471-EF4A-A61B-2F90489DA448}" type="pres">
      <dgm:prSet presAssocID="{D2314FDD-E135-904F-AD0F-FE3E20B98261}" presName="center2" presStyleLbl="fgShp" presStyleIdx="1" presStyleCnt="2"/>
      <dgm:spPr/>
    </dgm:pt>
  </dgm:ptLst>
  <dgm:cxnLst>
    <dgm:cxn modelId="{3AC1324E-448F-6047-8108-F113E5ED9CF7}" type="presOf" srcId="{55A979AB-E03E-A540-884E-602F1FFECFA5}" destId="{9D8D716C-DC8C-ED45-AA44-48F74F7CA59C}" srcOrd="1" destOrd="1" presId="urn:microsoft.com/office/officeart/2005/8/layout/cycle4"/>
    <dgm:cxn modelId="{02311F18-AFBC-4B40-B6A2-C0EA00C8D87F}" type="presOf" srcId="{3C3EA192-D739-E04C-B84A-BBB9118AB19E}" destId="{8D30653E-CBD2-3549-BE43-9BD196B72CEC}" srcOrd="1" destOrd="0" presId="urn:microsoft.com/office/officeart/2005/8/layout/cycle4"/>
    <dgm:cxn modelId="{9B9D6163-F002-874B-BBBD-1A4B8292489B}" srcId="{D2314FDD-E135-904F-AD0F-FE3E20B98261}" destId="{67C72AFC-EC39-3A48-92C9-99C171C6D964}" srcOrd="3" destOrd="0" parTransId="{22DA3F17-C057-F242-A148-0C8676D46DB0}" sibTransId="{5776636D-D849-7941-A5CD-22B6938B994E}"/>
    <dgm:cxn modelId="{0AE95526-97DB-9449-9F34-5BA793BDEDDB}" srcId="{D2314FDD-E135-904F-AD0F-FE3E20B98261}" destId="{859ED0DB-E02A-5F47-942D-DE8F7A1341AE}" srcOrd="0" destOrd="0" parTransId="{6FBE6A8C-4185-534B-9BB2-75C42F79137E}" sibTransId="{E4D192A5-410B-6D4F-82BD-E9DBAFB0C3E1}"/>
    <dgm:cxn modelId="{14251040-3259-7E40-A397-1745529CE250}" type="presOf" srcId="{9539E24D-5B87-5341-B26A-D7407860F654}" destId="{39E384AA-E56E-7B46-AAEC-8E67B528D850}" srcOrd="0" destOrd="0" presId="urn:microsoft.com/office/officeart/2005/8/layout/cycle4"/>
    <dgm:cxn modelId="{58B0EED4-D591-7045-A2B4-E4C69A923982}" type="presOf" srcId="{9C6DC6DC-5D68-D348-AEDD-E933717D53D7}" destId="{F88E0BCD-A870-B049-AE56-F9918DB029A7}" srcOrd="0" destOrd="1" presId="urn:microsoft.com/office/officeart/2005/8/layout/cycle4"/>
    <dgm:cxn modelId="{31670FDA-A143-2042-926E-B15E152668B8}" type="presOf" srcId="{9952E3D8-1C2D-3748-A513-646B4C6F4DDE}" destId="{8D30653E-CBD2-3549-BE43-9BD196B72CEC}" srcOrd="1" destOrd="2" presId="urn:microsoft.com/office/officeart/2005/8/layout/cycle4"/>
    <dgm:cxn modelId="{013F6FA5-9EB1-9344-9FBD-E5B32FC0643E}" srcId="{9539E24D-5B87-5341-B26A-D7407860F654}" destId="{111532B8-FE59-2C4B-A636-A8DFF51CD74C}" srcOrd="2" destOrd="0" parTransId="{064FD6F2-4654-034A-9B44-E328C225B5BD}" sibTransId="{EA454F92-9580-3E4C-8F7A-AC4AAC1816EB}"/>
    <dgm:cxn modelId="{C83CD0E4-C063-8E44-B583-575039FD4E72}" srcId="{67C72AFC-EC39-3A48-92C9-99C171C6D964}" destId="{DEBE5E62-AEA7-DE44-BD62-309846A2D806}" srcOrd="3" destOrd="0" parTransId="{F2494A5D-2CC9-AB4C-A028-398B886E2D53}" sibTransId="{AF5DB041-8253-634B-AA6B-136671757B14}"/>
    <dgm:cxn modelId="{AE122F2F-E512-634C-AC9C-9828C129ADC1}" type="presOf" srcId="{6F9C623D-0054-4147-9CBF-AF96C1123A46}" destId="{7D341BA8-E324-2042-A3DC-EAF911C3DBFE}" srcOrd="0" destOrd="0" presId="urn:microsoft.com/office/officeart/2005/8/layout/cycle4"/>
    <dgm:cxn modelId="{CB5F0BF0-E94A-9E47-9ECE-5FA9517CFD12}" type="presOf" srcId="{686E49E2-AAF2-F64F-A057-236F43AC7B83}" destId="{9D8D716C-DC8C-ED45-AA44-48F74F7CA59C}" srcOrd="1" destOrd="2" presId="urn:microsoft.com/office/officeart/2005/8/layout/cycle4"/>
    <dgm:cxn modelId="{886361E1-7D57-C945-9E1D-3398A76F47D5}" srcId="{859ED0DB-E02A-5F47-942D-DE8F7A1341AE}" destId="{0B96DBC0-175C-0B4B-8DFB-506547F7757B}" srcOrd="3" destOrd="0" parTransId="{4F60A5E1-99FA-0045-AB31-719EB3F63E1A}" sibTransId="{DAAA8EAA-184B-BF4B-8718-FEB42C9E1951}"/>
    <dgm:cxn modelId="{0263DE7F-33A5-7543-AFC2-C6486046A170}" type="presOf" srcId="{441C4001-FD47-E04F-804D-EAFE512749DC}" destId="{14890AA5-BA41-C147-9A74-419A85B88C79}" srcOrd="1" destOrd="2" presId="urn:microsoft.com/office/officeart/2005/8/layout/cycle4"/>
    <dgm:cxn modelId="{7A64BF38-D3A4-8449-8BA7-94085DE7CCD0}" type="presOf" srcId="{111532B8-FE59-2C4B-A636-A8DFF51CD74C}" destId="{7ACB7A2F-4E6B-AB4B-AC8F-6807086AD7E4}" srcOrd="0" destOrd="2" presId="urn:microsoft.com/office/officeart/2005/8/layout/cycle4"/>
    <dgm:cxn modelId="{E5E8DA54-A1DC-E842-B86F-ECDC1C546882}" type="presOf" srcId="{67C72AFC-EC39-3A48-92C9-99C171C6D964}" destId="{1ACE9D36-244A-DC49-95DE-C0683F74EB9B}" srcOrd="0" destOrd="0" presId="urn:microsoft.com/office/officeart/2005/8/layout/cycle4"/>
    <dgm:cxn modelId="{34E3D568-B14C-5940-9849-7D97B8322E9C}" srcId="{9539E24D-5B87-5341-B26A-D7407860F654}" destId="{765CE3C7-3917-8543-BA21-D0F95C7048E6}" srcOrd="3" destOrd="0" parTransId="{D32B97DF-38A9-854C-B2EA-FCF068DC1907}" sibTransId="{957D439A-97CD-B241-8336-DCAF8AAD7330}"/>
    <dgm:cxn modelId="{CE7A9CDD-0B95-6E4D-B306-22DA2AFBB649}" type="presOf" srcId="{0B96DBC0-175C-0B4B-8DFB-506547F7757B}" destId="{F88E0BCD-A870-B049-AE56-F9918DB029A7}" srcOrd="0" destOrd="3" presId="urn:microsoft.com/office/officeart/2005/8/layout/cycle4"/>
    <dgm:cxn modelId="{9D40E7D5-A86F-0040-9383-8E7CD2309EAD}" type="presOf" srcId="{97C3CE88-A5B8-9A4B-90DC-5A317A98089A}" destId="{457A2F93-9E95-F641-B636-3AD3132C7471}" srcOrd="0" destOrd="1" presId="urn:microsoft.com/office/officeart/2005/8/layout/cycle4"/>
    <dgm:cxn modelId="{CECD75DD-E000-1441-9E2B-4BEA9C68D22C}" type="presOf" srcId="{0B96DBC0-175C-0B4B-8DFB-506547F7757B}" destId="{14890AA5-BA41-C147-9A74-419A85B88C79}" srcOrd="1" destOrd="3" presId="urn:microsoft.com/office/officeart/2005/8/layout/cycle4"/>
    <dgm:cxn modelId="{D9E51391-4AA0-6943-9B97-356382ECF817}" type="presOf" srcId="{D199F060-510E-5845-B2F3-144B420B259E}" destId="{D97313EF-1EC3-6C4F-A4EF-EDB1EAA7D552}" srcOrd="0" destOrd="0" presId="urn:microsoft.com/office/officeart/2005/8/layout/cycle4"/>
    <dgm:cxn modelId="{3F78CEF1-368E-C745-9D31-68A7F8BF7798}" type="presOf" srcId="{684882BC-F8C7-094C-BF32-8474B33F73CC}" destId="{14890AA5-BA41-C147-9A74-419A85B88C79}" srcOrd="1" destOrd="0" presId="urn:microsoft.com/office/officeart/2005/8/layout/cycle4"/>
    <dgm:cxn modelId="{9EBA57C6-4F4D-8D40-974F-E3B9DA6FA6F0}" type="presOf" srcId="{859ED0DB-E02A-5F47-942D-DE8F7A1341AE}" destId="{515DB7A1-5D66-874A-A9E7-53B42FA2F960}" srcOrd="0" destOrd="0" presId="urn:microsoft.com/office/officeart/2005/8/layout/cycle4"/>
    <dgm:cxn modelId="{E85DBDAC-E8DF-0542-BA52-1ACE619869BB}" srcId="{9539E24D-5B87-5341-B26A-D7407860F654}" destId="{088DFE48-2454-FF47-B91B-BA5A4D2CC0D8}" srcOrd="0" destOrd="0" parTransId="{BA40EEC1-7A4F-754B-B131-29665B7E7E5E}" sibTransId="{9BBF0131-E509-8C40-8F28-B9722616D111}"/>
    <dgm:cxn modelId="{7BFD8471-0DF5-BD43-BD1B-15AE923A6D5C}" srcId="{D2314FDD-E135-904F-AD0F-FE3E20B98261}" destId="{D199F060-510E-5845-B2F3-144B420B259E}" srcOrd="1" destOrd="0" parTransId="{837EF1D3-EA5D-D04B-BB55-96170B0BFB50}" sibTransId="{175071FA-0873-8D47-B7E1-D91F1319B5EE}"/>
    <dgm:cxn modelId="{1497CD26-561E-2944-BCCD-C4ACD234EFB2}" type="presOf" srcId="{CB9B4A1C-4A87-0940-A395-C2FFAFACF98F}" destId="{7ACB7A2F-4E6B-AB4B-AC8F-6807086AD7E4}" srcOrd="0" destOrd="1" presId="urn:microsoft.com/office/officeart/2005/8/layout/cycle4"/>
    <dgm:cxn modelId="{2165AA08-6005-FD4A-826A-2A1535827B3C}" type="presOf" srcId="{6F9C623D-0054-4147-9CBF-AF96C1123A46}" destId="{9D8D716C-DC8C-ED45-AA44-48F74F7CA59C}" srcOrd="1" destOrd="0" presId="urn:microsoft.com/office/officeart/2005/8/layout/cycle4"/>
    <dgm:cxn modelId="{34F82359-9375-6E4D-B8B0-8C23BD2B8A03}" type="presOf" srcId="{5277DC2C-BF0C-E44D-87A2-5D65B7B9440D}" destId="{8D30653E-CBD2-3549-BE43-9BD196B72CEC}" srcOrd="1" destOrd="3" presId="urn:microsoft.com/office/officeart/2005/8/layout/cycle4"/>
    <dgm:cxn modelId="{DC2CB9D8-1CBF-6644-8E99-A5C7543BA4D8}" type="presOf" srcId="{684882BC-F8C7-094C-BF32-8474B33F73CC}" destId="{F88E0BCD-A870-B049-AE56-F9918DB029A7}" srcOrd="0" destOrd="0" presId="urn:microsoft.com/office/officeart/2005/8/layout/cycle4"/>
    <dgm:cxn modelId="{65E78CBA-8AC4-4548-94AE-E012B8C6F6E9}" type="presOf" srcId="{088DFE48-2454-FF47-B91B-BA5A4D2CC0D8}" destId="{7ACB7A2F-4E6B-AB4B-AC8F-6807086AD7E4}" srcOrd="0" destOrd="0" presId="urn:microsoft.com/office/officeart/2005/8/layout/cycle4"/>
    <dgm:cxn modelId="{13700AFC-EDDA-B248-8BEC-546AD628368C}" srcId="{9539E24D-5B87-5341-B26A-D7407860F654}" destId="{CB9B4A1C-4A87-0940-A395-C2FFAFACF98F}" srcOrd="1" destOrd="0" parTransId="{E05BEAFF-E740-4147-A7E8-E7E9C6788B60}" sibTransId="{97DF113F-5FE0-0747-983C-5D6E270E1971}"/>
    <dgm:cxn modelId="{D5C7080B-571C-1E47-866C-ABC6DB7438C6}" type="presOf" srcId="{765CE3C7-3917-8543-BA21-D0F95C7048E6}" destId="{7ACB7A2F-4E6B-AB4B-AC8F-6807086AD7E4}" srcOrd="0" destOrd="3" presId="urn:microsoft.com/office/officeart/2005/8/layout/cycle4"/>
    <dgm:cxn modelId="{D5322076-12FF-3A40-92AC-001593A1F26C}" srcId="{67C72AFC-EC39-3A48-92C9-99C171C6D964}" destId="{686E49E2-AAF2-F64F-A057-236F43AC7B83}" srcOrd="2" destOrd="0" parTransId="{A0FE221E-5425-E64B-9A65-D3BB6FA81CD5}" sibTransId="{305833F5-460B-114E-AB04-D8B54591DAEB}"/>
    <dgm:cxn modelId="{F295CF2D-13D2-B84C-924D-C147FAAC2271}" srcId="{D199F060-510E-5845-B2F3-144B420B259E}" destId="{97C3CE88-A5B8-9A4B-90DC-5A317A98089A}" srcOrd="1" destOrd="0" parTransId="{E7C9DCAD-D095-BA45-A62B-EA1743039C98}" sibTransId="{906D1231-D166-AE44-9E8D-9DB544474504}"/>
    <dgm:cxn modelId="{24ED0B21-97ED-5C47-ABE4-CC561F0AC981}" srcId="{67C72AFC-EC39-3A48-92C9-99C171C6D964}" destId="{6F9C623D-0054-4147-9CBF-AF96C1123A46}" srcOrd="0" destOrd="0" parTransId="{98F0E79A-2D9B-D14A-BBFC-F34120329188}" sibTransId="{2C582758-1FB4-C54B-B982-626F6F12333E}"/>
    <dgm:cxn modelId="{583886AC-4E8C-8945-9C6D-BD3205931EC6}" type="presOf" srcId="{765CE3C7-3917-8543-BA21-D0F95C7048E6}" destId="{6B145EAD-2B48-2F43-B96E-2C8B7D3C8A7C}" srcOrd="1" destOrd="3" presId="urn:microsoft.com/office/officeart/2005/8/layout/cycle4"/>
    <dgm:cxn modelId="{4F2F01CE-07D7-2043-A977-404195D1BE77}" srcId="{67C72AFC-EC39-3A48-92C9-99C171C6D964}" destId="{55A979AB-E03E-A540-884E-602F1FFECFA5}" srcOrd="1" destOrd="0" parTransId="{DD80A4DE-F180-2D4F-A03A-FD4D6A2C91E1}" sibTransId="{006D8096-B551-904B-9A6F-BD3DABB60AD9}"/>
    <dgm:cxn modelId="{B3456058-E473-D748-B4DC-32116B75A631}" srcId="{D199F060-510E-5845-B2F3-144B420B259E}" destId="{3C3EA192-D739-E04C-B84A-BBB9118AB19E}" srcOrd="0" destOrd="0" parTransId="{D84DF7B2-489B-B041-B793-7417E763EE70}" sibTransId="{79038BA3-B43E-BC40-81E2-BABEA53BDBFD}"/>
    <dgm:cxn modelId="{957DA635-B99E-2842-ABA1-EEA1433861A6}" srcId="{859ED0DB-E02A-5F47-942D-DE8F7A1341AE}" destId="{684882BC-F8C7-094C-BF32-8474B33F73CC}" srcOrd="0" destOrd="0" parTransId="{1327AFBC-053D-364B-86D9-F6B00ECFDDB2}" sibTransId="{93DD661C-EF1A-CC46-A3A0-14F766FBEB6C}"/>
    <dgm:cxn modelId="{9E2FA8D1-0A46-FE42-856D-654F784CEA68}" type="presOf" srcId="{111532B8-FE59-2C4B-A636-A8DFF51CD74C}" destId="{6B145EAD-2B48-2F43-B96E-2C8B7D3C8A7C}" srcOrd="1" destOrd="2" presId="urn:microsoft.com/office/officeart/2005/8/layout/cycle4"/>
    <dgm:cxn modelId="{1200F2F9-19F3-6845-B2EC-53AD2CDF326C}" type="presOf" srcId="{CB9B4A1C-4A87-0940-A395-C2FFAFACF98F}" destId="{6B145EAD-2B48-2F43-B96E-2C8B7D3C8A7C}" srcOrd="1" destOrd="1" presId="urn:microsoft.com/office/officeart/2005/8/layout/cycle4"/>
    <dgm:cxn modelId="{6336EDBB-E910-1449-B6B1-25DC89CEF679}" srcId="{D2314FDD-E135-904F-AD0F-FE3E20B98261}" destId="{9539E24D-5B87-5341-B26A-D7407860F654}" srcOrd="2" destOrd="0" parTransId="{11CE5167-7DA8-0047-8923-D93C88AF8A0E}" sibTransId="{AF8779C5-7491-4E49-BE74-FAF5AFDDC8A4}"/>
    <dgm:cxn modelId="{FAEC0AF8-E506-AC40-9B14-C40DA0F17A25}" type="presOf" srcId="{9952E3D8-1C2D-3748-A513-646B4C6F4DDE}" destId="{457A2F93-9E95-F641-B636-3AD3132C7471}" srcOrd="0" destOrd="2" presId="urn:microsoft.com/office/officeart/2005/8/layout/cycle4"/>
    <dgm:cxn modelId="{FB5866B9-58D3-C449-A8CE-4D17D8007987}" type="presOf" srcId="{441C4001-FD47-E04F-804D-EAFE512749DC}" destId="{F88E0BCD-A870-B049-AE56-F9918DB029A7}" srcOrd="0" destOrd="2" presId="urn:microsoft.com/office/officeart/2005/8/layout/cycle4"/>
    <dgm:cxn modelId="{14AFA40C-57DB-3541-8BD1-77B400E0B0C5}" srcId="{859ED0DB-E02A-5F47-942D-DE8F7A1341AE}" destId="{441C4001-FD47-E04F-804D-EAFE512749DC}" srcOrd="2" destOrd="0" parTransId="{0ED68D26-883D-4F4A-A25C-66525967025F}" sibTransId="{438852CC-044D-4840-9170-467E8553ECA4}"/>
    <dgm:cxn modelId="{8FB2E390-D211-7546-8171-EB6B7A5929D3}" type="presOf" srcId="{3C3EA192-D739-E04C-B84A-BBB9118AB19E}" destId="{457A2F93-9E95-F641-B636-3AD3132C7471}" srcOrd="0" destOrd="0" presId="urn:microsoft.com/office/officeart/2005/8/layout/cycle4"/>
    <dgm:cxn modelId="{7A70B2F9-C5A6-0F49-8F28-73A0EA50231D}" type="presOf" srcId="{088DFE48-2454-FF47-B91B-BA5A4D2CC0D8}" destId="{6B145EAD-2B48-2F43-B96E-2C8B7D3C8A7C}" srcOrd="1" destOrd="0" presId="urn:microsoft.com/office/officeart/2005/8/layout/cycle4"/>
    <dgm:cxn modelId="{EEE1BD97-A0BF-2940-BB04-D0DA2EBD6511}" type="presOf" srcId="{686E49E2-AAF2-F64F-A057-236F43AC7B83}" destId="{7D341BA8-E324-2042-A3DC-EAF911C3DBFE}" srcOrd="0" destOrd="2" presId="urn:microsoft.com/office/officeart/2005/8/layout/cycle4"/>
    <dgm:cxn modelId="{B2E3912C-BFC0-214C-9F59-6B2E1971230E}" srcId="{D199F060-510E-5845-B2F3-144B420B259E}" destId="{9952E3D8-1C2D-3748-A513-646B4C6F4DDE}" srcOrd="2" destOrd="0" parTransId="{BBB38422-2159-3D43-B4C4-B36EA30B3752}" sibTransId="{1700B3F1-A3A1-FD43-95F0-2CECFE008991}"/>
    <dgm:cxn modelId="{3D8CF82A-12A1-CD42-BFFE-57BC751F4334}" type="presOf" srcId="{55A979AB-E03E-A540-884E-602F1FFECFA5}" destId="{7D341BA8-E324-2042-A3DC-EAF911C3DBFE}" srcOrd="0" destOrd="1" presId="urn:microsoft.com/office/officeart/2005/8/layout/cycle4"/>
    <dgm:cxn modelId="{3F4038C9-E64D-1946-B5F9-F67F8AFECBE8}" type="presOf" srcId="{DEBE5E62-AEA7-DE44-BD62-309846A2D806}" destId="{9D8D716C-DC8C-ED45-AA44-48F74F7CA59C}" srcOrd="1" destOrd="3" presId="urn:microsoft.com/office/officeart/2005/8/layout/cycle4"/>
    <dgm:cxn modelId="{C20A3ECD-94E4-584E-9FEF-ACA9CFA07ED6}" srcId="{859ED0DB-E02A-5F47-942D-DE8F7A1341AE}" destId="{9C6DC6DC-5D68-D348-AEDD-E933717D53D7}" srcOrd="1" destOrd="0" parTransId="{64E35A51-6158-4646-9B9F-5597CEEC6095}" sibTransId="{5151CB7F-DD8B-9C4D-8A75-1D1A9627E104}"/>
    <dgm:cxn modelId="{CEDDA643-0256-A447-A0DB-BA83622330D2}" type="presOf" srcId="{97C3CE88-A5B8-9A4B-90DC-5A317A98089A}" destId="{8D30653E-CBD2-3549-BE43-9BD196B72CEC}" srcOrd="1" destOrd="1" presId="urn:microsoft.com/office/officeart/2005/8/layout/cycle4"/>
    <dgm:cxn modelId="{601366E9-2B27-8C44-98FB-24CA385A8517}" type="presOf" srcId="{9C6DC6DC-5D68-D348-AEDD-E933717D53D7}" destId="{14890AA5-BA41-C147-9A74-419A85B88C79}" srcOrd="1" destOrd="1" presId="urn:microsoft.com/office/officeart/2005/8/layout/cycle4"/>
    <dgm:cxn modelId="{D0C229D8-01F5-C147-A638-9743509D51FB}" type="presOf" srcId="{DEBE5E62-AEA7-DE44-BD62-309846A2D806}" destId="{7D341BA8-E324-2042-A3DC-EAF911C3DBFE}" srcOrd="0" destOrd="3" presId="urn:microsoft.com/office/officeart/2005/8/layout/cycle4"/>
    <dgm:cxn modelId="{2E30370D-4FF1-0340-BB6A-1CF9F2866F09}" type="presOf" srcId="{D2314FDD-E135-904F-AD0F-FE3E20B98261}" destId="{1D418DCB-056B-3049-9376-C7A7334C6E0F}" srcOrd="0" destOrd="0" presId="urn:microsoft.com/office/officeart/2005/8/layout/cycle4"/>
    <dgm:cxn modelId="{DCF9D489-D9CA-F247-92CA-8EED1D28521D}" type="presOf" srcId="{5277DC2C-BF0C-E44D-87A2-5D65B7B9440D}" destId="{457A2F93-9E95-F641-B636-3AD3132C7471}" srcOrd="0" destOrd="3" presId="urn:microsoft.com/office/officeart/2005/8/layout/cycle4"/>
    <dgm:cxn modelId="{C290E8E8-C346-7C4E-B048-60F3413BCB50}" srcId="{D199F060-510E-5845-B2F3-144B420B259E}" destId="{5277DC2C-BF0C-E44D-87A2-5D65B7B9440D}" srcOrd="3" destOrd="0" parTransId="{84BCF9B1-FBC5-CB41-A092-B43AAFED8879}" sibTransId="{B1E24C5E-8105-D040-A085-B51494C37F01}"/>
    <dgm:cxn modelId="{97E71A93-ABFC-5740-BC01-5056D8FDF006}" type="presParOf" srcId="{1D418DCB-056B-3049-9376-C7A7334C6E0F}" destId="{803AD62B-6757-A24D-9BB8-9DB00ECF329C}" srcOrd="0" destOrd="0" presId="urn:microsoft.com/office/officeart/2005/8/layout/cycle4"/>
    <dgm:cxn modelId="{F64B97EE-A82C-F341-98E3-31AEFA5AEB3F}" type="presParOf" srcId="{803AD62B-6757-A24D-9BB8-9DB00ECF329C}" destId="{86557771-F3C1-0448-AEB2-E6F369B74930}" srcOrd="0" destOrd="0" presId="urn:microsoft.com/office/officeart/2005/8/layout/cycle4"/>
    <dgm:cxn modelId="{78C57E4F-AE04-904A-9168-EBF74A2AB6D2}" type="presParOf" srcId="{86557771-F3C1-0448-AEB2-E6F369B74930}" destId="{F88E0BCD-A870-B049-AE56-F9918DB029A7}" srcOrd="0" destOrd="0" presId="urn:microsoft.com/office/officeart/2005/8/layout/cycle4"/>
    <dgm:cxn modelId="{016AC7AB-E494-D246-BEE1-7B9E6F6DCA52}" type="presParOf" srcId="{86557771-F3C1-0448-AEB2-E6F369B74930}" destId="{14890AA5-BA41-C147-9A74-419A85B88C79}" srcOrd="1" destOrd="0" presId="urn:microsoft.com/office/officeart/2005/8/layout/cycle4"/>
    <dgm:cxn modelId="{B1F8154B-BE3E-B944-9472-31A9538207B6}" type="presParOf" srcId="{803AD62B-6757-A24D-9BB8-9DB00ECF329C}" destId="{C256121A-3135-B849-95B9-973A7FF2DB45}" srcOrd="1" destOrd="0" presId="urn:microsoft.com/office/officeart/2005/8/layout/cycle4"/>
    <dgm:cxn modelId="{151DE7F4-9461-274C-A437-64C1A72C0107}" type="presParOf" srcId="{C256121A-3135-B849-95B9-973A7FF2DB45}" destId="{457A2F93-9E95-F641-B636-3AD3132C7471}" srcOrd="0" destOrd="0" presId="urn:microsoft.com/office/officeart/2005/8/layout/cycle4"/>
    <dgm:cxn modelId="{077D7895-56B4-1D4F-9A2A-AB3EB398B19D}" type="presParOf" srcId="{C256121A-3135-B849-95B9-973A7FF2DB45}" destId="{8D30653E-CBD2-3549-BE43-9BD196B72CEC}" srcOrd="1" destOrd="0" presId="urn:microsoft.com/office/officeart/2005/8/layout/cycle4"/>
    <dgm:cxn modelId="{CA21FF61-F2F0-FB48-A46D-8B22A74DED50}" type="presParOf" srcId="{803AD62B-6757-A24D-9BB8-9DB00ECF329C}" destId="{7EF16FB3-20F7-204F-AAAB-AE97A54166EC}" srcOrd="2" destOrd="0" presId="urn:microsoft.com/office/officeart/2005/8/layout/cycle4"/>
    <dgm:cxn modelId="{A873100A-6F43-E24B-B09C-2B1F0592B7FA}" type="presParOf" srcId="{7EF16FB3-20F7-204F-AAAB-AE97A54166EC}" destId="{7ACB7A2F-4E6B-AB4B-AC8F-6807086AD7E4}" srcOrd="0" destOrd="0" presId="urn:microsoft.com/office/officeart/2005/8/layout/cycle4"/>
    <dgm:cxn modelId="{C6C089B9-C3EA-8C4E-8FFE-A04D1C9ACA64}" type="presParOf" srcId="{7EF16FB3-20F7-204F-AAAB-AE97A54166EC}" destId="{6B145EAD-2B48-2F43-B96E-2C8B7D3C8A7C}" srcOrd="1" destOrd="0" presId="urn:microsoft.com/office/officeart/2005/8/layout/cycle4"/>
    <dgm:cxn modelId="{5ED52060-117D-6541-98DA-C87146585473}" type="presParOf" srcId="{803AD62B-6757-A24D-9BB8-9DB00ECF329C}" destId="{3B64A90F-CB2E-1641-92FD-50B7ED28D7B0}" srcOrd="3" destOrd="0" presId="urn:microsoft.com/office/officeart/2005/8/layout/cycle4"/>
    <dgm:cxn modelId="{1FBD8EDB-6A64-D744-9173-BD91F5C77B11}" type="presParOf" srcId="{3B64A90F-CB2E-1641-92FD-50B7ED28D7B0}" destId="{7D341BA8-E324-2042-A3DC-EAF911C3DBFE}" srcOrd="0" destOrd="0" presId="urn:microsoft.com/office/officeart/2005/8/layout/cycle4"/>
    <dgm:cxn modelId="{6E3D54B5-B2D6-EC49-9A99-4CF4E433F716}" type="presParOf" srcId="{3B64A90F-CB2E-1641-92FD-50B7ED28D7B0}" destId="{9D8D716C-DC8C-ED45-AA44-48F74F7CA59C}" srcOrd="1" destOrd="0" presId="urn:microsoft.com/office/officeart/2005/8/layout/cycle4"/>
    <dgm:cxn modelId="{75FFA745-F70C-4443-A2A4-804AE3BEF6D9}" type="presParOf" srcId="{803AD62B-6757-A24D-9BB8-9DB00ECF329C}" destId="{813A05C4-9E97-674B-94B1-63228980A56F}" srcOrd="4" destOrd="0" presId="urn:microsoft.com/office/officeart/2005/8/layout/cycle4"/>
    <dgm:cxn modelId="{1E1DE39F-9D3D-5047-A56A-98869CB3918C}" type="presParOf" srcId="{1D418DCB-056B-3049-9376-C7A7334C6E0F}" destId="{82946238-3B7C-6449-91D5-936E69DF7B1C}" srcOrd="1" destOrd="0" presId="urn:microsoft.com/office/officeart/2005/8/layout/cycle4"/>
    <dgm:cxn modelId="{A6500B4C-2C50-6F40-93E6-5416DD3C58A4}" type="presParOf" srcId="{82946238-3B7C-6449-91D5-936E69DF7B1C}" destId="{515DB7A1-5D66-874A-A9E7-53B42FA2F960}" srcOrd="0" destOrd="0" presId="urn:microsoft.com/office/officeart/2005/8/layout/cycle4"/>
    <dgm:cxn modelId="{2DB6CC3F-A70D-CB44-B265-2D49F559579D}" type="presParOf" srcId="{82946238-3B7C-6449-91D5-936E69DF7B1C}" destId="{D97313EF-1EC3-6C4F-A4EF-EDB1EAA7D552}" srcOrd="1" destOrd="0" presId="urn:microsoft.com/office/officeart/2005/8/layout/cycle4"/>
    <dgm:cxn modelId="{29A90FBA-3AD3-B64D-82DE-9D4DC03BE740}" type="presParOf" srcId="{82946238-3B7C-6449-91D5-936E69DF7B1C}" destId="{39E384AA-E56E-7B46-AAEC-8E67B528D850}" srcOrd="2" destOrd="0" presId="urn:microsoft.com/office/officeart/2005/8/layout/cycle4"/>
    <dgm:cxn modelId="{EC31060D-BFE3-2147-B1A9-AC989862B99B}" type="presParOf" srcId="{82946238-3B7C-6449-91D5-936E69DF7B1C}" destId="{1ACE9D36-244A-DC49-95DE-C0683F74EB9B}" srcOrd="3" destOrd="0" presId="urn:microsoft.com/office/officeart/2005/8/layout/cycle4"/>
    <dgm:cxn modelId="{9417A856-FFF9-7A4E-A48B-4E507334EDD2}" type="presParOf" srcId="{82946238-3B7C-6449-91D5-936E69DF7B1C}" destId="{6AEDC47C-4FBC-DF4B-B43D-21F3E72661AB}" srcOrd="4" destOrd="0" presId="urn:microsoft.com/office/officeart/2005/8/layout/cycle4"/>
    <dgm:cxn modelId="{60A4376A-8A5A-DD48-9EF6-ECCACCF90ACD}" type="presParOf" srcId="{1D418DCB-056B-3049-9376-C7A7334C6E0F}" destId="{39128BAF-AF7E-474B-871C-EDC550A5134F}" srcOrd="2" destOrd="0" presId="urn:microsoft.com/office/officeart/2005/8/layout/cycle4"/>
    <dgm:cxn modelId="{FB2CFDFA-726F-2B42-9A45-17A659006C22}" type="presParOf" srcId="{1D418DCB-056B-3049-9376-C7A7334C6E0F}" destId="{9114D090-4471-EF4A-A61B-2F90489DA44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582C777-2EC0-9048-97D5-06E5BDE79B21}" type="doc">
      <dgm:prSet loTypeId="urn:microsoft.com/office/officeart/2005/8/layout/StepDownProcess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2FAD349-36B9-F74B-96C7-BCE3BE266854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DIÁLOGO BILATERAL</a:t>
          </a:r>
          <a:endParaRPr lang="es-ES" b="1" dirty="0"/>
        </a:p>
      </dgm:t>
    </dgm:pt>
    <dgm:pt modelId="{E61D586B-8458-9A43-8D5D-4B22F75B6DCD}" type="parTrans" cxnId="{F1B10679-FCBA-044D-9604-4BFCF4FE6F8B}">
      <dgm:prSet/>
      <dgm:spPr/>
      <dgm:t>
        <a:bodyPr/>
        <a:lstStyle/>
        <a:p>
          <a:endParaRPr lang="es-ES"/>
        </a:p>
      </dgm:t>
    </dgm:pt>
    <dgm:pt modelId="{6F2CD838-52F6-6A41-877D-98D524DE536D}" type="sibTrans" cxnId="{F1B10679-FCBA-044D-9604-4BFCF4FE6F8B}">
      <dgm:prSet/>
      <dgm:spPr/>
      <dgm:t>
        <a:bodyPr/>
        <a:lstStyle/>
        <a:p>
          <a:endParaRPr lang="es-ES"/>
        </a:p>
      </dgm:t>
    </dgm:pt>
    <dgm:pt modelId="{E44E6C64-C8F5-0E40-A380-0CC5158FD34C}">
      <dgm:prSet phldrT="[Texto]" custT="1"/>
      <dgm:spPr/>
      <dgm:t>
        <a:bodyPr/>
        <a:lstStyle/>
        <a:p>
          <a:r>
            <a:rPr lang="es-ES" sz="1200" b="1" dirty="0" smtClean="0"/>
            <a:t>Entre hermanos</a:t>
          </a:r>
          <a:endParaRPr lang="es-ES" sz="1200" b="1" dirty="0"/>
        </a:p>
      </dgm:t>
    </dgm:pt>
    <dgm:pt modelId="{9A82B6EA-B057-A144-8958-664622857F6B}" type="parTrans" cxnId="{BE94D1CA-6241-7548-9193-2220026B0B12}">
      <dgm:prSet/>
      <dgm:spPr/>
      <dgm:t>
        <a:bodyPr/>
        <a:lstStyle/>
        <a:p>
          <a:endParaRPr lang="es-ES"/>
        </a:p>
      </dgm:t>
    </dgm:pt>
    <dgm:pt modelId="{C9F747EC-CD99-2540-9248-4AE9DF3A40DF}" type="sibTrans" cxnId="{BE94D1CA-6241-7548-9193-2220026B0B12}">
      <dgm:prSet/>
      <dgm:spPr/>
      <dgm:t>
        <a:bodyPr/>
        <a:lstStyle/>
        <a:p>
          <a:endParaRPr lang="es-ES"/>
        </a:p>
      </dgm:t>
    </dgm:pt>
    <dgm:pt modelId="{1936CE2F-9FD0-5247-98A8-23D644DB78B4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BUSCAR AYUDA</a:t>
          </a:r>
          <a:endParaRPr lang="es-ES" b="1" dirty="0"/>
        </a:p>
      </dgm:t>
    </dgm:pt>
    <dgm:pt modelId="{61A989AF-14E1-A348-9D7E-BA5616AEDC31}" type="parTrans" cxnId="{BE5A1343-0EEE-3442-ACB7-E97599CC8B3C}">
      <dgm:prSet/>
      <dgm:spPr/>
      <dgm:t>
        <a:bodyPr/>
        <a:lstStyle/>
        <a:p>
          <a:endParaRPr lang="es-ES"/>
        </a:p>
      </dgm:t>
    </dgm:pt>
    <dgm:pt modelId="{FDE93D90-BE7A-4A43-848B-50E9E8E9FA23}" type="sibTrans" cxnId="{BE5A1343-0EEE-3442-ACB7-E97599CC8B3C}">
      <dgm:prSet/>
      <dgm:spPr/>
      <dgm:t>
        <a:bodyPr/>
        <a:lstStyle/>
        <a:p>
          <a:endParaRPr lang="es-ES"/>
        </a:p>
      </dgm:t>
    </dgm:pt>
    <dgm:pt modelId="{3F8D4BD8-D638-9441-803F-8C7E2EB099E8}">
      <dgm:prSet phldrT="[Texto]" custT="1"/>
      <dgm:spPr/>
      <dgm:t>
        <a:bodyPr/>
        <a:lstStyle/>
        <a:p>
          <a:r>
            <a:rPr lang="es-ES" sz="1200" b="1" dirty="0" smtClean="0"/>
            <a:t>Neutral</a:t>
          </a:r>
          <a:endParaRPr lang="es-ES" sz="1200" b="1" dirty="0"/>
        </a:p>
      </dgm:t>
    </dgm:pt>
    <dgm:pt modelId="{127AC90A-9B60-FD4F-BBF0-F06604179A56}" type="parTrans" cxnId="{918C8888-5A06-224B-A91C-0A49CF04091F}">
      <dgm:prSet/>
      <dgm:spPr/>
      <dgm:t>
        <a:bodyPr/>
        <a:lstStyle/>
        <a:p>
          <a:endParaRPr lang="es-ES"/>
        </a:p>
      </dgm:t>
    </dgm:pt>
    <dgm:pt modelId="{9DBD1B95-5687-D94F-A3A1-931D98A5CC4C}" type="sibTrans" cxnId="{918C8888-5A06-224B-A91C-0A49CF04091F}">
      <dgm:prSet/>
      <dgm:spPr/>
      <dgm:t>
        <a:bodyPr/>
        <a:lstStyle/>
        <a:p>
          <a:endParaRPr lang="es-ES"/>
        </a:p>
      </dgm:t>
    </dgm:pt>
    <dgm:pt modelId="{810349E8-766B-1748-A447-DBAC17E306C5}">
      <dgm:prSet phldrT="[Texto]"/>
      <dgm:spPr>
        <a:solidFill>
          <a:srgbClr val="000090"/>
        </a:solidFill>
      </dgm:spPr>
      <dgm:t>
        <a:bodyPr/>
        <a:lstStyle/>
        <a:p>
          <a:r>
            <a:rPr lang="es-ES_tradnl" b="1" dirty="0" smtClean="0"/>
            <a:t>RE-ORGANIZARSE</a:t>
          </a:r>
          <a:endParaRPr lang="es-ES" b="1" dirty="0"/>
        </a:p>
      </dgm:t>
    </dgm:pt>
    <dgm:pt modelId="{6A325300-1C1C-6B4D-9A51-055742BDFC43}" type="parTrans" cxnId="{DFBDE74E-9606-344B-8E3E-A3E4C126B096}">
      <dgm:prSet/>
      <dgm:spPr/>
      <dgm:t>
        <a:bodyPr/>
        <a:lstStyle/>
        <a:p>
          <a:endParaRPr lang="es-ES"/>
        </a:p>
      </dgm:t>
    </dgm:pt>
    <dgm:pt modelId="{7A2F24C6-B3ED-5C4C-969E-111082165F35}" type="sibTrans" cxnId="{DFBDE74E-9606-344B-8E3E-A3E4C126B096}">
      <dgm:prSet/>
      <dgm:spPr/>
      <dgm:t>
        <a:bodyPr/>
        <a:lstStyle/>
        <a:p>
          <a:endParaRPr lang="es-ES"/>
        </a:p>
      </dgm:t>
    </dgm:pt>
    <dgm:pt modelId="{EF7D41E9-2320-4740-B595-495C40629F29}">
      <dgm:prSet phldrT="[Texto]" custT="1"/>
      <dgm:spPr/>
      <dgm:t>
        <a:bodyPr/>
        <a:lstStyle/>
        <a:p>
          <a:r>
            <a:rPr lang="es-ES" sz="1200" b="1" dirty="0" smtClean="0"/>
            <a:t>Lo que sobra</a:t>
          </a:r>
          <a:endParaRPr lang="es-ES" sz="1200" b="1" dirty="0"/>
        </a:p>
      </dgm:t>
    </dgm:pt>
    <dgm:pt modelId="{BEE95780-2E0D-8B47-961F-35C81CBE8414}" type="parTrans" cxnId="{811B0AA7-D7FE-2945-B532-134087E69F84}">
      <dgm:prSet/>
      <dgm:spPr/>
      <dgm:t>
        <a:bodyPr/>
        <a:lstStyle/>
        <a:p>
          <a:endParaRPr lang="es-ES"/>
        </a:p>
      </dgm:t>
    </dgm:pt>
    <dgm:pt modelId="{8ECA7000-8A76-8C4B-9287-E25243583190}" type="sibTrans" cxnId="{811B0AA7-D7FE-2945-B532-134087E69F84}">
      <dgm:prSet/>
      <dgm:spPr/>
      <dgm:t>
        <a:bodyPr/>
        <a:lstStyle/>
        <a:p>
          <a:endParaRPr lang="es-ES"/>
        </a:p>
      </dgm:t>
    </dgm:pt>
    <dgm:pt modelId="{3E81215E-2EF1-2240-AE87-3E2EB0EEA5D6}">
      <dgm:prSet phldrT="[Texto]" custT="1"/>
      <dgm:spPr/>
      <dgm:t>
        <a:bodyPr/>
        <a:lstStyle/>
        <a:p>
          <a:r>
            <a:rPr lang="es-ES" sz="1200" b="1" dirty="0" smtClean="0"/>
            <a:t>Con superiores/as</a:t>
          </a:r>
          <a:endParaRPr lang="es-ES" sz="1200" b="1" dirty="0"/>
        </a:p>
      </dgm:t>
    </dgm:pt>
    <dgm:pt modelId="{389B71CE-7D84-634B-A02C-B0D398FC592D}" type="parTrans" cxnId="{7D6A9F51-B80B-FE4F-B0B2-C1C5540DBE29}">
      <dgm:prSet/>
      <dgm:spPr/>
      <dgm:t>
        <a:bodyPr/>
        <a:lstStyle/>
        <a:p>
          <a:endParaRPr lang="es-ES"/>
        </a:p>
      </dgm:t>
    </dgm:pt>
    <dgm:pt modelId="{C6BF7045-1D85-FD44-B786-11F7A588E00F}" type="sibTrans" cxnId="{7D6A9F51-B80B-FE4F-B0B2-C1C5540DBE29}">
      <dgm:prSet/>
      <dgm:spPr/>
      <dgm:t>
        <a:bodyPr/>
        <a:lstStyle/>
        <a:p>
          <a:endParaRPr lang="es-ES"/>
        </a:p>
      </dgm:t>
    </dgm:pt>
    <dgm:pt modelId="{7827A9B3-0BF0-F741-A9A6-E18630082005}">
      <dgm:prSet phldrT="[Texto]" custT="1"/>
      <dgm:spPr/>
      <dgm:t>
        <a:bodyPr/>
        <a:lstStyle/>
        <a:p>
          <a:r>
            <a:rPr lang="es-ES" sz="1200" b="1" dirty="0" smtClean="0"/>
            <a:t>Cualificada</a:t>
          </a:r>
          <a:endParaRPr lang="es-ES" sz="1200" b="1" dirty="0"/>
        </a:p>
      </dgm:t>
    </dgm:pt>
    <dgm:pt modelId="{0147A33E-C123-C84C-A99B-41ABA49696EF}" type="parTrans" cxnId="{DB93F0EC-A807-8741-8D80-97FCD7D1B007}">
      <dgm:prSet/>
      <dgm:spPr/>
      <dgm:t>
        <a:bodyPr/>
        <a:lstStyle/>
        <a:p>
          <a:endParaRPr lang="es-ES"/>
        </a:p>
      </dgm:t>
    </dgm:pt>
    <dgm:pt modelId="{6740ABD3-486A-6F4C-B16F-E036F4220EC9}" type="sibTrans" cxnId="{DB93F0EC-A807-8741-8D80-97FCD7D1B007}">
      <dgm:prSet/>
      <dgm:spPr/>
      <dgm:t>
        <a:bodyPr/>
        <a:lstStyle/>
        <a:p>
          <a:endParaRPr lang="es-ES"/>
        </a:p>
      </dgm:t>
    </dgm:pt>
    <dgm:pt modelId="{1827CD1B-2599-4647-A77B-E1A406974975}">
      <dgm:prSet phldrT="[Texto]" custT="1"/>
      <dgm:spPr/>
      <dgm:t>
        <a:bodyPr/>
        <a:lstStyle/>
        <a:p>
          <a:r>
            <a:rPr lang="es-ES" sz="1200" b="1" dirty="0" smtClean="0"/>
            <a:t>Lo que falta</a:t>
          </a:r>
          <a:endParaRPr lang="es-ES" sz="1200" b="1" dirty="0"/>
        </a:p>
      </dgm:t>
    </dgm:pt>
    <dgm:pt modelId="{EE3BFFC3-6C07-6442-96CF-2E0A727C9A2F}" type="parTrans" cxnId="{A8E59C7B-3428-0D40-91DD-29CABC48F9FC}">
      <dgm:prSet/>
      <dgm:spPr/>
      <dgm:t>
        <a:bodyPr/>
        <a:lstStyle/>
        <a:p>
          <a:endParaRPr lang="es-ES"/>
        </a:p>
      </dgm:t>
    </dgm:pt>
    <dgm:pt modelId="{5103DF63-90D8-8C47-A3CA-FB64CF94E263}" type="sibTrans" cxnId="{A8E59C7B-3428-0D40-91DD-29CABC48F9FC}">
      <dgm:prSet/>
      <dgm:spPr/>
      <dgm:t>
        <a:bodyPr/>
        <a:lstStyle/>
        <a:p>
          <a:endParaRPr lang="es-ES"/>
        </a:p>
      </dgm:t>
    </dgm:pt>
    <dgm:pt modelId="{D8C59D73-0593-1543-BACC-2585D0EF12BF}">
      <dgm:prSet phldrT="[Texto]" custT="1"/>
      <dgm:spPr/>
      <dgm:t>
        <a:bodyPr/>
        <a:lstStyle/>
        <a:p>
          <a:r>
            <a:rPr lang="es-ES" sz="1200" b="1" dirty="0" smtClean="0"/>
            <a:t>Lo posible</a:t>
          </a:r>
          <a:endParaRPr lang="es-ES" sz="1200" b="1" dirty="0"/>
        </a:p>
      </dgm:t>
    </dgm:pt>
    <dgm:pt modelId="{AF886C29-0346-3448-B065-11F89734C3A4}" type="parTrans" cxnId="{223E22DC-FDAC-2A47-9EBD-7399033D4D10}">
      <dgm:prSet/>
      <dgm:spPr/>
      <dgm:t>
        <a:bodyPr/>
        <a:lstStyle/>
        <a:p>
          <a:endParaRPr lang="es-ES"/>
        </a:p>
      </dgm:t>
    </dgm:pt>
    <dgm:pt modelId="{6D492166-3420-064F-9191-4C25017EF685}" type="sibTrans" cxnId="{223E22DC-FDAC-2A47-9EBD-7399033D4D10}">
      <dgm:prSet/>
      <dgm:spPr/>
      <dgm:t>
        <a:bodyPr/>
        <a:lstStyle/>
        <a:p>
          <a:endParaRPr lang="es-ES"/>
        </a:p>
      </dgm:t>
    </dgm:pt>
    <dgm:pt modelId="{29C3E69B-EB08-024E-9CC1-2FCED88809E5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BUENA DECISIÓN</a:t>
          </a:r>
          <a:endParaRPr lang="es-ES" b="1" dirty="0"/>
        </a:p>
      </dgm:t>
    </dgm:pt>
    <dgm:pt modelId="{CA52B666-7FB4-1C40-BE98-0A6EF7B0B5A1}" type="parTrans" cxnId="{FDA66BD5-C2EA-B747-9C7E-450F4581692E}">
      <dgm:prSet/>
      <dgm:spPr/>
      <dgm:t>
        <a:bodyPr/>
        <a:lstStyle/>
        <a:p>
          <a:endParaRPr lang="es-ES"/>
        </a:p>
      </dgm:t>
    </dgm:pt>
    <dgm:pt modelId="{4677FCD4-1F2E-6C46-B90D-3838D108E0BF}" type="sibTrans" cxnId="{FDA66BD5-C2EA-B747-9C7E-450F4581692E}">
      <dgm:prSet/>
      <dgm:spPr/>
      <dgm:t>
        <a:bodyPr/>
        <a:lstStyle/>
        <a:p>
          <a:endParaRPr lang="es-ES"/>
        </a:p>
      </dgm:t>
    </dgm:pt>
    <dgm:pt modelId="{95D51E5C-D19A-5641-B150-60CDA8FCDF69}">
      <dgm:prSet phldrT="[Texto]" custT="1"/>
      <dgm:spPr/>
      <dgm:t>
        <a:bodyPr/>
        <a:lstStyle/>
        <a:p>
          <a:r>
            <a:rPr lang="es-ES" sz="1200" b="1" dirty="0" smtClean="0"/>
            <a:t>Acuerdos básicos</a:t>
          </a:r>
          <a:endParaRPr lang="es-ES" sz="1200" b="1" dirty="0"/>
        </a:p>
      </dgm:t>
    </dgm:pt>
    <dgm:pt modelId="{2C77CCE1-4411-644A-A155-607BB743E812}" type="parTrans" cxnId="{2558BF9B-5C4C-9B41-9AAF-2438307C3087}">
      <dgm:prSet/>
      <dgm:spPr/>
      <dgm:t>
        <a:bodyPr/>
        <a:lstStyle/>
        <a:p>
          <a:endParaRPr lang="es-ES"/>
        </a:p>
      </dgm:t>
    </dgm:pt>
    <dgm:pt modelId="{17E98189-B784-0047-B234-6653F54D91A1}" type="sibTrans" cxnId="{2558BF9B-5C4C-9B41-9AAF-2438307C3087}">
      <dgm:prSet/>
      <dgm:spPr/>
      <dgm:t>
        <a:bodyPr/>
        <a:lstStyle/>
        <a:p>
          <a:endParaRPr lang="es-ES"/>
        </a:p>
      </dgm:t>
    </dgm:pt>
    <dgm:pt modelId="{7FE3326F-C85B-BE4C-99FB-4DB3950D83FB}">
      <dgm:prSet phldrT="[Texto]" custT="1"/>
      <dgm:spPr/>
      <dgm:t>
        <a:bodyPr/>
        <a:lstStyle/>
        <a:p>
          <a:r>
            <a:rPr lang="es-ES" sz="1200" b="1" dirty="0" smtClean="0"/>
            <a:t>Convivir</a:t>
          </a:r>
          <a:endParaRPr lang="es-ES" sz="1200" b="1" dirty="0"/>
        </a:p>
      </dgm:t>
    </dgm:pt>
    <dgm:pt modelId="{221D9385-2FD9-234D-8566-B3B6376D37BC}" type="parTrans" cxnId="{A8D35BD6-0E72-CF4E-84B5-C286D3A9676A}">
      <dgm:prSet/>
      <dgm:spPr/>
      <dgm:t>
        <a:bodyPr/>
        <a:lstStyle/>
        <a:p>
          <a:endParaRPr lang="es-ES"/>
        </a:p>
      </dgm:t>
    </dgm:pt>
    <dgm:pt modelId="{733D0B73-8F9F-1C4D-B701-187053BD0AD4}" type="sibTrans" cxnId="{A8D35BD6-0E72-CF4E-84B5-C286D3A9676A}">
      <dgm:prSet/>
      <dgm:spPr/>
      <dgm:t>
        <a:bodyPr/>
        <a:lstStyle/>
        <a:p>
          <a:endParaRPr lang="es-ES"/>
        </a:p>
      </dgm:t>
    </dgm:pt>
    <dgm:pt modelId="{22CD9A2C-42FA-AD48-A385-6EDB2C63E241}">
      <dgm:prSet phldrT="[Texto]" custT="1"/>
      <dgm:spPr/>
      <dgm:t>
        <a:bodyPr/>
        <a:lstStyle/>
        <a:p>
          <a:r>
            <a:rPr lang="es-ES" sz="1200" b="1" dirty="0" smtClean="0"/>
            <a:t>Bien común</a:t>
          </a:r>
          <a:endParaRPr lang="es-ES" sz="1200" b="1" dirty="0"/>
        </a:p>
      </dgm:t>
    </dgm:pt>
    <dgm:pt modelId="{6A618F86-2F1F-364F-ACDD-053BD4C462E0}" type="parTrans" cxnId="{950BE95F-3EE9-0F4A-9EC3-2BD7A37D22DC}">
      <dgm:prSet/>
      <dgm:spPr/>
      <dgm:t>
        <a:bodyPr/>
        <a:lstStyle/>
        <a:p>
          <a:endParaRPr lang="es-ES"/>
        </a:p>
      </dgm:t>
    </dgm:pt>
    <dgm:pt modelId="{E5B58DA2-60BC-6A4F-B9D5-DFECEBAD6A00}" type="sibTrans" cxnId="{950BE95F-3EE9-0F4A-9EC3-2BD7A37D22DC}">
      <dgm:prSet/>
      <dgm:spPr/>
      <dgm:t>
        <a:bodyPr/>
        <a:lstStyle/>
        <a:p>
          <a:endParaRPr lang="es-ES"/>
        </a:p>
      </dgm:t>
    </dgm:pt>
    <dgm:pt modelId="{4FDF742E-13AD-7043-8408-31D7DCBCA6D4}" type="pres">
      <dgm:prSet presAssocID="{B582C777-2EC0-9048-97D5-06E5BDE79B2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98760D7B-7BAA-6349-A4A5-00F19F592D0E}" type="pres">
      <dgm:prSet presAssocID="{72FAD349-36B9-F74B-96C7-BCE3BE266854}" presName="composite" presStyleCnt="0"/>
      <dgm:spPr/>
    </dgm:pt>
    <dgm:pt modelId="{D71969B7-AD12-A94F-A3BC-E24A66A588C3}" type="pres">
      <dgm:prSet presAssocID="{72FAD349-36B9-F74B-96C7-BCE3BE266854}" presName="bentUpArrow1" presStyleLbl="alignImgPlace1" presStyleIdx="0" presStyleCnt="3"/>
      <dgm:spPr>
        <a:solidFill>
          <a:srgbClr val="660066"/>
        </a:solidFill>
      </dgm:spPr>
    </dgm:pt>
    <dgm:pt modelId="{436DEC0A-C39F-4542-AC35-D488FE356169}" type="pres">
      <dgm:prSet presAssocID="{72FAD349-36B9-F74B-96C7-BCE3BE266854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C2EC49-9AC8-8147-BDC4-467170347CA6}" type="pres">
      <dgm:prSet presAssocID="{72FAD349-36B9-F74B-96C7-BCE3BE266854}" presName="ChildText" presStyleLbl="revTx" presStyleIdx="0" presStyleCnt="4" custScaleX="170957" custLinFactNeighborX="36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9AC3F8-9896-7244-B4D5-0442860DC34D}" type="pres">
      <dgm:prSet presAssocID="{6F2CD838-52F6-6A41-877D-98D524DE536D}" presName="sibTrans" presStyleCnt="0"/>
      <dgm:spPr/>
    </dgm:pt>
    <dgm:pt modelId="{6B7E0113-87DD-EE4D-A1AB-629B1E466CFF}" type="pres">
      <dgm:prSet presAssocID="{1936CE2F-9FD0-5247-98A8-23D644DB78B4}" presName="composite" presStyleCnt="0"/>
      <dgm:spPr/>
    </dgm:pt>
    <dgm:pt modelId="{461E1939-FBCC-DA46-AA9B-7A47BB663C3A}" type="pres">
      <dgm:prSet presAssocID="{1936CE2F-9FD0-5247-98A8-23D644DB78B4}" presName="bentUpArrow1" presStyleLbl="alignImgPlace1" presStyleIdx="1" presStyleCnt="3"/>
      <dgm:spPr>
        <a:solidFill>
          <a:srgbClr val="008000"/>
        </a:solidFill>
      </dgm:spPr>
    </dgm:pt>
    <dgm:pt modelId="{1AB6A872-2A06-1D43-8A99-174E09D89E45}" type="pres">
      <dgm:prSet presAssocID="{1936CE2F-9FD0-5247-98A8-23D644DB78B4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C7222D-A29D-8D42-BCEB-294468E0680C}" type="pres">
      <dgm:prSet presAssocID="{1936CE2F-9FD0-5247-98A8-23D644DB78B4}" presName="ChildText" presStyleLbl="revTx" presStyleIdx="1" presStyleCnt="4" custScaleX="170912" custLinFactNeighborX="36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22F5B8-CA58-B14A-8620-B1A904E8A1E3}" type="pres">
      <dgm:prSet presAssocID="{FDE93D90-BE7A-4A43-848B-50E9E8E9FA23}" presName="sibTrans" presStyleCnt="0"/>
      <dgm:spPr/>
    </dgm:pt>
    <dgm:pt modelId="{44645A00-4905-3442-8AE9-38A25EC5097E}" type="pres">
      <dgm:prSet presAssocID="{810349E8-766B-1748-A447-DBAC17E306C5}" presName="composite" presStyleCnt="0"/>
      <dgm:spPr/>
    </dgm:pt>
    <dgm:pt modelId="{C4ED96AB-9642-8248-B8F7-39DB8E6A881B}" type="pres">
      <dgm:prSet presAssocID="{810349E8-766B-1748-A447-DBAC17E306C5}" presName="bentUpArrow1" presStyleLbl="alignImgPlace1" presStyleIdx="2" presStyleCnt="3"/>
      <dgm:spPr>
        <a:solidFill>
          <a:srgbClr val="000090"/>
        </a:solidFill>
      </dgm:spPr>
    </dgm:pt>
    <dgm:pt modelId="{323E4B8E-7469-9946-9BD7-803EFAAC7D9F}" type="pres">
      <dgm:prSet presAssocID="{810349E8-766B-1748-A447-DBAC17E306C5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1B734C-936B-864A-845B-4CE4A279B44E}" type="pres">
      <dgm:prSet presAssocID="{810349E8-766B-1748-A447-DBAC17E306C5}" presName="ChildText" presStyleLbl="revTx" presStyleIdx="2" presStyleCnt="4" custScaleX="170838" custLinFactNeighborX="380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409879-6C9D-0E4A-950E-D672FAB98171}" type="pres">
      <dgm:prSet presAssocID="{7A2F24C6-B3ED-5C4C-969E-111082165F35}" presName="sibTrans" presStyleCnt="0"/>
      <dgm:spPr/>
    </dgm:pt>
    <dgm:pt modelId="{F460C127-C187-1744-86FF-9DA01D0172D2}" type="pres">
      <dgm:prSet presAssocID="{29C3E69B-EB08-024E-9CC1-2FCED88809E5}" presName="composite" presStyleCnt="0"/>
      <dgm:spPr/>
    </dgm:pt>
    <dgm:pt modelId="{AF1D08CA-9B40-3947-9E83-552BCCC69C1C}" type="pres">
      <dgm:prSet presAssocID="{29C3E69B-EB08-024E-9CC1-2FCED88809E5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BB8AF-206D-C74E-B874-BC88A9497592}" type="pres">
      <dgm:prSet presAssocID="{29C3E69B-EB08-024E-9CC1-2FCED88809E5}" presName="FinalChildText" presStyleLbl="revTx" presStyleIdx="3" presStyleCnt="4" custScaleX="132944" custLinFactNeighborX="36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D6A9F51-B80B-FE4F-B0B2-C1C5540DBE29}" srcId="{72FAD349-36B9-F74B-96C7-BCE3BE266854}" destId="{3E81215E-2EF1-2240-AE87-3E2EB0EEA5D6}" srcOrd="1" destOrd="0" parTransId="{389B71CE-7D84-634B-A02C-B0D398FC592D}" sibTransId="{C6BF7045-1D85-FD44-B786-11F7A588E00F}"/>
    <dgm:cxn modelId="{C841CCEE-13AE-6944-8FE5-3C4F66806534}" type="presOf" srcId="{72FAD349-36B9-F74B-96C7-BCE3BE266854}" destId="{436DEC0A-C39F-4542-AC35-D488FE356169}" srcOrd="0" destOrd="0" presId="urn:microsoft.com/office/officeart/2005/8/layout/StepDownProcess"/>
    <dgm:cxn modelId="{1CC4F7EA-117B-834F-823B-92E1A52E4F77}" type="presOf" srcId="{95D51E5C-D19A-5641-B150-60CDA8FCDF69}" destId="{2BABB8AF-206D-C74E-B874-BC88A9497592}" srcOrd="0" destOrd="0" presId="urn:microsoft.com/office/officeart/2005/8/layout/StepDownProcess"/>
    <dgm:cxn modelId="{0310D044-A5A7-8B44-9AEC-26F1EEC787D9}" type="presOf" srcId="{29C3E69B-EB08-024E-9CC1-2FCED88809E5}" destId="{AF1D08CA-9B40-3947-9E83-552BCCC69C1C}" srcOrd="0" destOrd="0" presId="urn:microsoft.com/office/officeart/2005/8/layout/StepDownProcess"/>
    <dgm:cxn modelId="{223E22DC-FDAC-2A47-9EBD-7399033D4D10}" srcId="{810349E8-766B-1748-A447-DBAC17E306C5}" destId="{D8C59D73-0593-1543-BACC-2585D0EF12BF}" srcOrd="2" destOrd="0" parTransId="{AF886C29-0346-3448-B065-11F89734C3A4}" sibTransId="{6D492166-3420-064F-9191-4C25017EF685}"/>
    <dgm:cxn modelId="{221C3A48-5014-3F4D-B1D0-4C561D8E4D9C}" type="presOf" srcId="{22CD9A2C-42FA-AD48-A385-6EDB2C63E241}" destId="{2BABB8AF-206D-C74E-B874-BC88A9497592}" srcOrd="0" destOrd="2" presId="urn:microsoft.com/office/officeart/2005/8/layout/StepDownProcess"/>
    <dgm:cxn modelId="{A8E59C7B-3428-0D40-91DD-29CABC48F9FC}" srcId="{810349E8-766B-1748-A447-DBAC17E306C5}" destId="{1827CD1B-2599-4647-A77B-E1A406974975}" srcOrd="1" destOrd="0" parTransId="{EE3BFFC3-6C07-6442-96CF-2E0A727C9A2F}" sibTransId="{5103DF63-90D8-8C47-A3CA-FB64CF94E263}"/>
    <dgm:cxn modelId="{DFBDE74E-9606-344B-8E3E-A3E4C126B096}" srcId="{B582C777-2EC0-9048-97D5-06E5BDE79B21}" destId="{810349E8-766B-1748-A447-DBAC17E306C5}" srcOrd="2" destOrd="0" parTransId="{6A325300-1C1C-6B4D-9A51-055742BDFC43}" sibTransId="{7A2F24C6-B3ED-5C4C-969E-111082165F35}"/>
    <dgm:cxn modelId="{A8D35BD6-0E72-CF4E-84B5-C286D3A9676A}" srcId="{29C3E69B-EB08-024E-9CC1-2FCED88809E5}" destId="{7FE3326F-C85B-BE4C-99FB-4DB3950D83FB}" srcOrd="1" destOrd="0" parTransId="{221D9385-2FD9-234D-8566-B3B6376D37BC}" sibTransId="{733D0B73-8F9F-1C4D-B701-187053BD0AD4}"/>
    <dgm:cxn modelId="{C547EBE1-1002-C64F-ADFD-F5AA08225B50}" type="presOf" srcId="{7FE3326F-C85B-BE4C-99FB-4DB3950D83FB}" destId="{2BABB8AF-206D-C74E-B874-BC88A9497592}" srcOrd="0" destOrd="1" presId="urn:microsoft.com/office/officeart/2005/8/layout/StepDownProcess"/>
    <dgm:cxn modelId="{12B21A20-3B29-8B42-93D0-8CA0DE169978}" type="presOf" srcId="{810349E8-766B-1748-A447-DBAC17E306C5}" destId="{323E4B8E-7469-9946-9BD7-803EFAAC7D9F}" srcOrd="0" destOrd="0" presId="urn:microsoft.com/office/officeart/2005/8/layout/StepDownProcess"/>
    <dgm:cxn modelId="{BE5A1343-0EEE-3442-ACB7-E97599CC8B3C}" srcId="{B582C777-2EC0-9048-97D5-06E5BDE79B21}" destId="{1936CE2F-9FD0-5247-98A8-23D644DB78B4}" srcOrd="1" destOrd="0" parTransId="{61A989AF-14E1-A348-9D7E-BA5616AEDC31}" sibTransId="{FDE93D90-BE7A-4A43-848B-50E9E8E9FA23}"/>
    <dgm:cxn modelId="{FDA66BD5-C2EA-B747-9C7E-450F4581692E}" srcId="{B582C777-2EC0-9048-97D5-06E5BDE79B21}" destId="{29C3E69B-EB08-024E-9CC1-2FCED88809E5}" srcOrd="3" destOrd="0" parTransId="{CA52B666-7FB4-1C40-BE98-0A6EF7B0B5A1}" sibTransId="{4677FCD4-1F2E-6C46-B90D-3838D108E0BF}"/>
    <dgm:cxn modelId="{AF30CD19-A626-4844-9750-D11605508338}" type="presOf" srcId="{B582C777-2EC0-9048-97D5-06E5BDE79B21}" destId="{4FDF742E-13AD-7043-8408-31D7DCBCA6D4}" srcOrd="0" destOrd="0" presId="urn:microsoft.com/office/officeart/2005/8/layout/StepDownProcess"/>
    <dgm:cxn modelId="{8ACA701C-4A41-DB4A-A9D6-ED9C7D2048CE}" type="presOf" srcId="{E44E6C64-C8F5-0E40-A380-0CC5158FD34C}" destId="{B2C2EC49-9AC8-8147-BDC4-467170347CA6}" srcOrd="0" destOrd="0" presId="urn:microsoft.com/office/officeart/2005/8/layout/StepDownProcess"/>
    <dgm:cxn modelId="{D137950F-D17E-D247-9891-17C246844FFC}" type="presOf" srcId="{7827A9B3-0BF0-F741-A9A6-E18630082005}" destId="{13C7222D-A29D-8D42-BCEB-294468E0680C}" srcOrd="0" destOrd="1" presId="urn:microsoft.com/office/officeart/2005/8/layout/StepDownProcess"/>
    <dgm:cxn modelId="{731C8D4B-CBB4-0149-998D-02C638C74E8A}" type="presOf" srcId="{1827CD1B-2599-4647-A77B-E1A406974975}" destId="{FA1B734C-936B-864A-845B-4CE4A279B44E}" srcOrd="0" destOrd="1" presId="urn:microsoft.com/office/officeart/2005/8/layout/StepDownProcess"/>
    <dgm:cxn modelId="{C14F51FA-5F9D-6E4B-AAB7-B5FF033B60E6}" type="presOf" srcId="{3E81215E-2EF1-2240-AE87-3E2EB0EEA5D6}" destId="{B2C2EC49-9AC8-8147-BDC4-467170347CA6}" srcOrd="0" destOrd="1" presId="urn:microsoft.com/office/officeart/2005/8/layout/StepDownProcess"/>
    <dgm:cxn modelId="{60C674FF-0417-8046-A160-1CAF2A949841}" type="presOf" srcId="{1936CE2F-9FD0-5247-98A8-23D644DB78B4}" destId="{1AB6A872-2A06-1D43-8A99-174E09D89E45}" srcOrd="0" destOrd="0" presId="urn:microsoft.com/office/officeart/2005/8/layout/StepDownProcess"/>
    <dgm:cxn modelId="{950BE95F-3EE9-0F4A-9EC3-2BD7A37D22DC}" srcId="{29C3E69B-EB08-024E-9CC1-2FCED88809E5}" destId="{22CD9A2C-42FA-AD48-A385-6EDB2C63E241}" srcOrd="2" destOrd="0" parTransId="{6A618F86-2F1F-364F-ACDD-053BD4C462E0}" sibTransId="{E5B58DA2-60BC-6A4F-B9D5-DFECEBAD6A00}"/>
    <dgm:cxn modelId="{6595C2EE-6C14-EA4F-A0D6-E80FC4AE9C89}" type="presOf" srcId="{D8C59D73-0593-1543-BACC-2585D0EF12BF}" destId="{FA1B734C-936B-864A-845B-4CE4A279B44E}" srcOrd="0" destOrd="2" presId="urn:microsoft.com/office/officeart/2005/8/layout/StepDownProcess"/>
    <dgm:cxn modelId="{918C8888-5A06-224B-A91C-0A49CF04091F}" srcId="{1936CE2F-9FD0-5247-98A8-23D644DB78B4}" destId="{3F8D4BD8-D638-9441-803F-8C7E2EB099E8}" srcOrd="0" destOrd="0" parTransId="{127AC90A-9B60-FD4F-BBF0-F06604179A56}" sibTransId="{9DBD1B95-5687-D94F-A3A1-931D98A5CC4C}"/>
    <dgm:cxn modelId="{F1B10679-FCBA-044D-9604-4BFCF4FE6F8B}" srcId="{B582C777-2EC0-9048-97D5-06E5BDE79B21}" destId="{72FAD349-36B9-F74B-96C7-BCE3BE266854}" srcOrd="0" destOrd="0" parTransId="{E61D586B-8458-9A43-8D5D-4B22F75B6DCD}" sibTransId="{6F2CD838-52F6-6A41-877D-98D524DE536D}"/>
    <dgm:cxn modelId="{DB93F0EC-A807-8741-8D80-97FCD7D1B007}" srcId="{1936CE2F-9FD0-5247-98A8-23D644DB78B4}" destId="{7827A9B3-0BF0-F741-A9A6-E18630082005}" srcOrd="1" destOrd="0" parTransId="{0147A33E-C123-C84C-A99B-41ABA49696EF}" sibTransId="{6740ABD3-486A-6F4C-B16F-E036F4220EC9}"/>
    <dgm:cxn modelId="{2558BF9B-5C4C-9B41-9AAF-2438307C3087}" srcId="{29C3E69B-EB08-024E-9CC1-2FCED88809E5}" destId="{95D51E5C-D19A-5641-B150-60CDA8FCDF69}" srcOrd="0" destOrd="0" parTransId="{2C77CCE1-4411-644A-A155-607BB743E812}" sibTransId="{17E98189-B784-0047-B234-6653F54D91A1}"/>
    <dgm:cxn modelId="{EA94B41C-34C3-A34F-89B1-CB33FBC64EC5}" type="presOf" srcId="{3F8D4BD8-D638-9441-803F-8C7E2EB099E8}" destId="{13C7222D-A29D-8D42-BCEB-294468E0680C}" srcOrd="0" destOrd="0" presId="urn:microsoft.com/office/officeart/2005/8/layout/StepDownProcess"/>
    <dgm:cxn modelId="{22698479-ABC3-DB43-AE5E-458479D722A5}" type="presOf" srcId="{EF7D41E9-2320-4740-B595-495C40629F29}" destId="{FA1B734C-936B-864A-845B-4CE4A279B44E}" srcOrd="0" destOrd="0" presId="urn:microsoft.com/office/officeart/2005/8/layout/StepDownProcess"/>
    <dgm:cxn modelId="{BE94D1CA-6241-7548-9193-2220026B0B12}" srcId="{72FAD349-36B9-F74B-96C7-BCE3BE266854}" destId="{E44E6C64-C8F5-0E40-A380-0CC5158FD34C}" srcOrd="0" destOrd="0" parTransId="{9A82B6EA-B057-A144-8958-664622857F6B}" sibTransId="{C9F747EC-CD99-2540-9248-4AE9DF3A40DF}"/>
    <dgm:cxn modelId="{811B0AA7-D7FE-2945-B532-134087E69F84}" srcId="{810349E8-766B-1748-A447-DBAC17E306C5}" destId="{EF7D41E9-2320-4740-B595-495C40629F29}" srcOrd="0" destOrd="0" parTransId="{BEE95780-2E0D-8B47-961F-35C81CBE8414}" sibTransId="{8ECA7000-8A76-8C4B-9287-E25243583190}"/>
    <dgm:cxn modelId="{FEB3D048-7A84-1A48-80F8-BA0C53F0DA98}" type="presParOf" srcId="{4FDF742E-13AD-7043-8408-31D7DCBCA6D4}" destId="{98760D7B-7BAA-6349-A4A5-00F19F592D0E}" srcOrd="0" destOrd="0" presId="urn:microsoft.com/office/officeart/2005/8/layout/StepDownProcess"/>
    <dgm:cxn modelId="{C6D438DC-B5D6-834F-B387-9F5E7D52F59B}" type="presParOf" srcId="{98760D7B-7BAA-6349-A4A5-00F19F592D0E}" destId="{D71969B7-AD12-A94F-A3BC-E24A66A588C3}" srcOrd="0" destOrd="0" presId="urn:microsoft.com/office/officeart/2005/8/layout/StepDownProcess"/>
    <dgm:cxn modelId="{97835A2C-832E-C346-BC17-8CAD02A3F6BE}" type="presParOf" srcId="{98760D7B-7BAA-6349-A4A5-00F19F592D0E}" destId="{436DEC0A-C39F-4542-AC35-D488FE356169}" srcOrd="1" destOrd="0" presId="urn:microsoft.com/office/officeart/2005/8/layout/StepDownProcess"/>
    <dgm:cxn modelId="{AB7C5439-9433-8847-818C-A54089BB4B10}" type="presParOf" srcId="{98760D7B-7BAA-6349-A4A5-00F19F592D0E}" destId="{B2C2EC49-9AC8-8147-BDC4-467170347CA6}" srcOrd="2" destOrd="0" presId="urn:microsoft.com/office/officeart/2005/8/layout/StepDownProcess"/>
    <dgm:cxn modelId="{A852C3DC-A2B3-3A45-BE28-EC97166E7EE7}" type="presParOf" srcId="{4FDF742E-13AD-7043-8408-31D7DCBCA6D4}" destId="{7C9AC3F8-9896-7244-B4D5-0442860DC34D}" srcOrd="1" destOrd="0" presId="urn:microsoft.com/office/officeart/2005/8/layout/StepDownProcess"/>
    <dgm:cxn modelId="{6572948E-A850-4E40-8ED9-7CC75E4DC5B6}" type="presParOf" srcId="{4FDF742E-13AD-7043-8408-31D7DCBCA6D4}" destId="{6B7E0113-87DD-EE4D-A1AB-629B1E466CFF}" srcOrd="2" destOrd="0" presId="urn:microsoft.com/office/officeart/2005/8/layout/StepDownProcess"/>
    <dgm:cxn modelId="{64476206-7863-C34F-9A6C-477B564B2AE8}" type="presParOf" srcId="{6B7E0113-87DD-EE4D-A1AB-629B1E466CFF}" destId="{461E1939-FBCC-DA46-AA9B-7A47BB663C3A}" srcOrd="0" destOrd="0" presId="urn:microsoft.com/office/officeart/2005/8/layout/StepDownProcess"/>
    <dgm:cxn modelId="{A54AE1F8-2489-994E-8338-8E535878D43B}" type="presParOf" srcId="{6B7E0113-87DD-EE4D-A1AB-629B1E466CFF}" destId="{1AB6A872-2A06-1D43-8A99-174E09D89E45}" srcOrd="1" destOrd="0" presId="urn:microsoft.com/office/officeart/2005/8/layout/StepDownProcess"/>
    <dgm:cxn modelId="{3470EF06-B6BF-EF4B-B816-98A61561AC11}" type="presParOf" srcId="{6B7E0113-87DD-EE4D-A1AB-629B1E466CFF}" destId="{13C7222D-A29D-8D42-BCEB-294468E0680C}" srcOrd="2" destOrd="0" presId="urn:microsoft.com/office/officeart/2005/8/layout/StepDownProcess"/>
    <dgm:cxn modelId="{126E531E-235F-C145-9421-72141A98517A}" type="presParOf" srcId="{4FDF742E-13AD-7043-8408-31D7DCBCA6D4}" destId="{3B22F5B8-CA58-B14A-8620-B1A904E8A1E3}" srcOrd="3" destOrd="0" presId="urn:microsoft.com/office/officeart/2005/8/layout/StepDownProcess"/>
    <dgm:cxn modelId="{61EA1D94-8AA3-F14D-848E-2C3175129BFB}" type="presParOf" srcId="{4FDF742E-13AD-7043-8408-31D7DCBCA6D4}" destId="{44645A00-4905-3442-8AE9-38A25EC5097E}" srcOrd="4" destOrd="0" presId="urn:microsoft.com/office/officeart/2005/8/layout/StepDownProcess"/>
    <dgm:cxn modelId="{BF24F81C-88D4-3341-BE15-E246C34B123A}" type="presParOf" srcId="{44645A00-4905-3442-8AE9-38A25EC5097E}" destId="{C4ED96AB-9642-8248-B8F7-39DB8E6A881B}" srcOrd="0" destOrd="0" presId="urn:microsoft.com/office/officeart/2005/8/layout/StepDownProcess"/>
    <dgm:cxn modelId="{76DF6599-E155-BA4A-98CC-616D30DAB1A7}" type="presParOf" srcId="{44645A00-4905-3442-8AE9-38A25EC5097E}" destId="{323E4B8E-7469-9946-9BD7-803EFAAC7D9F}" srcOrd="1" destOrd="0" presId="urn:microsoft.com/office/officeart/2005/8/layout/StepDownProcess"/>
    <dgm:cxn modelId="{B6CE5587-0A3D-D649-A524-A414882F0803}" type="presParOf" srcId="{44645A00-4905-3442-8AE9-38A25EC5097E}" destId="{FA1B734C-936B-864A-845B-4CE4A279B44E}" srcOrd="2" destOrd="0" presId="urn:microsoft.com/office/officeart/2005/8/layout/StepDownProcess"/>
    <dgm:cxn modelId="{29D5F4DC-D830-944C-9C04-F75E1B6403D2}" type="presParOf" srcId="{4FDF742E-13AD-7043-8408-31D7DCBCA6D4}" destId="{C9409879-6C9D-0E4A-950E-D672FAB98171}" srcOrd="5" destOrd="0" presId="urn:microsoft.com/office/officeart/2005/8/layout/StepDownProcess"/>
    <dgm:cxn modelId="{374855DA-3461-5344-A49A-BE3C3B970496}" type="presParOf" srcId="{4FDF742E-13AD-7043-8408-31D7DCBCA6D4}" destId="{F460C127-C187-1744-86FF-9DA01D0172D2}" srcOrd="6" destOrd="0" presId="urn:microsoft.com/office/officeart/2005/8/layout/StepDownProcess"/>
    <dgm:cxn modelId="{1D7A152C-D4EA-8D4F-8586-853CE6662E20}" type="presParOf" srcId="{F460C127-C187-1744-86FF-9DA01D0172D2}" destId="{AF1D08CA-9B40-3947-9E83-552BCCC69C1C}" srcOrd="0" destOrd="0" presId="urn:microsoft.com/office/officeart/2005/8/layout/StepDownProcess"/>
    <dgm:cxn modelId="{5959D808-C8CB-6C4F-A284-EB37A959479E}" type="presParOf" srcId="{F460C127-C187-1744-86FF-9DA01D0172D2}" destId="{2BABB8AF-206D-C74E-B874-BC88A949759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84DB1F8-E1B1-C843-B797-49F635723C6B}" type="doc">
      <dgm:prSet loTypeId="urn:microsoft.com/office/officeart/2005/8/layout/hierarchy3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4CABCEB-C5E2-8844-BD11-F7C0C36A9FD6}">
      <dgm:prSet phldrT="[Texto]"/>
      <dgm:spPr>
        <a:solidFill>
          <a:srgbClr val="800000"/>
        </a:solidFill>
      </dgm:spPr>
      <dgm:t>
        <a:bodyPr/>
        <a:lstStyle/>
        <a:p>
          <a:r>
            <a:rPr lang="es-ES" b="0" dirty="0" smtClean="0"/>
            <a:t>CAUSAS</a:t>
          </a:r>
          <a:endParaRPr lang="es-ES" b="0" dirty="0"/>
        </a:p>
      </dgm:t>
    </dgm:pt>
    <dgm:pt modelId="{4F003826-4CCC-464F-9A39-13E5260F4F0A}" type="parTrans" cxnId="{3504BC5C-A704-F248-A263-BB8E16C52A62}">
      <dgm:prSet/>
      <dgm:spPr/>
      <dgm:t>
        <a:bodyPr/>
        <a:lstStyle/>
        <a:p>
          <a:endParaRPr lang="es-ES"/>
        </a:p>
      </dgm:t>
    </dgm:pt>
    <dgm:pt modelId="{FD94FE19-D41B-CE41-90C1-D76DF0AED135}" type="sibTrans" cxnId="{3504BC5C-A704-F248-A263-BB8E16C52A62}">
      <dgm:prSet/>
      <dgm:spPr/>
      <dgm:t>
        <a:bodyPr/>
        <a:lstStyle/>
        <a:p>
          <a:endParaRPr lang="es-ES"/>
        </a:p>
      </dgm:t>
    </dgm:pt>
    <dgm:pt modelId="{B88D8AB3-53BE-474B-A44A-207CB6B97B1C}">
      <dgm:prSet phldrT="[Texto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Diferencias</a:t>
          </a:r>
          <a:endParaRPr lang="es-ES" b="0" dirty="0"/>
        </a:p>
      </dgm:t>
    </dgm:pt>
    <dgm:pt modelId="{2E945B8C-66D6-3548-8626-87B3C46A7B5F}" type="parTrans" cxnId="{06A7B702-5B0B-AB4B-A65C-70171FF093A5}">
      <dgm:prSet/>
      <dgm:spPr>
        <a:ln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8069F81D-CE88-EE45-B6EB-A8FDCD8983A3}" type="sibTrans" cxnId="{06A7B702-5B0B-AB4B-A65C-70171FF093A5}">
      <dgm:prSet/>
      <dgm:spPr/>
      <dgm:t>
        <a:bodyPr/>
        <a:lstStyle/>
        <a:p>
          <a:endParaRPr lang="es-ES"/>
        </a:p>
      </dgm:t>
    </dgm:pt>
    <dgm:pt modelId="{8531AD9B-9118-D749-8145-E02B92E53C7C}">
      <dgm:prSet phldrT="[Texto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Complejidad</a:t>
          </a:r>
          <a:endParaRPr lang="es-ES" b="0" dirty="0"/>
        </a:p>
      </dgm:t>
    </dgm:pt>
    <dgm:pt modelId="{A5DAB7AC-A0AB-D640-8B7A-A6E94ED6F47C}" type="parTrans" cxnId="{86D6B179-5412-EF42-9623-6C1A61C6D624}">
      <dgm:prSet/>
      <dgm:spPr>
        <a:ln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183E329D-DC69-EF45-85F7-4093CA3DC122}" type="sibTrans" cxnId="{86D6B179-5412-EF42-9623-6C1A61C6D624}">
      <dgm:prSet/>
      <dgm:spPr/>
      <dgm:t>
        <a:bodyPr/>
        <a:lstStyle/>
        <a:p>
          <a:endParaRPr lang="es-ES"/>
        </a:p>
      </dgm:t>
    </dgm:pt>
    <dgm:pt modelId="{D626989F-A5BE-E845-9932-BCB0F3C702D4}">
      <dgm:prSet phldrT="[Texto]"/>
      <dgm:spPr>
        <a:solidFill>
          <a:srgbClr val="008000"/>
        </a:solidFill>
      </dgm:spPr>
      <dgm:t>
        <a:bodyPr/>
        <a:lstStyle/>
        <a:p>
          <a:r>
            <a:rPr lang="es-ES" b="0" dirty="0" smtClean="0"/>
            <a:t>EXPRESIONES</a:t>
          </a:r>
          <a:endParaRPr lang="es-ES" b="0" dirty="0"/>
        </a:p>
      </dgm:t>
    </dgm:pt>
    <dgm:pt modelId="{D1E09B6B-1004-B646-9772-9A62247121D5}" type="parTrans" cxnId="{7638A678-33B1-1F41-9653-92BE971BAF46}">
      <dgm:prSet/>
      <dgm:spPr/>
      <dgm:t>
        <a:bodyPr/>
        <a:lstStyle/>
        <a:p>
          <a:endParaRPr lang="es-ES"/>
        </a:p>
      </dgm:t>
    </dgm:pt>
    <dgm:pt modelId="{CD557770-038C-1F4F-AEB6-674EC5A792AE}" type="sibTrans" cxnId="{7638A678-33B1-1F41-9653-92BE971BAF46}">
      <dgm:prSet/>
      <dgm:spPr/>
      <dgm:t>
        <a:bodyPr/>
        <a:lstStyle/>
        <a:p>
          <a:endParaRPr lang="es-ES"/>
        </a:p>
      </dgm:t>
    </dgm:pt>
    <dgm:pt modelId="{9BE60B02-0E23-694B-9F3D-2DC0FBA38C2F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0" dirty="0" smtClean="0"/>
            <a:t>Administrar</a:t>
          </a:r>
          <a:endParaRPr lang="es-ES" b="0" dirty="0"/>
        </a:p>
      </dgm:t>
    </dgm:pt>
    <dgm:pt modelId="{BBDCA8DD-E526-4146-A990-87180B35BC82}" type="parTrans" cxnId="{D9F57EFC-84C9-2940-9F44-6E4BABF4F661}">
      <dgm:prSet/>
      <dgm:spPr>
        <a:ln>
          <a:solidFill>
            <a:srgbClr val="008000"/>
          </a:solidFill>
        </a:ln>
      </dgm:spPr>
      <dgm:t>
        <a:bodyPr/>
        <a:lstStyle/>
        <a:p>
          <a:endParaRPr lang="es-ES"/>
        </a:p>
      </dgm:t>
    </dgm:pt>
    <dgm:pt modelId="{EC21F326-4E7F-C848-9DDA-6F435EF88C42}" type="sibTrans" cxnId="{D9F57EFC-84C9-2940-9F44-6E4BABF4F661}">
      <dgm:prSet/>
      <dgm:spPr/>
      <dgm:t>
        <a:bodyPr/>
        <a:lstStyle/>
        <a:p>
          <a:endParaRPr lang="es-ES"/>
        </a:p>
      </dgm:t>
    </dgm:pt>
    <dgm:pt modelId="{75100684-03F9-CD41-A7A8-CD88C6B5848A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0" dirty="0" smtClean="0"/>
            <a:t>Valer</a:t>
          </a:r>
          <a:endParaRPr lang="es-ES" b="0" dirty="0"/>
        </a:p>
      </dgm:t>
    </dgm:pt>
    <dgm:pt modelId="{CBEEC29C-25FD-824E-8810-34343DE22086}" type="parTrans" cxnId="{AEB83592-C7ED-824F-AABB-ADCABAAB80D5}">
      <dgm:prSet/>
      <dgm:spPr>
        <a:ln>
          <a:solidFill>
            <a:srgbClr val="008000"/>
          </a:solidFill>
        </a:ln>
      </dgm:spPr>
      <dgm:t>
        <a:bodyPr/>
        <a:lstStyle/>
        <a:p>
          <a:endParaRPr lang="es-ES"/>
        </a:p>
      </dgm:t>
    </dgm:pt>
    <dgm:pt modelId="{112C7575-5601-9D49-A29A-FDD6F11D06E4}" type="sibTrans" cxnId="{AEB83592-C7ED-824F-AABB-ADCABAAB80D5}">
      <dgm:prSet/>
      <dgm:spPr/>
      <dgm:t>
        <a:bodyPr/>
        <a:lstStyle/>
        <a:p>
          <a:endParaRPr lang="es-ES"/>
        </a:p>
      </dgm:t>
    </dgm:pt>
    <dgm:pt modelId="{8F5E3171-5F7D-0947-9CB5-066EE5EBB34E}">
      <dgm:prSet phldrT="[Texto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Ambivalencia</a:t>
          </a:r>
          <a:endParaRPr lang="es-ES" b="0" dirty="0"/>
        </a:p>
      </dgm:t>
    </dgm:pt>
    <dgm:pt modelId="{93F195AF-1FEC-E740-A324-3BD6DB6A8C8A}" type="parTrans" cxnId="{D4D235F1-A67C-3241-97E5-3DAA6BEC7831}">
      <dgm:prSet/>
      <dgm:spPr>
        <a:ln>
          <a:solidFill>
            <a:srgbClr val="800000"/>
          </a:solidFill>
        </a:ln>
      </dgm:spPr>
      <dgm:t>
        <a:bodyPr/>
        <a:lstStyle/>
        <a:p>
          <a:endParaRPr lang="es-ES"/>
        </a:p>
      </dgm:t>
    </dgm:pt>
    <dgm:pt modelId="{75CDC6C2-7EA5-984F-B6BB-91653D70CFB1}" type="sibTrans" cxnId="{D4D235F1-A67C-3241-97E5-3DAA6BEC7831}">
      <dgm:prSet/>
      <dgm:spPr/>
      <dgm:t>
        <a:bodyPr/>
        <a:lstStyle/>
        <a:p>
          <a:endParaRPr lang="es-ES"/>
        </a:p>
      </dgm:t>
    </dgm:pt>
    <dgm:pt modelId="{5F2C341C-FE50-3D41-A649-F09474373EEB}">
      <dgm:prSet phldrT="[Texto]"/>
      <dgm:spPr>
        <a:solidFill>
          <a:srgbClr val="CCFFCC">
            <a:alpha val="90000"/>
          </a:srgbClr>
        </a:solidFill>
      </dgm:spPr>
      <dgm:t>
        <a:bodyPr/>
        <a:lstStyle/>
        <a:p>
          <a:r>
            <a:rPr lang="es-ES" b="0" dirty="0" smtClean="0"/>
            <a:t>Decidir</a:t>
          </a:r>
        </a:p>
      </dgm:t>
    </dgm:pt>
    <dgm:pt modelId="{11781A53-45FB-7F4E-A057-7C5B47BB8642}" type="parTrans" cxnId="{D93B3F5E-D15C-DA46-92A5-5E8B2A870EDE}">
      <dgm:prSet/>
      <dgm:spPr>
        <a:ln>
          <a:solidFill>
            <a:srgbClr val="008000"/>
          </a:solidFill>
        </a:ln>
      </dgm:spPr>
      <dgm:t>
        <a:bodyPr/>
        <a:lstStyle/>
        <a:p>
          <a:endParaRPr lang="es-ES"/>
        </a:p>
      </dgm:t>
    </dgm:pt>
    <dgm:pt modelId="{26746B8D-889C-4248-93CB-4FD7BC4FDC0E}" type="sibTrans" cxnId="{D93B3F5E-D15C-DA46-92A5-5E8B2A870EDE}">
      <dgm:prSet/>
      <dgm:spPr/>
      <dgm:t>
        <a:bodyPr/>
        <a:lstStyle/>
        <a:p>
          <a:endParaRPr lang="es-ES"/>
        </a:p>
      </dgm:t>
    </dgm:pt>
    <dgm:pt modelId="{04C50E62-1DFD-DD46-AC5C-CEFCA00A5967}">
      <dgm:prSet phldrT="[Texto]"/>
      <dgm:spPr>
        <a:solidFill>
          <a:srgbClr val="000090"/>
        </a:solidFill>
      </dgm:spPr>
      <dgm:t>
        <a:bodyPr/>
        <a:lstStyle/>
        <a:p>
          <a:r>
            <a:rPr lang="es-ES" b="0" dirty="0" smtClean="0"/>
            <a:t>PODER</a:t>
          </a:r>
          <a:endParaRPr lang="es-ES" b="0" dirty="0"/>
        </a:p>
      </dgm:t>
    </dgm:pt>
    <dgm:pt modelId="{92B8B61B-2622-2E42-8666-A10702D017D6}" type="parTrans" cxnId="{9EB2C590-659E-D84D-B04D-4934A71EC595}">
      <dgm:prSet/>
      <dgm:spPr/>
      <dgm:t>
        <a:bodyPr/>
        <a:lstStyle/>
        <a:p>
          <a:endParaRPr lang="es-ES"/>
        </a:p>
      </dgm:t>
    </dgm:pt>
    <dgm:pt modelId="{43203219-EEB6-D942-9568-D672261D8C93}" type="sibTrans" cxnId="{9EB2C590-659E-D84D-B04D-4934A71EC595}">
      <dgm:prSet/>
      <dgm:spPr/>
      <dgm:t>
        <a:bodyPr/>
        <a:lstStyle/>
        <a:p>
          <a:endParaRPr lang="es-ES"/>
        </a:p>
      </dgm:t>
    </dgm:pt>
    <dgm:pt modelId="{8B626414-D364-7640-9C22-C55B7ACE195F}">
      <dgm:prSet phldrT="[Texto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Capacidades</a:t>
          </a:r>
          <a:endParaRPr lang="es-ES" b="0" dirty="0"/>
        </a:p>
      </dgm:t>
    </dgm:pt>
    <dgm:pt modelId="{36D8A61A-7966-A24C-8735-084E3AA1789B}" type="parTrans" cxnId="{EE5C7BDD-82BB-954E-957F-A8059B7EC77F}">
      <dgm:prSet/>
      <dgm:spPr>
        <a:ln>
          <a:solidFill>
            <a:srgbClr val="000090"/>
          </a:solidFill>
        </a:ln>
      </dgm:spPr>
      <dgm:t>
        <a:bodyPr/>
        <a:lstStyle/>
        <a:p>
          <a:endParaRPr lang="es-ES"/>
        </a:p>
      </dgm:t>
    </dgm:pt>
    <dgm:pt modelId="{D6FC8B1A-1852-344C-BF77-C050D0A3CD82}" type="sibTrans" cxnId="{EE5C7BDD-82BB-954E-957F-A8059B7EC77F}">
      <dgm:prSet/>
      <dgm:spPr/>
      <dgm:t>
        <a:bodyPr/>
        <a:lstStyle/>
        <a:p>
          <a:endParaRPr lang="es-ES"/>
        </a:p>
      </dgm:t>
    </dgm:pt>
    <dgm:pt modelId="{95D8D9E2-B329-8449-BAF3-1F241A17FA47}">
      <dgm:prSet phldrT="[Texto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Posibilidades</a:t>
          </a:r>
        </a:p>
      </dgm:t>
    </dgm:pt>
    <dgm:pt modelId="{1A52B32B-AA51-7147-A700-CDDB709641F9}" type="parTrans" cxnId="{0384F5FA-EAD2-F248-8542-E771C57C58C5}">
      <dgm:prSet/>
      <dgm:spPr>
        <a:ln>
          <a:solidFill>
            <a:srgbClr val="000090"/>
          </a:solidFill>
        </a:ln>
      </dgm:spPr>
      <dgm:t>
        <a:bodyPr/>
        <a:lstStyle/>
        <a:p>
          <a:endParaRPr lang="es-ES"/>
        </a:p>
      </dgm:t>
    </dgm:pt>
    <dgm:pt modelId="{3862E391-0F58-394E-9EDA-362A1736FAC2}" type="sibTrans" cxnId="{0384F5FA-EAD2-F248-8542-E771C57C58C5}">
      <dgm:prSet/>
      <dgm:spPr/>
      <dgm:t>
        <a:bodyPr/>
        <a:lstStyle/>
        <a:p>
          <a:endParaRPr lang="es-ES"/>
        </a:p>
      </dgm:t>
    </dgm:pt>
    <dgm:pt modelId="{3CBDE018-5033-B24B-B717-16623270F0A6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b="0" dirty="0" smtClean="0"/>
            <a:t>Complementar</a:t>
          </a:r>
          <a:endParaRPr lang="es-ES" b="0" dirty="0"/>
        </a:p>
      </dgm:t>
    </dgm:pt>
    <dgm:pt modelId="{42E6BBA8-BA69-184E-928C-113906BA098C}" type="parTrans" cxnId="{3C3635E6-098A-B441-801F-62355C513241}">
      <dgm:prSet/>
      <dgm:spPr>
        <a:ln>
          <a:solidFill>
            <a:srgbClr val="000090"/>
          </a:solidFill>
        </a:ln>
      </dgm:spPr>
      <dgm:t>
        <a:bodyPr/>
        <a:lstStyle/>
        <a:p>
          <a:endParaRPr lang="es-ES"/>
        </a:p>
      </dgm:t>
    </dgm:pt>
    <dgm:pt modelId="{E83ADF71-365A-EF47-BE7C-1F7EFAE7C8A2}" type="sibTrans" cxnId="{3C3635E6-098A-B441-801F-62355C513241}">
      <dgm:prSet/>
      <dgm:spPr/>
      <dgm:t>
        <a:bodyPr/>
        <a:lstStyle/>
        <a:p>
          <a:endParaRPr lang="es-ES"/>
        </a:p>
      </dgm:t>
    </dgm:pt>
    <dgm:pt modelId="{45B2154F-82A0-A94C-A479-0DBE9F689D02}" type="pres">
      <dgm:prSet presAssocID="{384DB1F8-E1B1-C843-B797-49F635723C6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505F25E-3DFE-3A44-BB40-DB040D770F9B}" type="pres">
      <dgm:prSet presAssocID="{24CABCEB-C5E2-8844-BD11-F7C0C36A9FD6}" presName="root" presStyleCnt="0"/>
      <dgm:spPr/>
    </dgm:pt>
    <dgm:pt modelId="{E8F1F462-547F-D94E-826C-C9268D2E53F8}" type="pres">
      <dgm:prSet presAssocID="{24CABCEB-C5E2-8844-BD11-F7C0C36A9FD6}" presName="rootComposite" presStyleCnt="0"/>
      <dgm:spPr/>
    </dgm:pt>
    <dgm:pt modelId="{F9DFE911-D7D9-4F48-98E7-895ED61E15C3}" type="pres">
      <dgm:prSet presAssocID="{24CABCEB-C5E2-8844-BD11-F7C0C36A9FD6}" presName="rootText" presStyleLbl="node1" presStyleIdx="0" presStyleCnt="3"/>
      <dgm:spPr/>
      <dgm:t>
        <a:bodyPr/>
        <a:lstStyle/>
        <a:p>
          <a:endParaRPr lang="es-ES"/>
        </a:p>
      </dgm:t>
    </dgm:pt>
    <dgm:pt modelId="{81121CC7-2906-3349-95D6-3E539F4B2F7B}" type="pres">
      <dgm:prSet presAssocID="{24CABCEB-C5E2-8844-BD11-F7C0C36A9FD6}" presName="rootConnector" presStyleLbl="node1" presStyleIdx="0" presStyleCnt="3"/>
      <dgm:spPr/>
      <dgm:t>
        <a:bodyPr/>
        <a:lstStyle/>
        <a:p>
          <a:endParaRPr lang="es-ES"/>
        </a:p>
      </dgm:t>
    </dgm:pt>
    <dgm:pt modelId="{E5E3FA6B-D0BD-F541-A6C8-3AC6129C4C38}" type="pres">
      <dgm:prSet presAssocID="{24CABCEB-C5E2-8844-BD11-F7C0C36A9FD6}" presName="childShape" presStyleCnt="0"/>
      <dgm:spPr/>
    </dgm:pt>
    <dgm:pt modelId="{9C1B58C5-CE36-0D4C-A903-6909980866F3}" type="pres">
      <dgm:prSet presAssocID="{2E945B8C-66D6-3548-8626-87B3C46A7B5F}" presName="Name13" presStyleLbl="parChTrans1D2" presStyleIdx="0" presStyleCnt="9"/>
      <dgm:spPr/>
      <dgm:t>
        <a:bodyPr/>
        <a:lstStyle/>
        <a:p>
          <a:endParaRPr lang="es-ES"/>
        </a:p>
      </dgm:t>
    </dgm:pt>
    <dgm:pt modelId="{B788BB11-86BA-6349-BD71-61024504B33D}" type="pres">
      <dgm:prSet presAssocID="{B88D8AB3-53BE-474B-A44A-207CB6B97B1C}" presName="childText" presStyleLbl="bgAcc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D16283-C1F7-FD4E-BD71-C230B6BB6DD7}" type="pres">
      <dgm:prSet presAssocID="{A5DAB7AC-A0AB-D640-8B7A-A6E94ED6F47C}" presName="Name13" presStyleLbl="parChTrans1D2" presStyleIdx="1" presStyleCnt="9"/>
      <dgm:spPr/>
      <dgm:t>
        <a:bodyPr/>
        <a:lstStyle/>
        <a:p>
          <a:endParaRPr lang="es-ES"/>
        </a:p>
      </dgm:t>
    </dgm:pt>
    <dgm:pt modelId="{2F0974A1-B941-AF4F-9483-656CA7525F0A}" type="pres">
      <dgm:prSet presAssocID="{8531AD9B-9118-D749-8145-E02B92E53C7C}" presName="childText" presStyleLbl="bgAcc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DC53E5-4E94-9E4C-A0C7-BB379532FBBB}" type="pres">
      <dgm:prSet presAssocID="{93F195AF-1FEC-E740-A324-3BD6DB6A8C8A}" presName="Name13" presStyleLbl="parChTrans1D2" presStyleIdx="2" presStyleCnt="9"/>
      <dgm:spPr/>
      <dgm:t>
        <a:bodyPr/>
        <a:lstStyle/>
        <a:p>
          <a:endParaRPr lang="es-ES"/>
        </a:p>
      </dgm:t>
    </dgm:pt>
    <dgm:pt modelId="{BF9F72E8-B145-1648-B2B7-AF05079B86F5}" type="pres">
      <dgm:prSet presAssocID="{8F5E3171-5F7D-0947-9CB5-066EE5EBB34E}" presName="childText" presStyleLbl="bgAcc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67949D-B3C6-064B-B229-DEA32A62DB23}" type="pres">
      <dgm:prSet presAssocID="{D626989F-A5BE-E845-9932-BCB0F3C702D4}" presName="root" presStyleCnt="0"/>
      <dgm:spPr/>
    </dgm:pt>
    <dgm:pt modelId="{3113D761-FE79-5044-89EA-6A2AB3CBBABD}" type="pres">
      <dgm:prSet presAssocID="{D626989F-A5BE-E845-9932-BCB0F3C702D4}" presName="rootComposite" presStyleCnt="0"/>
      <dgm:spPr/>
    </dgm:pt>
    <dgm:pt modelId="{E1EFC81F-2DC4-A746-804D-DADB46EDE6E4}" type="pres">
      <dgm:prSet presAssocID="{D626989F-A5BE-E845-9932-BCB0F3C702D4}" presName="rootText" presStyleLbl="node1" presStyleIdx="1" presStyleCnt="3"/>
      <dgm:spPr/>
      <dgm:t>
        <a:bodyPr/>
        <a:lstStyle/>
        <a:p>
          <a:endParaRPr lang="es-ES"/>
        </a:p>
      </dgm:t>
    </dgm:pt>
    <dgm:pt modelId="{6E4C8411-B15A-294A-95B0-018F01018B75}" type="pres">
      <dgm:prSet presAssocID="{D626989F-A5BE-E845-9932-BCB0F3C702D4}" presName="rootConnector" presStyleLbl="node1" presStyleIdx="1" presStyleCnt="3"/>
      <dgm:spPr/>
      <dgm:t>
        <a:bodyPr/>
        <a:lstStyle/>
        <a:p>
          <a:endParaRPr lang="es-ES"/>
        </a:p>
      </dgm:t>
    </dgm:pt>
    <dgm:pt modelId="{5483EF76-553A-D141-93C0-BAD89F2E909C}" type="pres">
      <dgm:prSet presAssocID="{D626989F-A5BE-E845-9932-BCB0F3C702D4}" presName="childShape" presStyleCnt="0"/>
      <dgm:spPr/>
    </dgm:pt>
    <dgm:pt modelId="{5EB43101-7F8F-C84F-86D1-A5EAA0B55AE2}" type="pres">
      <dgm:prSet presAssocID="{BBDCA8DD-E526-4146-A990-87180B35BC82}" presName="Name13" presStyleLbl="parChTrans1D2" presStyleIdx="3" presStyleCnt="9"/>
      <dgm:spPr/>
      <dgm:t>
        <a:bodyPr/>
        <a:lstStyle/>
        <a:p>
          <a:endParaRPr lang="es-ES"/>
        </a:p>
      </dgm:t>
    </dgm:pt>
    <dgm:pt modelId="{8AEED90A-027A-3B43-B83B-A6EC4AAC156B}" type="pres">
      <dgm:prSet presAssocID="{9BE60B02-0E23-694B-9F3D-2DC0FBA38C2F}" presName="childText" presStyleLbl="bgAcc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5925D8-16C4-1F4C-8BDB-73A603021F7B}" type="pres">
      <dgm:prSet presAssocID="{CBEEC29C-25FD-824E-8810-34343DE22086}" presName="Name13" presStyleLbl="parChTrans1D2" presStyleIdx="4" presStyleCnt="9"/>
      <dgm:spPr/>
      <dgm:t>
        <a:bodyPr/>
        <a:lstStyle/>
        <a:p>
          <a:endParaRPr lang="es-ES"/>
        </a:p>
      </dgm:t>
    </dgm:pt>
    <dgm:pt modelId="{CD3237B6-7AE6-B44B-8FA3-6FB9E967ECE6}" type="pres">
      <dgm:prSet presAssocID="{75100684-03F9-CD41-A7A8-CD88C6B5848A}" presName="childText" presStyleLbl="bgAcc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241D10-5B20-6A40-9F0E-7381DD0F3F59}" type="pres">
      <dgm:prSet presAssocID="{11781A53-45FB-7F4E-A057-7C5B47BB8642}" presName="Name13" presStyleLbl="parChTrans1D2" presStyleIdx="5" presStyleCnt="9"/>
      <dgm:spPr/>
      <dgm:t>
        <a:bodyPr/>
        <a:lstStyle/>
        <a:p>
          <a:endParaRPr lang="es-ES"/>
        </a:p>
      </dgm:t>
    </dgm:pt>
    <dgm:pt modelId="{A29D74CE-0B73-2249-90C2-936E14EB2E33}" type="pres">
      <dgm:prSet presAssocID="{5F2C341C-FE50-3D41-A649-F09474373EEB}" presName="childText" presStyleLbl="bgAcc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D5FEB4-DD1B-5640-B731-DC72F9DC8364}" type="pres">
      <dgm:prSet presAssocID="{04C50E62-1DFD-DD46-AC5C-CEFCA00A5967}" presName="root" presStyleCnt="0"/>
      <dgm:spPr/>
    </dgm:pt>
    <dgm:pt modelId="{EC9C99C1-9878-3F4C-96F6-34621FACCD29}" type="pres">
      <dgm:prSet presAssocID="{04C50E62-1DFD-DD46-AC5C-CEFCA00A5967}" presName="rootComposite" presStyleCnt="0"/>
      <dgm:spPr/>
    </dgm:pt>
    <dgm:pt modelId="{8E0D060E-4EE9-8A43-92C6-B6327DE81A31}" type="pres">
      <dgm:prSet presAssocID="{04C50E62-1DFD-DD46-AC5C-CEFCA00A5967}" presName="rootText" presStyleLbl="node1" presStyleIdx="2" presStyleCnt="3"/>
      <dgm:spPr/>
      <dgm:t>
        <a:bodyPr/>
        <a:lstStyle/>
        <a:p>
          <a:endParaRPr lang="es-ES"/>
        </a:p>
      </dgm:t>
    </dgm:pt>
    <dgm:pt modelId="{2AF8B38B-9DE3-904B-B628-6F9014B4B375}" type="pres">
      <dgm:prSet presAssocID="{04C50E62-1DFD-DD46-AC5C-CEFCA00A5967}" presName="rootConnector" presStyleLbl="node1" presStyleIdx="2" presStyleCnt="3"/>
      <dgm:spPr/>
      <dgm:t>
        <a:bodyPr/>
        <a:lstStyle/>
        <a:p>
          <a:endParaRPr lang="es-ES"/>
        </a:p>
      </dgm:t>
    </dgm:pt>
    <dgm:pt modelId="{0AB194CE-2D02-2E43-85C4-2BA25B5FEA4A}" type="pres">
      <dgm:prSet presAssocID="{04C50E62-1DFD-DD46-AC5C-CEFCA00A5967}" presName="childShape" presStyleCnt="0"/>
      <dgm:spPr/>
    </dgm:pt>
    <dgm:pt modelId="{6C4CACFE-9BEC-5148-9635-006CADABF332}" type="pres">
      <dgm:prSet presAssocID="{36D8A61A-7966-A24C-8735-084E3AA1789B}" presName="Name13" presStyleLbl="parChTrans1D2" presStyleIdx="6" presStyleCnt="9"/>
      <dgm:spPr/>
      <dgm:t>
        <a:bodyPr/>
        <a:lstStyle/>
        <a:p>
          <a:endParaRPr lang="es-ES"/>
        </a:p>
      </dgm:t>
    </dgm:pt>
    <dgm:pt modelId="{CE7250ED-9685-D34B-B772-3F2E4E2BC429}" type="pres">
      <dgm:prSet presAssocID="{8B626414-D364-7640-9C22-C55B7ACE195F}" presName="childText" presStyleLbl="bgAcc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D855-297E-FB4A-8DEE-BE34DB1ACF67}" type="pres">
      <dgm:prSet presAssocID="{1A52B32B-AA51-7147-A700-CDDB709641F9}" presName="Name13" presStyleLbl="parChTrans1D2" presStyleIdx="7" presStyleCnt="9"/>
      <dgm:spPr/>
      <dgm:t>
        <a:bodyPr/>
        <a:lstStyle/>
        <a:p>
          <a:endParaRPr lang="es-ES"/>
        </a:p>
      </dgm:t>
    </dgm:pt>
    <dgm:pt modelId="{B862D979-07E2-7940-8B49-B757F6C39A19}" type="pres">
      <dgm:prSet presAssocID="{95D8D9E2-B329-8449-BAF3-1F241A17FA47}" presName="childText" presStyleLbl="bgAcc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567D4C-B560-8E4C-B03E-08BD140AB841}" type="pres">
      <dgm:prSet presAssocID="{42E6BBA8-BA69-184E-928C-113906BA098C}" presName="Name13" presStyleLbl="parChTrans1D2" presStyleIdx="8" presStyleCnt="9"/>
      <dgm:spPr/>
      <dgm:t>
        <a:bodyPr/>
        <a:lstStyle/>
        <a:p>
          <a:endParaRPr lang="es-ES"/>
        </a:p>
      </dgm:t>
    </dgm:pt>
    <dgm:pt modelId="{5C460EA6-A25E-A146-AF88-EE83C92D0D93}" type="pres">
      <dgm:prSet presAssocID="{3CBDE018-5033-B24B-B717-16623270F0A6}" presName="childText" presStyleLbl="bgAcc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638A678-33B1-1F41-9653-92BE971BAF46}" srcId="{384DB1F8-E1B1-C843-B797-49F635723C6B}" destId="{D626989F-A5BE-E845-9932-BCB0F3C702D4}" srcOrd="1" destOrd="0" parTransId="{D1E09B6B-1004-B646-9772-9A62247121D5}" sibTransId="{CD557770-038C-1F4F-AEB6-674EC5A792AE}"/>
    <dgm:cxn modelId="{AA157353-9639-0B45-B476-87AAC26E7A5E}" type="presOf" srcId="{8531AD9B-9118-D749-8145-E02B92E53C7C}" destId="{2F0974A1-B941-AF4F-9483-656CA7525F0A}" srcOrd="0" destOrd="0" presId="urn:microsoft.com/office/officeart/2005/8/layout/hierarchy3"/>
    <dgm:cxn modelId="{CD5AE6B9-6F67-8246-B526-0D5226DFE243}" type="presOf" srcId="{04C50E62-1DFD-DD46-AC5C-CEFCA00A5967}" destId="{2AF8B38B-9DE3-904B-B628-6F9014B4B375}" srcOrd="1" destOrd="0" presId="urn:microsoft.com/office/officeart/2005/8/layout/hierarchy3"/>
    <dgm:cxn modelId="{C1FFD86A-2F2D-4947-BBE0-DDCA3617B1E0}" type="presOf" srcId="{93F195AF-1FEC-E740-A324-3BD6DB6A8C8A}" destId="{63DC53E5-4E94-9E4C-A0C7-BB379532FBBB}" srcOrd="0" destOrd="0" presId="urn:microsoft.com/office/officeart/2005/8/layout/hierarchy3"/>
    <dgm:cxn modelId="{9445DBB8-71AE-9C4D-A197-F144FB52D8C4}" type="presOf" srcId="{04C50E62-1DFD-DD46-AC5C-CEFCA00A5967}" destId="{8E0D060E-4EE9-8A43-92C6-B6327DE81A31}" srcOrd="0" destOrd="0" presId="urn:microsoft.com/office/officeart/2005/8/layout/hierarchy3"/>
    <dgm:cxn modelId="{20AEFF88-8ACD-FE4D-8707-9AC2F3440538}" type="presOf" srcId="{BBDCA8DD-E526-4146-A990-87180B35BC82}" destId="{5EB43101-7F8F-C84F-86D1-A5EAA0B55AE2}" srcOrd="0" destOrd="0" presId="urn:microsoft.com/office/officeart/2005/8/layout/hierarchy3"/>
    <dgm:cxn modelId="{D9F57EFC-84C9-2940-9F44-6E4BABF4F661}" srcId="{D626989F-A5BE-E845-9932-BCB0F3C702D4}" destId="{9BE60B02-0E23-694B-9F3D-2DC0FBA38C2F}" srcOrd="0" destOrd="0" parTransId="{BBDCA8DD-E526-4146-A990-87180B35BC82}" sibTransId="{EC21F326-4E7F-C848-9DDA-6F435EF88C42}"/>
    <dgm:cxn modelId="{AEB83592-C7ED-824F-AABB-ADCABAAB80D5}" srcId="{D626989F-A5BE-E845-9932-BCB0F3C702D4}" destId="{75100684-03F9-CD41-A7A8-CD88C6B5848A}" srcOrd="1" destOrd="0" parTransId="{CBEEC29C-25FD-824E-8810-34343DE22086}" sibTransId="{112C7575-5601-9D49-A29A-FDD6F11D06E4}"/>
    <dgm:cxn modelId="{9EB2C590-659E-D84D-B04D-4934A71EC595}" srcId="{384DB1F8-E1B1-C843-B797-49F635723C6B}" destId="{04C50E62-1DFD-DD46-AC5C-CEFCA00A5967}" srcOrd="2" destOrd="0" parTransId="{92B8B61B-2622-2E42-8666-A10702D017D6}" sibTransId="{43203219-EEB6-D942-9568-D672261D8C93}"/>
    <dgm:cxn modelId="{1B44F4F3-D489-D343-B825-09DE05CA596D}" type="presOf" srcId="{A5DAB7AC-A0AB-D640-8B7A-A6E94ED6F47C}" destId="{4AD16283-C1F7-FD4E-BD71-C230B6BB6DD7}" srcOrd="0" destOrd="0" presId="urn:microsoft.com/office/officeart/2005/8/layout/hierarchy3"/>
    <dgm:cxn modelId="{2B372B61-DC98-F34E-944D-1AD7E401CDE3}" type="presOf" srcId="{9BE60B02-0E23-694B-9F3D-2DC0FBA38C2F}" destId="{8AEED90A-027A-3B43-B83B-A6EC4AAC156B}" srcOrd="0" destOrd="0" presId="urn:microsoft.com/office/officeart/2005/8/layout/hierarchy3"/>
    <dgm:cxn modelId="{B2ECE095-C803-5142-8D6C-C28AE02EF0CE}" type="presOf" srcId="{5F2C341C-FE50-3D41-A649-F09474373EEB}" destId="{A29D74CE-0B73-2249-90C2-936E14EB2E33}" srcOrd="0" destOrd="0" presId="urn:microsoft.com/office/officeart/2005/8/layout/hierarchy3"/>
    <dgm:cxn modelId="{7E56993B-51CC-DB40-BABB-8DBD870E09F5}" type="presOf" srcId="{36D8A61A-7966-A24C-8735-084E3AA1789B}" destId="{6C4CACFE-9BEC-5148-9635-006CADABF332}" srcOrd="0" destOrd="0" presId="urn:microsoft.com/office/officeart/2005/8/layout/hierarchy3"/>
    <dgm:cxn modelId="{D4D235F1-A67C-3241-97E5-3DAA6BEC7831}" srcId="{24CABCEB-C5E2-8844-BD11-F7C0C36A9FD6}" destId="{8F5E3171-5F7D-0947-9CB5-066EE5EBB34E}" srcOrd="2" destOrd="0" parTransId="{93F195AF-1FEC-E740-A324-3BD6DB6A8C8A}" sibTransId="{75CDC6C2-7EA5-984F-B6BB-91653D70CFB1}"/>
    <dgm:cxn modelId="{D5CC8DF3-F4AB-CD47-8311-B6CF65E0FE65}" type="presOf" srcId="{D626989F-A5BE-E845-9932-BCB0F3C702D4}" destId="{E1EFC81F-2DC4-A746-804D-DADB46EDE6E4}" srcOrd="0" destOrd="0" presId="urn:microsoft.com/office/officeart/2005/8/layout/hierarchy3"/>
    <dgm:cxn modelId="{2E0D155F-359E-9240-8C78-79FC77DEB226}" type="presOf" srcId="{3CBDE018-5033-B24B-B717-16623270F0A6}" destId="{5C460EA6-A25E-A146-AF88-EE83C92D0D93}" srcOrd="0" destOrd="0" presId="urn:microsoft.com/office/officeart/2005/8/layout/hierarchy3"/>
    <dgm:cxn modelId="{3504BC5C-A704-F248-A263-BB8E16C52A62}" srcId="{384DB1F8-E1B1-C843-B797-49F635723C6B}" destId="{24CABCEB-C5E2-8844-BD11-F7C0C36A9FD6}" srcOrd="0" destOrd="0" parTransId="{4F003826-4CCC-464F-9A39-13E5260F4F0A}" sibTransId="{FD94FE19-D41B-CE41-90C1-D76DF0AED135}"/>
    <dgm:cxn modelId="{C598C301-64DC-6F4C-8D96-D0F1FFEAB92D}" type="presOf" srcId="{42E6BBA8-BA69-184E-928C-113906BA098C}" destId="{D7567D4C-B560-8E4C-B03E-08BD140AB841}" srcOrd="0" destOrd="0" presId="urn:microsoft.com/office/officeart/2005/8/layout/hierarchy3"/>
    <dgm:cxn modelId="{06A7B702-5B0B-AB4B-A65C-70171FF093A5}" srcId="{24CABCEB-C5E2-8844-BD11-F7C0C36A9FD6}" destId="{B88D8AB3-53BE-474B-A44A-207CB6B97B1C}" srcOrd="0" destOrd="0" parTransId="{2E945B8C-66D6-3548-8626-87B3C46A7B5F}" sibTransId="{8069F81D-CE88-EE45-B6EB-A8FDCD8983A3}"/>
    <dgm:cxn modelId="{571B5AF5-71F0-B944-92E7-643290737947}" type="presOf" srcId="{CBEEC29C-25FD-824E-8810-34343DE22086}" destId="{755925D8-16C4-1F4C-8BDB-73A603021F7B}" srcOrd="0" destOrd="0" presId="urn:microsoft.com/office/officeart/2005/8/layout/hierarchy3"/>
    <dgm:cxn modelId="{D93B3F5E-D15C-DA46-92A5-5E8B2A870EDE}" srcId="{D626989F-A5BE-E845-9932-BCB0F3C702D4}" destId="{5F2C341C-FE50-3D41-A649-F09474373EEB}" srcOrd="2" destOrd="0" parTransId="{11781A53-45FB-7F4E-A057-7C5B47BB8642}" sibTransId="{26746B8D-889C-4248-93CB-4FD7BC4FDC0E}"/>
    <dgm:cxn modelId="{6A48B9FD-2E56-214C-83BA-1FCA3C9D5DE2}" type="presOf" srcId="{384DB1F8-E1B1-C843-B797-49F635723C6B}" destId="{45B2154F-82A0-A94C-A479-0DBE9F689D02}" srcOrd="0" destOrd="0" presId="urn:microsoft.com/office/officeart/2005/8/layout/hierarchy3"/>
    <dgm:cxn modelId="{CBE03F39-CBF6-6A46-824B-7884C581680D}" type="presOf" srcId="{B88D8AB3-53BE-474B-A44A-207CB6B97B1C}" destId="{B788BB11-86BA-6349-BD71-61024504B33D}" srcOrd="0" destOrd="0" presId="urn:microsoft.com/office/officeart/2005/8/layout/hierarchy3"/>
    <dgm:cxn modelId="{1AE3DC85-50DD-7440-89E0-FB87BB64EA4D}" type="presOf" srcId="{2E945B8C-66D6-3548-8626-87B3C46A7B5F}" destId="{9C1B58C5-CE36-0D4C-A903-6909980866F3}" srcOrd="0" destOrd="0" presId="urn:microsoft.com/office/officeart/2005/8/layout/hierarchy3"/>
    <dgm:cxn modelId="{30371E94-279D-1541-8FA0-9A7B10D01D0E}" type="presOf" srcId="{11781A53-45FB-7F4E-A057-7C5B47BB8642}" destId="{EE241D10-5B20-6A40-9F0E-7381DD0F3F59}" srcOrd="0" destOrd="0" presId="urn:microsoft.com/office/officeart/2005/8/layout/hierarchy3"/>
    <dgm:cxn modelId="{1EE40B19-9972-B44A-8F70-32AC7DA47256}" type="presOf" srcId="{75100684-03F9-CD41-A7A8-CD88C6B5848A}" destId="{CD3237B6-7AE6-B44B-8FA3-6FB9E967ECE6}" srcOrd="0" destOrd="0" presId="urn:microsoft.com/office/officeart/2005/8/layout/hierarchy3"/>
    <dgm:cxn modelId="{86D6B179-5412-EF42-9623-6C1A61C6D624}" srcId="{24CABCEB-C5E2-8844-BD11-F7C0C36A9FD6}" destId="{8531AD9B-9118-D749-8145-E02B92E53C7C}" srcOrd="1" destOrd="0" parTransId="{A5DAB7AC-A0AB-D640-8B7A-A6E94ED6F47C}" sibTransId="{183E329D-DC69-EF45-85F7-4093CA3DC122}"/>
    <dgm:cxn modelId="{BCC933BF-A850-9C46-A6D9-7F4E36099191}" type="presOf" srcId="{24CABCEB-C5E2-8844-BD11-F7C0C36A9FD6}" destId="{F9DFE911-D7D9-4F48-98E7-895ED61E15C3}" srcOrd="0" destOrd="0" presId="urn:microsoft.com/office/officeart/2005/8/layout/hierarchy3"/>
    <dgm:cxn modelId="{22A36BAE-226D-8744-8FFA-88C355B8BF1D}" type="presOf" srcId="{95D8D9E2-B329-8449-BAF3-1F241A17FA47}" destId="{B862D979-07E2-7940-8B49-B757F6C39A19}" srcOrd="0" destOrd="0" presId="urn:microsoft.com/office/officeart/2005/8/layout/hierarchy3"/>
    <dgm:cxn modelId="{3C3635E6-098A-B441-801F-62355C513241}" srcId="{04C50E62-1DFD-DD46-AC5C-CEFCA00A5967}" destId="{3CBDE018-5033-B24B-B717-16623270F0A6}" srcOrd="2" destOrd="0" parTransId="{42E6BBA8-BA69-184E-928C-113906BA098C}" sibTransId="{E83ADF71-365A-EF47-BE7C-1F7EFAE7C8A2}"/>
    <dgm:cxn modelId="{E339B62A-1AB9-344C-808F-483005661A5E}" type="presOf" srcId="{D626989F-A5BE-E845-9932-BCB0F3C702D4}" destId="{6E4C8411-B15A-294A-95B0-018F01018B75}" srcOrd="1" destOrd="0" presId="urn:microsoft.com/office/officeart/2005/8/layout/hierarchy3"/>
    <dgm:cxn modelId="{87E99E0C-FC5F-2646-B66B-376543CC7CE1}" type="presOf" srcId="{24CABCEB-C5E2-8844-BD11-F7C0C36A9FD6}" destId="{81121CC7-2906-3349-95D6-3E539F4B2F7B}" srcOrd="1" destOrd="0" presId="urn:microsoft.com/office/officeart/2005/8/layout/hierarchy3"/>
    <dgm:cxn modelId="{0384F5FA-EAD2-F248-8542-E771C57C58C5}" srcId="{04C50E62-1DFD-DD46-AC5C-CEFCA00A5967}" destId="{95D8D9E2-B329-8449-BAF3-1F241A17FA47}" srcOrd="1" destOrd="0" parTransId="{1A52B32B-AA51-7147-A700-CDDB709641F9}" sibTransId="{3862E391-0F58-394E-9EDA-362A1736FAC2}"/>
    <dgm:cxn modelId="{01B3AFC1-26E4-AC4B-B58B-5E83F47C1C0F}" type="presOf" srcId="{8B626414-D364-7640-9C22-C55B7ACE195F}" destId="{CE7250ED-9685-D34B-B772-3F2E4E2BC429}" srcOrd="0" destOrd="0" presId="urn:microsoft.com/office/officeart/2005/8/layout/hierarchy3"/>
    <dgm:cxn modelId="{EE5C7BDD-82BB-954E-957F-A8059B7EC77F}" srcId="{04C50E62-1DFD-DD46-AC5C-CEFCA00A5967}" destId="{8B626414-D364-7640-9C22-C55B7ACE195F}" srcOrd="0" destOrd="0" parTransId="{36D8A61A-7966-A24C-8735-084E3AA1789B}" sibTransId="{D6FC8B1A-1852-344C-BF77-C050D0A3CD82}"/>
    <dgm:cxn modelId="{6CAE0EA3-495B-DA43-9045-2C37DD285642}" type="presOf" srcId="{8F5E3171-5F7D-0947-9CB5-066EE5EBB34E}" destId="{BF9F72E8-B145-1648-B2B7-AF05079B86F5}" srcOrd="0" destOrd="0" presId="urn:microsoft.com/office/officeart/2005/8/layout/hierarchy3"/>
    <dgm:cxn modelId="{015DC7F3-7048-044E-B731-FADE5B69D1CC}" type="presOf" srcId="{1A52B32B-AA51-7147-A700-CDDB709641F9}" destId="{8490D855-297E-FB4A-8DEE-BE34DB1ACF67}" srcOrd="0" destOrd="0" presId="urn:microsoft.com/office/officeart/2005/8/layout/hierarchy3"/>
    <dgm:cxn modelId="{E05E731D-B37D-B747-959A-98F84B099A90}" type="presParOf" srcId="{45B2154F-82A0-A94C-A479-0DBE9F689D02}" destId="{3505F25E-3DFE-3A44-BB40-DB040D770F9B}" srcOrd="0" destOrd="0" presId="urn:microsoft.com/office/officeart/2005/8/layout/hierarchy3"/>
    <dgm:cxn modelId="{460A40DE-8F3E-564F-A53C-BF0D5F78BE58}" type="presParOf" srcId="{3505F25E-3DFE-3A44-BB40-DB040D770F9B}" destId="{E8F1F462-547F-D94E-826C-C9268D2E53F8}" srcOrd="0" destOrd="0" presId="urn:microsoft.com/office/officeart/2005/8/layout/hierarchy3"/>
    <dgm:cxn modelId="{02F147D5-2844-CB42-9FBE-86F355D7B904}" type="presParOf" srcId="{E8F1F462-547F-D94E-826C-C9268D2E53F8}" destId="{F9DFE911-D7D9-4F48-98E7-895ED61E15C3}" srcOrd="0" destOrd="0" presId="urn:microsoft.com/office/officeart/2005/8/layout/hierarchy3"/>
    <dgm:cxn modelId="{5D2B86BA-A98E-D149-A57A-7DE013FD4565}" type="presParOf" srcId="{E8F1F462-547F-D94E-826C-C9268D2E53F8}" destId="{81121CC7-2906-3349-95D6-3E539F4B2F7B}" srcOrd="1" destOrd="0" presId="urn:microsoft.com/office/officeart/2005/8/layout/hierarchy3"/>
    <dgm:cxn modelId="{C4A3BDE9-6676-D24D-A541-4C126DF297E0}" type="presParOf" srcId="{3505F25E-3DFE-3A44-BB40-DB040D770F9B}" destId="{E5E3FA6B-D0BD-F541-A6C8-3AC6129C4C38}" srcOrd="1" destOrd="0" presId="urn:microsoft.com/office/officeart/2005/8/layout/hierarchy3"/>
    <dgm:cxn modelId="{C6B61F88-D99F-A145-99F8-23F614D2387F}" type="presParOf" srcId="{E5E3FA6B-D0BD-F541-A6C8-3AC6129C4C38}" destId="{9C1B58C5-CE36-0D4C-A903-6909980866F3}" srcOrd="0" destOrd="0" presId="urn:microsoft.com/office/officeart/2005/8/layout/hierarchy3"/>
    <dgm:cxn modelId="{D1AEF61C-8E2D-B844-B112-A92EBA3A188E}" type="presParOf" srcId="{E5E3FA6B-D0BD-F541-A6C8-3AC6129C4C38}" destId="{B788BB11-86BA-6349-BD71-61024504B33D}" srcOrd="1" destOrd="0" presId="urn:microsoft.com/office/officeart/2005/8/layout/hierarchy3"/>
    <dgm:cxn modelId="{BBE3E3D0-618C-934B-B6D1-C89B8F7B94F8}" type="presParOf" srcId="{E5E3FA6B-D0BD-F541-A6C8-3AC6129C4C38}" destId="{4AD16283-C1F7-FD4E-BD71-C230B6BB6DD7}" srcOrd="2" destOrd="0" presId="urn:microsoft.com/office/officeart/2005/8/layout/hierarchy3"/>
    <dgm:cxn modelId="{10202943-364F-8C47-B48B-F6CF05DD0B52}" type="presParOf" srcId="{E5E3FA6B-D0BD-F541-A6C8-3AC6129C4C38}" destId="{2F0974A1-B941-AF4F-9483-656CA7525F0A}" srcOrd="3" destOrd="0" presId="urn:microsoft.com/office/officeart/2005/8/layout/hierarchy3"/>
    <dgm:cxn modelId="{3A54DFBC-525F-BB44-B977-017BC13485CB}" type="presParOf" srcId="{E5E3FA6B-D0BD-F541-A6C8-3AC6129C4C38}" destId="{63DC53E5-4E94-9E4C-A0C7-BB379532FBBB}" srcOrd="4" destOrd="0" presId="urn:microsoft.com/office/officeart/2005/8/layout/hierarchy3"/>
    <dgm:cxn modelId="{E7151D51-41D6-B54A-92C9-9168AB25832D}" type="presParOf" srcId="{E5E3FA6B-D0BD-F541-A6C8-3AC6129C4C38}" destId="{BF9F72E8-B145-1648-B2B7-AF05079B86F5}" srcOrd="5" destOrd="0" presId="urn:microsoft.com/office/officeart/2005/8/layout/hierarchy3"/>
    <dgm:cxn modelId="{21C614CC-C695-7347-9A17-EADC966F4FD1}" type="presParOf" srcId="{45B2154F-82A0-A94C-A479-0DBE9F689D02}" destId="{1867949D-B3C6-064B-B229-DEA32A62DB23}" srcOrd="1" destOrd="0" presId="urn:microsoft.com/office/officeart/2005/8/layout/hierarchy3"/>
    <dgm:cxn modelId="{F2294811-DC8E-354B-A606-9198AB21C8FE}" type="presParOf" srcId="{1867949D-B3C6-064B-B229-DEA32A62DB23}" destId="{3113D761-FE79-5044-89EA-6A2AB3CBBABD}" srcOrd="0" destOrd="0" presId="urn:microsoft.com/office/officeart/2005/8/layout/hierarchy3"/>
    <dgm:cxn modelId="{2D7BAD8A-09BB-5C4D-9AAD-D486F867813C}" type="presParOf" srcId="{3113D761-FE79-5044-89EA-6A2AB3CBBABD}" destId="{E1EFC81F-2DC4-A746-804D-DADB46EDE6E4}" srcOrd="0" destOrd="0" presId="urn:microsoft.com/office/officeart/2005/8/layout/hierarchy3"/>
    <dgm:cxn modelId="{1A8EE600-8F0E-9B42-8136-3A4AEB35A331}" type="presParOf" srcId="{3113D761-FE79-5044-89EA-6A2AB3CBBABD}" destId="{6E4C8411-B15A-294A-95B0-018F01018B75}" srcOrd="1" destOrd="0" presId="urn:microsoft.com/office/officeart/2005/8/layout/hierarchy3"/>
    <dgm:cxn modelId="{47F20432-FF0E-4948-9DCE-E3C78C312538}" type="presParOf" srcId="{1867949D-B3C6-064B-B229-DEA32A62DB23}" destId="{5483EF76-553A-D141-93C0-BAD89F2E909C}" srcOrd="1" destOrd="0" presId="urn:microsoft.com/office/officeart/2005/8/layout/hierarchy3"/>
    <dgm:cxn modelId="{46768DDE-9AC8-9E48-A3A9-8B8A83547EB8}" type="presParOf" srcId="{5483EF76-553A-D141-93C0-BAD89F2E909C}" destId="{5EB43101-7F8F-C84F-86D1-A5EAA0B55AE2}" srcOrd="0" destOrd="0" presId="urn:microsoft.com/office/officeart/2005/8/layout/hierarchy3"/>
    <dgm:cxn modelId="{FEEA69DE-10AD-694D-BF06-7A7E93E7F4DA}" type="presParOf" srcId="{5483EF76-553A-D141-93C0-BAD89F2E909C}" destId="{8AEED90A-027A-3B43-B83B-A6EC4AAC156B}" srcOrd="1" destOrd="0" presId="urn:microsoft.com/office/officeart/2005/8/layout/hierarchy3"/>
    <dgm:cxn modelId="{C07E9720-AE29-934A-B7B0-59DDC43C1806}" type="presParOf" srcId="{5483EF76-553A-D141-93C0-BAD89F2E909C}" destId="{755925D8-16C4-1F4C-8BDB-73A603021F7B}" srcOrd="2" destOrd="0" presId="urn:microsoft.com/office/officeart/2005/8/layout/hierarchy3"/>
    <dgm:cxn modelId="{3CB1BE01-E580-6144-8333-E4D550C2A9CB}" type="presParOf" srcId="{5483EF76-553A-D141-93C0-BAD89F2E909C}" destId="{CD3237B6-7AE6-B44B-8FA3-6FB9E967ECE6}" srcOrd="3" destOrd="0" presId="urn:microsoft.com/office/officeart/2005/8/layout/hierarchy3"/>
    <dgm:cxn modelId="{4C3854BD-22CC-6548-8B64-34BB26444F52}" type="presParOf" srcId="{5483EF76-553A-D141-93C0-BAD89F2E909C}" destId="{EE241D10-5B20-6A40-9F0E-7381DD0F3F59}" srcOrd="4" destOrd="0" presId="urn:microsoft.com/office/officeart/2005/8/layout/hierarchy3"/>
    <dgm:cxn modelId="{CFEA9CC5-4C55-C549-A935-920E9AC6E12A}" type="presParOf" srcId="{5483EF76-553A-D141-93C0-BAD89F2E909C}" destId="{A29D74CE-0B73-2249-90C2-936E14EB2E33}" srcOrd="5" destOrd="0" presId="urn:microsoft.com/office/officeart/2005/8/layout/hierarchy3"/>
    <dgm:cxn modelId="{FDC7D927-BA15-D74E-8C7C-20CAC83A92C8}" type="presParOf" srcId="{45B2154F-82A0-A94C-A479-0DBE9F689D02}" destId="{D9D5FEB4-DD1B-5640-B731-DC72F9DC8364}" srcOrd="2" destOrd="0" presId="urn:microsoft.com/office/officeart/2005/8/layout/hierarchy3"/>
    <dgm:cxn modelId="{8E5BDD5B-1467-1F4D-9783-366856A1B40E}" type="presParOf" srcId="{D9D5FEB4-DD1B-5640-B731-DC72F9DC8364}" destId="{EC9C99C1-9878-3F4C-96F6-34621FACCD29}" srcOrd="0" destOrd="0" presId="urn:microsoft.com/office/officeart/2005/8/layout/hierarchy3"/>
    <dgm:cxn modelId="{709DB7B7-5542-A44B-8AB4-BC3447AEBC7D}" type="presParOf" srcId="{EC9C99C1-9878-3F4C-96F6-34621FACCD29}" destId="{8E0D060E-4EE9-8A43-92C6-B6327DE81A31}" srcOrd="0" destOrd="0" presId="urn:microsoft.com/office/officeart/2005/8/layout/hierarchy3"/>
    <dgm:cxn modelId="{E6ED55BA-4064-444A-90D0-28934DFA5FD8}" type="presParOf" srcId="{EC9C99C1-9878-3F4C-96F6-34621FACCD29}" destId="{2AF8B38B-9DE3-904B-B628-6F9014B4B375}" srcOrd="1" destOrd="0" presId="urn:microsoft.com/office/officeart/2005/8/layout/hierarchy3"/>
    <dgm:cxn modelId="{2AE9D517-21E8-424F-AC1E-9D9CB78E315A}" type="presParOf" srcId="{D9D5FEB4-DD1B-5640-B731-DC72F9DC8364}" destId="{0AB194CE-2D02-2E43-85C4-2BA25B5FEA4A}" srcOrd="1" destOrd="0" presId="urn:microsoft.com/office/officeart/2005/8/layout/hierarchy3"/>
    <dgm:cxn modelId="{7DB02F38-CE2A-DB4C-ACA2-E5E44CCB1935}" type="presParOf" srcId="{0AB194CE-2D02-2E43-85C4-2BA25B5FEA4A}" destId="{6C4CACFE-9BEC-5148-9635-006CADABF332}" srcOrd="0" destOrd="0" presId="urn:microsoft.com/office/officeart/2005/8/layout/hierarchy3"/>
    <dgm:cxn modelId="{BC1ECFD9-2112-1F48-92EB-EEFC8E876FD9}" type="presParOf" srcId="{0AB194CE-2D02-2E43-85C4-2BA25B5FEA4A}" destId="{CE7250ED-9685-D34B-B772-3F2E4E2BC429}" srcOrd="1" destOrd="0" presId="urn:microsoft.com/office/officeart/2005/8/layout/hierarchy3"/>
    <dgm:cxn modelId="{ECE309DD-3422-E94D-A1D9-07F6494C2758}" type="presParOf" srcId="{0AB194CE-2D02-2E43-85C4-2BA25B5FEA4A}" destId="{8490D855-297E-FB4A-8DEE-BE34DB1ACF67}" srcOrd="2" destOrd="0" presId="urn:microsoft.com/office/officeart/2005/8/layout/hierarchy3"/>
    <dgm:cxn modelId="{8F6AEB36-9CD7-4D40-9211-987196DB3D34}" type="presParOf" srcId="{0AB194CE-2D02-2E43-85C4-2BA25B5FEA4A}" destId="{B862D979-07E2-7940-8B49-B757F6C39A19}" srcOrd="3" destOrd="0" presId="urn:microsoft.com/office/officeart/2005/8/layout/hierarchy3"/>
    <dgm:cxn modelId="{C4EF651F-0D96-ED4D-94A2-658D43CE569E}" type="presParOf" srcId="{0AB194CE-2D02-2E43-85C4-2BA25B5FEA4A}" destId="{D7567D4C-B560-8E4C-B03E-08BD140AB841}" srcOrd="4" destOrd="0" presId="urn:microsoft.com/office/officeart/2005/8/layout/hierarchy3"/>
    <dgm:cxn modelId="{3AD2A8A3-A840-6F4F-803B-8C237EE29065}" type="presParOf" srcId="{0AB194CE-2D02-2E43-85C4-2BA25B5FEA4A}" destId="{5C460EA6-A25E-A146-AF88-EE83C92D0D9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EA081F4-E5DF-AC44-B282-1E980716FD0D}" type="doc">
      <dgm:prSet loTypeId="urn:microsoft.com/office/officeart/2005/8/layout/vProcess5" loCatId="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BA0E2830-0E60-2040-A4C7-4274DF0CD20B}">
      <dgm:prSet phldrT="[Texto]"/>
      <dgm:spPr/>
      <dgm:t>
        <a:bodyPr/>
        <a:lstStyle/>
        <a:p>
          <a:r>
            <a:rPr lang="es-EC" dirty="0" smtClean="0"/>
            <a:t>Todos demostrarán apertura y honestidad</a:t>
          </a:r>
          <a:endParaRPr lang="es-ES" dirty="0"/>
        </a:p>
      </dgm:t>
    </dgm:pt>
    <dgm:pt modelId="{20E69C81-E4B1-7A47-A14C-9EF97EDF6C70}" type="parTrans" cxnId="{A6D888C6-24B0-1E4F-B9EF-5FD5C600301E}">
      <dgm:prSet/>
      <dgm:spPr/>
      <dgm:t>
        <a:bodyPr/>
        <a:lstStyle/>
        <a:p>
          <a:endParaRPr lang="es-ES"/>
        </a:p>
      </dgm:t>
    </dgm:pt>
    <dgm:pt modelId="{AFE55418-1A5A-814D-B1DA-64022BBF2EB5}" type="sibTrans" cxnId="{A6D888C6-24B0-1E4F-B9EF-5FD5C600301E}">
      <dgm:prSet/>
      <dgm:spPr/>
      <dgm:t>
        <a:bodyPr/>
        <a:lstStyle/>
        <a:p>
          <a:endParaRPr lang="es-ES"/>
        </a:p>
      </dgm:t>
    </dgm:pt>
    <dgm:pt modelId="{D4519C83-C88B-3A4C-9F4C-6425A0847490}">
      <dgm:prSet/>
      <dgm:spPr/>
      <dgm:t>
        <a:bodyPr/>
        <a:lstStyle/>
        <a:p>
          <a:r>
            <a:rPr lang="es-EC" dirty="0" smtClean="0"/>
            <a:t>Todos escucharán sin interrumpir ni reaccionar negativamente</a:t>
          </a:r>
          <a:endParaRPr lang="es-ES_tradnl" dirty="0"/>
        </a:p>
      </dgm:t>
    </dgm:pt>
    <dgm:pt modelId="{7C95E738-59AD-ED45-B9CB-15B0D7D15337}" type="parTrans" cxnId="{DDB61D17-1153-FE48-AF58-A25A36547E70}">
      <dgm:prSet/>
      <dgm:spPr/>
      <dgm:t>
        <a:bodyPr/>
        <a:lstStyle/>
        <a:p>
          <a:endParaRPr lang="es-ES"/>
        </a:p>
      </dgm:t>
    </dgm:pt>
    <dgm:pt modelId="{46393811-D716-E34D-A7FD-618403E4C30A}" type="sibTrans" cxnId="{DDB61D17-1153-FE48-AF58-A25A36547E70}">
      <dgm:prSet/>
      <dgm:spPr/>
      <dgm:t>
        <a:bodyPr/>
        <a:lstStyle/>
        <a:p>
          <a:endParaRPr lang="es-ES"/>
        </a:p>
      </dgm:t>
    </dgm:pt>
    <dgm:pt modelId="{833E556B-7DC8-1F42-A70C-4F62A4794B15}">
      <dgm:prSet/>
      <dgm:spPr>
        <a:solidFill>
          <a:schemeClr val="tx2"/>
        </a:solidFill>
      </dgm:spPr>
      <dgm:t>
        <a:bodyPr/>
        <a:lstStyle/>
        <a:p>
          <a:r>
            <a:rPr lang="es-EC" dirty="0" smtClean="0"/>
            <a:t>Toda opinión o sentimiento deberá estar sustentado en hechos o conductas específicas</a:t>
          </a:r>
          <a:endParaRPr lang="es-ES" dirty="0"/>
        </a:p>
      </dgm:t>
    </dgm:pt>
    <dgm:pt modelId="{B20996B6-0F97-FA4B-A27F-3D40BCDBF835}" type="parTrans" cxnId="{B730883D-9A5F-6B4F-BAB1-7A2CCFBED32A}">
      <dgm:prSet/>
      <dgm:spPr/>
      <dgm:t>
        <a:bodyPr/>
        <a:lstStyle/>
        <a:p>
          <a:endParaRPr lang="es-ES"/>
        </a:p>
      </dgm:t>
    </dgm:pt>
    <dgm:pt modelId="{F70FDCC9-A3CA-F54A-B326-09DB13FCB2BF}" type="sibTrans" cxnId="{B730883D-9A5F-6B4F-BAB1-7A2CCFBED32A}">
      <dgm:prSet/>
      <dgm:spPr/>
      <dgm:t>
        <a:bodyPr/>
        <a:lstStyle/>
        <a:p>
          <a:endParaRPr lang="es-ES"/>
        </a:p>
      </dgm:t>
    </dgm:pt>
    <dgm:pt modelId="{D7BA03CE-CB44-9C4C-97D6-3423049D84B9}">
      <dgm:prSet/>
      <dgm:spPr/>
      <dgm:t>
        <a:bodyPr/>
        <a:lstStyle/>
        <a:p>
          <a:r>
            <a:rPr lang="es-EC" dirty="0" smtClean="0"/>
            <a:t>Todos tendrán la posibilidad de hablar y ser escuchados</a:t>
          </a:r>
          <a:endParaRPr lang="es-ES_tradnl" dirty="0"/>
        </a:p>
      </dgm:t>
    </dgm:pt>
    <dgm:pt modelId="{B6A46035-28B8-2F4F-8BF9-42D2CC075509}" type="sibTrans" cxnId="{71054A24-BA74-1243-A7CD-2C37372AB207}">
      <dgm:prSet/>
      <dgm:spPr/>
      <dgm:t>
        <a:bodyPr/>
        <a:lstStyle/>
        <a:p>
          <a:endParaRPr lang="es-ES"/>
        </a:p>
      </dgm:t>
    </dgm:pt>
    <dgm:pt modelId="{05F98952-301C-3F4D-BEE7-D133DA7F9F3C}" type="parTrans" cxnId="{71054A24-BA74-1243-A7CD-2C37372AB207}">
      <dgm:prSet/>
      <dgm:spPr/>
      <dgm:t>
        <a:bodyPr/>
        <a:lstStyle/>
        <a:p>
          <a:endParaRPr lang="es-ES"/>
        </a:p>
      </dgm:t>
    </dgm:pt>
    <dgm:pt modelId="{4613D286-56AA-9C4F-882F-05CA0BAC9FA1}" type="pres">
      <dgm:prSet presAssocID="{CEA081F4-E5DF-AC44-B282-1E980716FD0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0668B3-DCE3-4445-AA97-E5CA981AB6FA}" type="pres">
      <dgm:prSet presAssocID="{CEA081F4-E5DF-AC44-B282-1E980716FD0D}" presName="dummyMaxCanvas" presStyleCnt="0">
        <dgm:presLayoutVars/>
      </dgm:prSet>
      <dgm:spPr/>
    </dgm:pt>
    <dgm:pt modelId="{88F6B8DE-AD8F-2642-A08A-59E65A6623DC}" type="pres">
      <dgm:prSet presAssocID="{CEA081F4-E5DF-AC44-B282-1E980716FD0D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2498E5-5808-B647-8B32-66B7DEEFA733}" type="pres">
      <dgm:prSet presAssocID="{CEA081F4-E5DF-AC44-B282-1E980716FD0D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4A7BE7-33CC-904A-A834-75F0240603FE}" type="pres">
      <dgm:prSet presAssocID="{CEA081F4-E5DF-AC44-B282-1E980716FD0D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E66512-A203-D14D-B7E9-5E6DA4D39AC4}" type="pres">
      <dgm:prSet presAssocID="{CEA081F4-E5DF-AC44-B282-1E980716FD0D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7BF471-7888-5D4C-A105-DE1C1F83E977}" type="pres">
      <dgm:prSet presAssocID="{CEA081F4-E5DF-AC44-B282-1E980716FD0D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4D7C51-8A7C-C748-906D-D8461A49670D}" type="pres">
      <dgm:prSet presAssocID="{CEA081F4-E5DF-AC44-B282-1E980716FD0D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288F88-A6C8-134D-A4B7-42FDD43E44EB}" type="pres">
      <dgm:prSet presAssocID="{CEA081F4-E5DF-AC44-B282-1E980716FD0D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4A0F91-5E49-6C4C-AE15-0C16780FB24A}" type="pres">
      <dgm:prSet presAssocID="{CEA081F4-E5DF-AC44-B282-1E980716FD0D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F6AEB0-4E9C-F54F-A30B-1945B5AF1192}" type="pres">
      <dgm:prSet presAssocID="{CEA081F4-E5DF-AC44-B282-1E980716FD0D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D6EA83-155A-554E-93D8-7182CC8D1CEC}" type="pres">
      <dgm:prSet presAssocID="{CEA081F4-E5DF-AC44-B282-1E980716FD0D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3056D-5083-1B44-94AE-EA1E9D542FC9}" type="pres">
      <dgm:prSet presAssocID="{CEA081F4-E5DF-AC44-B282-1E980716FD0D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DB61D17-1153-FE48-AF58-A25A36547E70}" srcId="{CEA081F4-E5DF-AC44-B282-1E980716FD0D}" destId="{D4519C83-C88B-3A4C-9F4C-6425A0847490}" srcOrd="2" destOrd="0" parTransId="{7C95E738-59AD-ED45-B9CB-15B0D7D15337}" sibTransId="{46393811-D716-E34D-A7FD-618403E4C30A}"/>
    <dgm:cxn modelId="{C90A6436-8EF4-804A-B9B3-470E3AF3A012}" type="presOf" srcId="{AFE55418-1A5A-814D-B1DA-64022BBF2EB5}" destId="{D27BF471-7888-5D4C-A105-DE1C1F83E977}" srcOrd="0" destOrd="0" presId="urn:microsoft.com/office/officeart/2005/8/layout/vProcess5"/>
    <dgm:cxn modelId="{D8367F0B-88B9-7247-BCF8-4AF94301294F}" type="presOf" srcId="{D7BA03CE-CB44-9C4C-97D6-3423049D84B9}" destId="{97F6AEB0-4E9C-F54F-A30B-1945B5AF1192}" srcOrd="1" destOrd="0" presId="urn:microsoft.com/office/officeart/2005/8/layout/vProcess5"/>
    <dgm:cxn modelId="{62483AC1-C50D-544D-A9E6-6860EF0694FE}" type="presOf" srcId="{46393811-D716-E34D-A7FD-618403E4C30A}" destId="{93288F88-A6C8-134D-A4B7-42FDD43E44EB}" srcOrd="0" destOrd="0" presId="urn:microsoft.com/office/officeart/2005/8/layout/vProcess5"/>
    <dgm:cxn modelId="{3AC8EF73-7211-FD44-B20E-0C00B80DA2FA}" type="presOf" srcId="{833E556B-7DC8-1F42-A70C-4F62A4794B15}" destId="{E303056D-5083-1B44-94AE-EA1E9D542FC9}" srcOrd="1" destOrd="0" presId="urn:microsoft.com/office/officeart/2005/8/layout/vProcess5"/>
    <dgm:cxn modelId="{86F94B73-FBC8-934C-8AB1-4C469A3902EA}" type="presOf" srcId="{D4519C83-C88B-3A4C-9F4C-6425A0847490}" destId="{E9D6EA83-155A-554E-93D8-7182CC8D1CEC}" srcOrd="1" destOrd="0" presId="urn:microsoft.com/office/officeart/2005/8/layout/vProcess5"/>
    <dgm:cxn modelId="{A6D888C6-24B0-1E4F-B9EF-5FD5C600301E}" srcId="{CEA081F4-E5DF-AC44-B282-1E980716FD0D}" destId="{BA0E2830-0E60-2040-A4C7-4274DF0CD20B}" srcOrd="0" destOrd="0" parTransId="{20E69C81-E4B1-7A47-A14C-9EF97EDF6C70}" sibTransId="{AFE55418-1A5A-814D-B1DA-64022BBF2EB5}"/>
    <dgm:cxn modelId="{B730883D-9A5F-6B4F-BAB1-7A2CCFBED32A}" srcId="{CEA081F4-E5DF-AC44-B282-1E980716FD0D}" destId="{833E556B-7DC8-1F42-A70C-4F62A4794B15}" srcOrd="3" destOrd="0" parTransId="{B20996B6-0F97-FA4B-A27F-3D40BCDBF835}" sibTransId="{F70FDCC9-A3CA-F54A-B326-09DB13FCB2BF}"/>
    <dgm:cxn modelId="{CF626EDA-1CBD-7D4E-BC8C-6355D53B1981}" type="presOf" srcId="{BA0E2830-0E60-2040-A4C7-4274DF0CD20B}" destId="{88F6B8DE-AD8F-2642-A08A-59E65A6623DC}" srcOrd="0" destOrd="0" presId="urn:microsoft.com/office/officeart/2005/8/layout/vProcess5"/>
    <dgm:cxn modelId="{32F2347A-63E9-5F48-A68C-C9DAC743796F}" type="presOf" srcId="{CEA081F4-E5DF-AC44-B282-1E980716FD0D}" destId="{4613D286-56AA-9C4F-882F-05CA0BAC9FA1}" srcOrd="0" destOrd="0" presId="urn:microsoft.com/office/officeart/2005/8/layout/vProcess5"/>
    <dgm:cxn modelId="{2E5CDDFF-2FEA-1B43-BD90-B0B327336CF1}" type="presOf" srcId="{D4519C83-C88B-3A4C-9F4C-6425A0847490}" destId="{B64A7BE7-33CC-904A-A834-75F0240603FE}" srcOrd="0" destOrd="0" presId="urn:microsoft.com/office/officeart/2005/8/layout/vProcess5"/>
    <dgm:cxn modelId="{0CEBBCA9-EC8C-174E-8FE6-E17059858A44}" type="presOf" srcId="{833E556B-7DC8-1F42-A70C-4F62A4794B15}" destId="{1EE66512-A203-D14D-B7E9-5E6DA4D39AC4}" srcOrd="0" destOrd="0" presId="urn:microsoft.com/office/officeart/2005/8/layout/vProcess5"/>
    <dgm:cxn modelId="{71054A24-BA74-1243-A7CD-2C37372AB207}" srcId="{CEA081F4-E5DF-AC44-B282-1E980716FD0D}" destId="{D7BA03CE-CB44-9C4C-97D6-3423049D84B9}" srcOrd="1" destOrd="0" parTransId="{05F98952-301C-3F4D-BEE7-D133DA7F9F3C}" sibTransId="{B6A46035-28B8-2F4F-8BF9-42D2CC075509}"/>
    <dgm:cxn modelId="{4DC02B39-2D84-A34E-B3C5-26DE685FF564}" type="presOf" srcId="{D7BA03CE-CB44-9C4C-97D6-3423049D84B9}" destId="{3B2498E5-5808-B647-8B32-66B7DEEFA733}" srcOrd="0" destOrd="0" presId="urn:microsoft.com/office/officeart/2005/8/layout/vProcess5"/>
    <dgm:cxn modelId="{1876655A-3E67-6C4B-A00A-281A0FC7C714}" type="presOf" srcId="{BA0E2830-0E60-2040-A4C7-4274DF0CD20B}" destId="{C54A0F91-5E49-6C4C-AE15-0C16780FB24A}" srcOrd="1" destOrd="0" presId="urn:microsoft.com/office/officeart/2005/8/layout/vProcess5"/>
    <dgm:cxn modelId="{20699833-2D7C-424F-8326-388E74EE47C8}" type="presOf" srcId="{B6A46035-28B8-2F4F-8BF9-42D2CC075509}" destId="{844D7C51-8A7C-C748-906D-D8461A49670D}" srcOrd="0" destOrd="0" presId="urn:microsoft.com/office/officeart/2005/8/layout/vProcess5"/>
    <dgm:cxn modelId="{C13F6D21-30A2-2442-AC78-B9A3BE77E243}" type="presParOf" srcId="{4613D286-56AA-9C4F-882F-05CA0BAC9FA1}" destId="{140668B3-DCE3-4445-AA97-E5CA981AB6FA}" srcOrd="0" destOrd="0" presId="urn:microsoft.com/office/officeart/2005/8/layout/vProcess5"/>
    <dgm:cxn modelId="{E4D96555-EE79-6F41-80BB-CF8B782FF789}" type="presParOf" srcId="{4613D286-56AA-9C4F-882F-05CA0BAC9FA1}" destId="{88F6B8DE-AD8F-2642-A08A-59E65A6623DC}" srcOrd="1" destOrd="0" presId="urn:microsoft.com/office/officeart/2005/8/layout/vProcess5"/>
    <dgm:cxn modelId="{7161304C-5965-7C4C-9135-44A23F18AFCF}" type="presParOf" srcId="{4613D286-56AA-9C4F-882F-05CA0BAC9FA1}" destId="{3B2498E5-5808-B647-8B32-66B7DEEFA733}" srcOrd="2" destOrd="0" presId="urn:microsoft.com/office/officeart/2005/8/layout/vProcess5"/>
    <dgm:cxn modelId="{EF8A43A1-6924-E243-9DFF-4AC4A206B315}" type="presParOf" srcId="{4613D286-56AA-9C4F-882F-05CA0BAC9FA1}" destId="{B64A7BE7-33CC-904A-A834-75F0240603FE}" srcOrd="3" destOrd="0" presId="urn:microsoft.com/office/officeart/2005/8/layout/vProcess5"/>
    <dgm:cxn modelId="{DEC29515-A8C5-2342-941D-566E2F0053B5}" type="presParOf" srcId="{4613D286-56AA-9C4F-882F-05CA0BAC9FA1}" destId="{1EE66512-A203-D14D-B7E9-5E6DA4D39AC4}" srcOrd="4" destOrd="0" presId="urn:microsoft.com/office/officeart/2005/8/layout/vProcess5"/>
    <dgm:cxn modelId="{428FDEDA-2E9B-A048-B7CB-D17CB547FBE7}" type="presParOf" srcId="{4613D286-56AA-9C4F-882F-05CA0BAC9FA1}" destId="{D27BF471-7888-5D4C-A105-DE1C1F83E977}" srcOrd="5" destOrd="0" presId="urn:microsoft.com/office/officeart/2005/8/layout/vProcess5"/>
    <dgm:cxn modelId="{A67CEFDD-824E-704C-9436-C39025CDC48A}" type="presParOf" srcId="{4613D286-56AA-9C4F-882F-05CA0BAC9FA1}" destId="{844D7C51-8A7C-C748-906D-D8461A49670D}" srcOrd="6" destOrd="0" presId="urn:microsoft.com/office/officeart/2005/8/layout/vProcess5"/>
    <dgm:cxn modelId="{1209A126-5594-0747-B5CD-79D50E9A99A0}" type="presParOf" srcId="{4613D286-56AA-9C4F-882F-05CA0BAC9FA1}" destId="{93288F88-A6C8-134D-A4B7-42FDD43E44EB}" srcOrd="7" destOrd="0" presId="urn:microsoft.com/office/officeart/2005/8/layout/vProcess5"/>
    <dgm:cxn modelId="{15676ED9-189C-9242-9240-6625086A990C}" type="presParOf" srcId="{4613D286-56AA-9C4F-882F-05CA0BAC9FA1}" destId="{C54A0F91-5E49-6C4C-AE15-0C16780FB24A}" srcOrd="8" destOrd="0" presId="urn:microsoft.com/office/officeart/2005/8/layout/vProcess5"/>
    <dgm:cxn modelId="{A2CD5AED-FDBA-C24A-8F43-E11F37D1F494}" type="presParOf" srcId="{4613D286-56AA-9C4F-882F-05CA0BAC9FA1}" destId="{97F6AEB0-4E9C-F54F-A30B-1945B5AF1192}" srcOrd="9" destOrd="0" presId="urn:microsoft.com/office/officeart/2005/8/layout/vProcess5"/>
    <dgm:cxn modelId="{FC970684-3C38-2346-A2D4-F48946B44140}" type="presParOf" srcId="{4613D286-56AA-9C4F-882F-05CA0BAC9FA1}" destId="{E9D6EA83-155A-554E-93D8-7182CC8D1CEC}" srcOrd="10" destOrd="0" presId="urn:microsoft.com/office/officeart/2005/8/layout/vProcess5"/>
    <dgm:cxn modelId="{488605F5-0979-BE4F-951C-B72416BAB4F4}" type="presParOf" srcId="{4613D286-56AA-9C4F-882F-05CA0BAC9FA1}" destId="{E303056D-5083-1B44-94AE-EA1E9D542FC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78D5118-B287-4094-B7F3-1C8478D4E40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1BEE8FE-7649-44E0-9C81-A7834EE09543}">
      <dgm:prSet phldrT="[Texto]"/>
      <dgm:spPr>
        <a:solidFill>
          <a:srgbClr val="C00000"/>
        </a:solidFill>
      </dgm:spPr>
      <dgm:t>
        <a:bodyPr/>
        <a:lstStyle/>
        <a:p>
          <a:r>
            <a:rPr lang="es-ES" dirty="0" smtClean="0"/>
            <a:t>1</a:t>
          </a:r>
          <a:endParaRPr lang="es-ES" dirty="0"/>
        </a:p>
      </dgm:t>
    </dgm:pt>
    <dgm:pt modelId="{84595F87-F797-4281-A14B-A905C378FBE3}" type="parTrans" cxnId="{4CE72D07-FBC2-406A-99C0-F295BF248B6E}">
      <dgm:prSet/>
      <dgm:spPr/>
      <dgm:t>
        <a:bodyPr/>
        <a:lstStyle/>
        <a:p>
          <a:endParaRPr lang="es-ES"/>
        </a:p>
      </dgm:t>
    </dgm:pt>
    <dgm:pt modelId="{1A17819C-95FE-47FA-8028-5169F7EBC414}" type="sibTrans" cxnId="{4CE72D07-FBC2-406A-99C0-F295BF248B6E}">
      <dgm:prSet/>
      <dgm:spPr/>
      <dgm:t>
        <a:bodyPr/>
        <a:lstStyle/>
        <a:p>
          <a:endParaRPr lang="es-ES"/>
        </a:p>
      </dgm:t>
    </dgm:pt>
    <dgm:pt modelId="{2C0B1B03-1242-4142-BFF5-690005121A0E}">
      <dgm:prSet phldrT="[Texto]"/>
      <dgm:spPr>
        <a:solidFill>
          <a:srgbClr val="FF9966">
            <a:alpha val="89804"/>
          </a:srgbClr>
        </a:solidFill>
      </dgm:spPr>
      <dgm:t>
        <a:bodyPr/>
        <a:lstStyle/>
        <a:p>
          <a:r>
            <a:rPr lang="es-MX" b="1" dirty="0" smtClean="0"/>
            <a:t>No dejar situaciones sin aclarar</a:t>
          </a:r>
          <a:endParaRPr lang="es-ES" b="1" dirty="0"/>
        </a:p>
      </dgm:t>
    </dgm:pt>
    <dgm:pt modelId="{5D74D85E-DFFA-459E-99A9-E26A0F7A87C5}" type="parTrans" cxnId="{F6EEA3F2-B866-42BD-9362-3B0A2FA30032}">
      <dgm:prSet/>
      <dgm:spPr/>
      <dgm:t>
        <a:bodyPr/>
        <a:lstStyle/>
        <a:p>
          <a:endParaRPr lang="es-ES"/>
        </a:p>
      </dgm:t>
    </dgm:pt>
    <dgm:pt modelId="{7E45F97D-CF86-4874-85A0-78BE13DBA756}" type="sibTrans" cxnId="{F6EEA3F2-B866-42BD-9362-3B0A2FA30032}">
      <dgm:prSet/>
      <dgm:spPr/>
      <dgm:t>
        <a:bodyPr/>
        <a:lstStyle/>
        <a:p>
          <a:endParaRPr lang="es-ES"/>
        </a:p>
      </dgm:t>
    </dgm:pt>
    <dgm:pt modelId="{39E0410D-DD38-4EC1-8036-26F595614D79}">
      <dgm:prSet phldrT="[Texto]"/>
      <dgm:spPr>
        <a:solidFill>
          <a:srgbClr val="FF9966">
            <a:alpha val="89804"/>
          </a:srgbClr>
        </a:solidFill>
      </dgm:spPr>
      <dgm:t>
        <a:bodyPr/>
        <a:lstStyle/>
        <a:p>
          <a:r>
            <a:rPr lang="es-ES" i="1" dirty="0" smtClean="0"/>
            <a:t>“Mirarnos a los ojos”</a:t>
          </a:r>
          <a:endParaRPr lang="es-ES" i="1" dirty="0"/>
        </a:p>
      </dgm:t>
    </dgm:pt>
    <dgm:pt modelId="{C27409CC-67D7-425F-9EE3-E176B29B06AD}" type="parTrans" cxnId="{99C82C2B-034B-4C28-A865-30D5211D32B6}">
      <dgm:prSet/>
      <dgm:spPr/>
      <dgm:t>
        <a:bodyPr/>
        <a:lstStyle/>
        <a:p>
          <a:endParaRPr lang="es-ES"/>
        </a:p>
      </dgm:t>
    </dgm:pt>
    <dgm:pt modelId="{6E5B228A-FFD7-41B0-A249-9A7C98A7A474}" type="sibTrans" cxnId="{99C82C2B-034B-4C28-A865-30D5211D32B6}">
      <dgm:prSet/>
      <dgm:spPr/>
      <dgm:t>
        <a:bodyPr/>
        <a:lstStyle/>
        <a:p>
          <a:endParaRPr lang="es-ES"/>
        </a:p>
      </dgm:t>
    </dgm:pt>
    <dgm:pt modelId="{F6171F9C-15CC-4654-96A3-E9E6DE832584}">
      <dgm:prSet phldrT="[Texto]"/>
      <dgm:spPr>
        <a:solidFill>
          <a:srgbClr val="00B0F0"/>
        </a:solidFill>
      </dgm:spPr>
      <dgm:t>
        <a:bodyPr/>
        <a:lstStyle/>
        <a:p>
          <a:r>
            <a:rPr lang="es-ES" dirty="0" smtClean="0"/>
            <a:t>2</a:t>
          </a:r>
          <a:endParaRPr lang="es-ES" dirty="0"/>
        </a:p>
      </dgm:t>
    </dgm:pt>
    <dgm:pt modelId="{48CC1BDB-C391-48B7-BC0D-6521015DD06D}" type="parTrans" cxnId="{653E8EC2-0B08-4506-9A58-188FB571DF75}">
      <dgm:prSet/>
      <dgm:spPr/>
      <dgm:t>
        <a:bodyPr/>
        <a:lstStyle/>
        <a:p>
          <a:endParaRPr lang="es-ES"/>
        </a:p>
      </dgm:t>
    </dgm:pt>
    <dgm:pt modelId="{334A98F4-9189-4585-80F7-01B357C57FA3}" type="sibTrans" cxnId="{653E8EC2-0B08-4506-9A58-188FB571DF75}">
      <dgm:prSet/>
      <dgm:spPr/>
      <dgm:t>
        <a:bodyPr/>
        <a:lstStyle/>
        <a:p>
          <a:endParaRPr lang="es-ES"/>
        </a:p>
      </dgm:t>
    </dgm:pt>
    <dgm:pt modelId="{C170FDAC-B122-4162-85D3-4D6E007C3446}">
      <dgm:prSet phldrT="[Texto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b="1" dirty="0" smtClean="0"/>
            <a:t>No hablar del hermano, sino al hermano</a:t>
          </a:r>
          <a:endParaRPr lang="es-ES" b="1" dirty="0"/>
        </a:p>
      </dgm:t>
    </dgm:pt>
    <dgm:pt modelId="{8C84B009-C1F1-4F42-A351-95D91C46F502}" type="parTrans" cxnId="{E34B5846-281E-43CC-A2C2-369EB1DF306E}">
      <dgm:prSet/>
      <dgm:spPr/>
      <dgm:t>
        <a:bodyPr/>
        <a:lstStyle/>
        <a:p>
          <a:endParaRPr lang="es-ES"/>
        </a:p>
      </dgm:t>
    </dgm:pt>
    <dgm:pt modelId="{A6FE4CCE-9116-4E07-9DC2-C1140771EBB6}" type="sibTrans" cxnId="{E34B5846-281E-43CC-A2C2-369EB1DF306E}">
      <dgm:prSet/>
      <dgm:spPr/>
      <dgm:t>
        <a:bodyPr/>
        <a:lstStyle/>
        <a:p>
          <a:endParaRPr lang="es-ES"/>
        </a:p>
      </dgm:t>
    </dgm:pt>
    <dgm:pt modelId="{3841DE9B-5DBE-4EBE-8B25-C7251E4896E3}">
      <dgm:prSet phldrT="[Texto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ES" i="1" dirty="0" smtClean="0"/>
            <a:t>“Decir  lo que ayuda, no lo que agrada”</a:t>
          </a:r>
          <a:endParaRPr lang="es-ES" i="1" dirty="0"/>
        </a:p>
      </dgm:t>
    </dgm:pt>
    <dgm:pt modelId="{79EF0801-FD25-4028-8F05-A529834A73E9}" type="parTrans" cxnId="{47D84B97-9A92-4566-A469-2E756DCB0E5C}">
      <dgm:prSet/>
      <dgm:spPr/>
      <dgm:t>
        <a:bodyPr/>
        <a:lstStyle/>
        <a:p>
          <a:endParaRPr lang="es-ES"/>
        </a:p>
      </dgm:t>
    </dgm:pt>
    <dgm:pt modelId="{B1B56297-BAE3-411E-886B-393D3F7A6B58}" type="sibTrans" cxnId="{47D84B97-9A92-4566-A469-2E756DCB0E5C}">
      <dgm:prSet/>
      <dgm:spPr/>
      <dgm:t>
        <a:bodyPr/>
        <a:lstStyle/>
        <a:p>
          <a:endParaRPr lang="es-ES"/>
        </a:p>
      </dgm:t>
    </dgm:pt>
    <dgm:pt modelId="{34C888B3-CA2F-4916-B1F2-7610D960EE96}">
      <dgm:prSet phldrT="[Texto]"/>
      <dgm:spPr>
        <a:solidFill>
          <a:srgbClr val="00B050"/>
        </a:solidFill>
      </dgm:spPr>
      <dgm:t>
        <a:bodyPr/>
        <a:lstStyle/>
        <a:p>
          <a:r>
            <a:rPr lang="es-ES" dirty="0" smtClean="0"/>
            <a:t>3</a:t>
          </a:r>
          <a:endParaRPr lang="es-ES" dirty="0"/>
        </a:p>
      </dgm:t>
    </dgm:pt>
    <dgm:pt modelId="{791F43BB-0F40-4221-AD98-BEFB1F05DFAB}" type="parTrans" cxnId="{17E8B052-D117-4A02-8C98-56547957C0DE}">
      <dgm:prSet/>
      <dgm:spPr/>
      <dgm:t>
        <a:bodyPr/>
        <a:lstStyle/>
        <a:p>
          <a:endParaRPr lang="es-ES"/>
        </a:p>
      </dgm:t>
    </dgm:pt>
    <dgm:pt modelId="{409C75D1-8AB2-4CA4-9E73-272D2DBE7943}" type="sibTrans" cxnId="{17E8B052-D117-4A02-8C98-56547957C0DE}">
      <dgm:prSet/>
      <dgm:spPr/>
      <dgm:t>
        <a:bodyPr/>
        <a:lstStyle/>
        <a:p>
          <a:endParaRPr lang="es-ES"/>
        </a:p>
      </dgm:t>
    </dgm:pt>
    <dgm:pt modelId="{F09789F1-E60A-4E2D-8D08-9368C6939D46}">
      <dgm:prSet phldrT="[Texto]"/>
      <dgm:spPr>
        <a:solidFill>
          <a:srgbClr val="66FF66">
            <a:alpha val="89804"/>
          </a:srgbClr>
        </a:solidFill>
      </dgm:spPr>
      <dgm:t>
        <a:bodyPr/>
        <a:lstStyle/>
        <a:p>
          <a:r>
            <a:rPr lang="es-ES" b="1" dirty="0" smtClean="0"/>
            <a:t>No solo hablar: escuchar y observar</a:t>
          </a:r>
          <a:endParaRPr lang="es-ES" b="1" dirty="0"/>
        </a:p>
      </dgm:t>
    </dgm:pt>
    <dgm:pt modelId="{D9C1258C-CE56-413F-B6AE-800B1F52B9FB}" type="parTrans" cxnId="{C6FC7AD2-DF96-4B8C-9B07-EE645CDB0B58}">
      <dgm:prSet/>
      <dgm:spPr/>
      <dgm:t>
        <a:bodyPr/>
        <a:lstStyle/>
        <a:p>
          <a:endParaRPr lang="es-ES"/>
        </a:p>
      </dgm:t>
    </dgm:pt>
    <dgm:pt modelId="{4E85CD93-B1C8-4AEB-8A4A-1AB3609ECEB0}" type="sibTrans" cxnId="{C6FC7AD2-DF96-4B8C-9B07-EE645CDB0B58}">
      <dgm:prSet/>
      <dgm:spPr/>
      <dgm:t>
        <a:bodyPr/>
        <a:lstStyle/>
        <a:p>
          <a:endParaRPr lang="es-ES"/>
        </a:p>
      </dgm:t>
    </dgm:pt>
    <dgm:pt modelId="{D97758AD-C771-4FA3-9CFA-41DAB020912B}">
      <dgm:prSet phldrT="[Texto]"/>
      <dgm:spPr>
        <a:solidFill>
          <a:srgbClr val="66FF66">
            <a:alpha val="89804"/>
          </a:srgbClr>
        </a:solidFill>
      </dgm:spPr>
      <dgm:t>
        <a:bodyPr/>
        <a:lstStyle/>
        <a:p>
          <a:r>
            <a:rPr lang="es-ES" i="1" dirty="0" smtClean="0"/>
            <a:t>“Sinceridad no es autenticidad”</a:t>
          </a:r>
          <a:endParaRPr lang="es-ES" i="1" dirty="0"/>
        </a:p>
      </dgm:t>
    </dgm:pt>
    <dgm:pt modelId="{D9CC4BCE-5654-4ED9-ACBE-9EE2BBCDF1FF}" type="parTrans" cxnId="{AADBC993-CA15-4B45-B375-5FEC10F0EA88}">
      <dgm:prSet/>
      <dgm:spPr/>
      <dgm:t>
        <a:bodyPr/>
        <a:lstStyle/>
        <a:p>
          <a:endParaRPr lang="es-ES"/>
        </a:p>
      </dgm:t>
    </dgm:pt>
    <dgm:pt modelId="{39AEA051-86C5-454A-953B-74613F3C1C68}" type="sibTrans" cxnId="{AADBC993-CA15-4B45-B375-5FEC10F0EA88}">
      <dgm:prSet/>
      <dgm:spPr/>
      <dgm:t>
        <a:bodyPr/>
        <a:lstStyle/>
        <a:p>
          <a:endParaRPr lang="es-ES"/>
        </a:p>
      </dgm:t>
    </dgm:pt>
    <dgm:pt modelId="{ACC1FCEF-575E-497A-B83A-C872472510FC}" type="pres">
      <dgm:prSet presAssocID="{178D5118-B287-4094-B7F3-1C8478D4E40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D81D844-2F85-4705-81CE-6E265B97B781}" type="pres">
      <dgm:prSet presAssocID="{B1BEE8FE-7649-44E0-9C81-A7834EE09543}" presName="composite" presStyleCnt="0"/>
      <dgm:spPr/>
    </dgm:pt>
    <dgm:pt modelId="{F4E0F7FB-9C4E-482A-9AC8-E208CB8237D8}" type="pres">
      <dgm:prSet presAssocID="{B1BEE8FE-7649-44E0-9C81-A7834EE0954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8364477-1E28-4548-B23E-52251AC11527}" type="pres">
      <dgm:prSet presAssocID="{B1BEE8FE-7649-44E0-9C81-A7834EE0954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55D6A1-7904-4AED-A906-80CDD0DEDB3F}" type="pres">
      <dgm:prSet presAssocID="{1A17819C-95FE-47FA-8028-5169F7EBC414}" presName="sp" presStyleCnt="0"/>
      <dgm:spPr/>
    </dgm:pt>
    <dgm:pt modelId="{371645FC-1C87-436C-8EA3-BE5C7454D7FC}" type="pres">
      <dgm:prSet presAssocID="{F6171F9C-15CC-4654-96A3-E9E6DE832584}" presName="composite" presStyleCnt="0"/>
      <dgm:spPr/>
    </dgm:pt>
    <dgm:pt modelId="{D55C69B6-B7A5-4A47-9E2D-1946AF31830D}" type="pres">
      <dgm:prSet presAssocID="{F6171F9C-15CC-4654-96A3-E9E6DE83258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860E52D-7BD6-4D08-8936-6C72039C3367}" type="pres">
      <dgm:prSet presAssocID="{F6171F9C-15CC-4654-96A3-E9E6DE83258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231FE5-606F-43DE-BFDB-D63DB7175D00}" type="pres">
      <dgm:prSet presAssocID="{334A98F4-9189-4585-80F7-01B357C57FA3}" presName="sp" presStyleCnt="0"/>
      <dgm:spPr/>
    </dgm:pt>
    <dgm:pt modelId="{1F6FDB9E-6604-4F52-87D8-830631CE7D41}" type="pres">
      <dgm:prSet presAssocID="{34C888B3-CA2F-4916-B1F2-7610D960EE96}" presName="composite" presStyleCnt="0"/>
      <dgm:spPr/>
    </dgm:pt>
    <dgm:pt modelId="{FDFC921A-66C7-4B7C-8B76-A33DC816B8F8}" type="pres">
      <dgm:prSet presAssocID="{34C888B3-CA2F-4916-B1F2-7610D960EE9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9F01E89-DF39-4374-8C32-6DEE2AAB0E2D}" type="pres">
      <dgm:prSet presAssocID="{34C888B3-CA2F-4916-B1F2-7610D960EE9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7E8B052-D117-4A02-8C98-56547957C0DE}" srcId="{178D5118-B287-4094-B7F3-1C8478D4E40B}" destId="{34C888B3-CA2F-4916-B1F2-7610D960EE96}" srcOrd="2" destOrd="0" parTransId="{791F43BB-0F40-4221-AD98-BEFB1F05DFAB}" sibTransId="{409C75D1-8AB2-4CA4-9E73-272D2DBE7943}"/>
    <dgm:cxn modelId="{9406883A-B111-7E43-9993-8F288406CC18}" type="presOf" srcId="{F6171F9C-15CC-4654-96A3-E9E6DE832584}" destId="{D55C69B6-B7A5-4A47-9E2D-1946AF31830D}" srcOrd="0" destOrd="0" presId="urn:microsoft.com/office/officeart/2005/8/layout/chevron2"/>
    <dgm:cxn modelId="{454495EE-315E-1146-A738-D4B4AC320BB2}" type="presOf" srcId="{3841DE9B-5DBE-4EBE-8B25-C7251E4896E3}" destId="{9860E52D-7BD6-4D08-8936-6C72039C3367}" srcOrd="0" destOrd="1" presId="urn:microsoft.com/office/officeart/2005/8/layout/chevron2"/>
    <dgm:cxn modelId="{99C82C2B-034B-4C28-A865-30D5211D32B6}" srcId="{B1BEE8FE-7649-44E0-9C81-A7834EE09543}" destId="{39E0410D-DD38-4EC1-8036-26F595614D79}" srcOrd="1" destOrd="0" parTransId="{C27409CC-67D7-425F-9EE3-E176B29B06AD}" sibTransId="{6E5B228A-FFD7-41B0-A249-9A7C98A7A474}"/>
    <dgm:cxn modelId="{A89E0EE9-45BA-7641-976A-17691887D6E7}" type="presOf" srcId="{34C888B3-CA2F-4916-B1F2-7610D960EE96}" destId="{FDFC921A-66C7-4B7C-8B76-A33DC816B8F8}" srcOrd="0" destOrd="0" presId="urn:microsoft.com/office/officeart/2005/8/layout/chevron2"/>
    <dgm:cxn modelId="{5E3ED377-B0C2-F740-942E-B538817ABC8D}" type="presOf" srcId="{178D5118-B287-4094-B7F3-1C8478D4E40B}" destId="{ACC1FCEF-575E-497A-B83A-C872472510FC}" srcOrd="0" destOrd="0" presId="urn:microsoft.com/office/officeart/2005/8/layout/chevron2"/>
    <dgm:cxn modelId="{218FD4A9-3236-8744-9F9D-0D3DE9096E16}" type="presOf" srcId="{B1BEE8FE-7649-44E0-9C81-A7834EE09543}" destId="{F4E0F7FB-9C4E-482A-9AC8-E208CB8237D8}" srcOrd="0" destOrd="0" presId="urn:microsoft.com/office/officeart/2005/8/layout/chevron2"/>
    <dgm:cxn modelId="{E34B5846-281E-43CC-A2C2-369EB1DF306E}" srcId="{F6171F9C-15CC-4654-96A3-E9E6DE832584}" destId="{C170FDAC-B122-4162-85D3-4D6E007C3446}" srcOrd="0" destOrd="0" parTransId="{8C84B009-C1F1-4F42-A351-95D91C46F502}" sibTransId="{A6FE4CCE-9116-4E07-9DC2-C1140771EBB6}"/>
    <dgm:cxn modelId="{4CE72D07-FBC2-406A-99C0-F295BF248B6E}" srcId="{178D5118-B287-4094-B7F3-1C8478D4E40B}" destId="{B1BEE8FE-7649-44E0-9C81-A7834EE09543}" srcOrd="0" destOrd="0" parTransId="{84595F87-F797-4281-A14B-A905C378FBE3}" sibTransId="{1A17819C-95FE-47FA-8028-5169F7EBC414}"/>
    <dgm:cxn modelId="{F6EEA3F2-B866-42BD-9362-3B0A2FA30032}" srcId="{B1BEE8FE-7649-44E0-9C81-A7834EE09543}" destId="{2C0B1B03-1242-4142-BFF5-690005121A0E}" srcOrd="0" destOrd="0" parTransId="{5D74D85E-DFFA-459E-99A9-E26A0F7A87C5}" sibTransId="{7E45F97D-CF86-4874-85A0-78BE13DBA756}"/>
    <dgm:cxn modelId="{2579E2F9-CC0B-2F40-AA0B-7BF7B297CAC5}" type="presOf" srcId="{D97758AD-C771-4FA3-9CFA-41DAB020912B}" destId="{F9F01E89-DF39-4374-8C32-6DEE2AAB0E2D}" srcOrd="0" destOrd="1" presId="urn:microsoft.com/office/officeart/2005/8/layout/chevron2"/>
    <dgm:cxn modelId="{EE31F9AB-B5AC-444B-BA5B-DA73502BDBBF}" type="presOf" srcId="{2C0B1B03-1242-4142-BFF5-690005121A0E}" destId="{18364477-1E28-4548-B23E-52251AC11527}" srcOrd="0" destOrd="0" presId="urn:microsoft.com/office/officeart/2005/8/layout/chevron2"/>
    <dgm:cxn modelId="{5F6AD870-58C2-7D4A-919D-6D0EBDF05AF8}" type="presOf" srcId="{F09789F1-E60A-4E2D-8D08-9368C6939D46}" destId="{F9F01E89-DF39-4374-8C32-6DEE2AAB0E2D}" srcOrd="0" destOrd="0" presId="urn:microsoft.com/office/officeart/2005/8/layout/chevron2"/>
    <dgm:cxn modelId="{AADBC993-CA15-4B45-B375-5FEC10F0EA88}" srcId="{34C888B3-CA2F-4916-B1F2-7610D960EE96}" destId="{D97758AD-C771-4FA3-9CFA-41DAB020912B}" srcOrd="1" destOrd="0" parTransId="{D9CC4BCE-5654-4ED9-ACBE-9EE2BBCDF1FF}" sibTransId="{39AEA051-86C5-454A-953B-74613F3C1C68}"/>
    <dgm:cxn modelId="{C6FC7AD2-DF96-4B8C-9B07-EE645CDB0B58}" srcId="{34C888B3-CA2F-4916-B1F2-7610D960EE96}" destId="{F09789F1-E60A-4E2D-8D08-9368C6939D46}" srcOrd="0" destOrd="0" parTransId="{D9C1258C-CE56-413F-B6AE-800B1F52B9FB}" sibTransId="{4E85CD93-B1C8-4AEB-8A4A-1AB3609ECEB0}"/>
    <dgm:cxn modelId="{43B284D3-0215-E847-B8A8-B1B4C183F5D3}" type="presOf" srcId="{C170FDAC-B122-4162-85D3-4D6E007C3446}" destId="{9860E52D-7BD6-4D08-8936-6C72039C3367}" srcOrd="0" destOrd="0" presId="urn:microsoft.com/office/officeart/2005/8/layout/chevron2"/>
    <dgm:cxn modelId="{653E8EC2-0B08-4506-9A58-188FB571DF75}" srcId="{178D5118-B287-4094-B7F3-1C8478D4E40B}" destId="{F6171F9C-15CC-4654-96A3-E9E6DE832584}" srcOrd="1" destOrd="0" parTransId="{48CC1BDB-C391-48B7-BC0D-6521015DD06D}" sibTransId="{334A98F4-9189-4585-80F7-01B357C57FA3}"/>
    <dgm:cxn modelId="{47D84B97-9A92-4566-A469-2E756DCB0E5C}" srcId="{F6171F9C-15CC-4654-96A3-E9E6DE832584}" destId="{3841DE9B-5DBE-4EBE-8B25-C7251E4896E3}" srcOrd="1" destOrd="0" parTransId="{79EF0801-FD25-4028-8F05-A529834A73E9}" sibTransId="{B1B56297-BAE3-411E-886B-393D3F7A6B58}"/>
    <dgm:cxn modelId="{E02B44CF-9C2D-FA47-BCCA-2FA6A7B3AB1C}" type="presOf" srcId="{39E0410D-DD38-4EC1-8036-26F595614D79}" destId="{18364477-1E28-4548-B23E-52251AC11527}" srcOrd="0" destOrd="1" presId="urn:microsoft.com/office/officeart/2005/8/layout/chevron2"/>
    <dgm:cxn modelId="{AF1E380D-C474-2743-868A-FF4551B4456F}" type="presParOf" srcId="{ACC1FCEF-575E-497A-B83A-C872472510FC}" destId="{ED81D844-2F85-4705-81CE-6E265B97B781}" srcOrd="0" destOrd="0" presId="urn:microsoft.com/office/officeart/2005/8/layout/chevron2"/>
    <dgm:cxn modelId="{7B7F1170-A058-8441-9E2A-EFAACF9F08AE}" type="presParOf" srcId="{ED81D844-2F85-4705-81CE-6E265B97B781}" destId="{F4E0F7FB-9C4E-482A-9AC8-E208CB8237D8}" srcOrd="0" destOrd="0" presId="urn:microsoft.com/office/officeart/2005/8/layout/chevron2"/>
    <dgm:cxn modelId="{FECE1DE9-080F-5C4A-BE8F-7036FFB5BD0F}" type="presParOf" srcId="{ED81D844-2F85-4705-81CE-6E265B97B781}" destId="{18364477-1E28-4548-B23E-52251AC11527}" srcOrd="1" destOrd="0" presId="urn:microsoft.com/office/officeart/2005/8/layout/chevron2"/>
    <dgm:cxn modelId="{E99C3729-193D-1B44-B57C-9A4A57F0AB81}" type="presParOf" srcId="{ACC1FCEF-575E-497A-B83A-C872472510FC}" destId="{5C55D6A1-7904-4AED-A906-80CDD0DEDB3F}" srcOrd="1" destOrd="0" presId="urn:microsoft.com/office/officeart/2005/8/layout/chevron2"/>
    <dgm:cxn modelId="{D2D8E0EB-305D-2940-ACC7-BBC060DD4A21}" type="presParOf" srcId="{ACC1FCEF-575E-497A-B83A-C872472510FC}" destId="{371645FC-1C87-436C-8EA3-BE5C7454D7FC}" srcOrd="2" destOrd="0" presId="urn:microsoft.com/office/officeart/2005/8/layout/chevron2"/>
    <dgm:cxn modelId="{7F49DC31-83DD-5D43-BCF6-7B5C11915B38}" type="presParOf" srcId="{371645FC-1C87-436C-8EA3-BE5C7454D7FC}" destId="{D55C69B6-B7A5-4A47-9E2D-1946AF31830D}" srcOrd="0" destOrd="0" presId="urn:microsoft.com/office/officeart/2005/8/layout/chevron2"/>
    <dgm:cxn modelId="{565A9866-AE63-5645-AEAB-B19F0B9AD80A}" type="presParOf" srcId="{371645FC-1C87-436C-8EA3-BE5C7454D7FC}" destId="{9860E52D-7BD6-4D08-8936-6C72039C3367}" srcOrd="1" destOrd="0" presId="urn:microsoft.com/office/officeart/2005/8/layout/chevron2"/>
    <dgm:cxn modelId="{FD72F056-91A7-0843-BA38-12F35D5BFD76}" type="presParOf" srcId="{ACC1FCEF-575E-497A-B83A-C872472510FC}" destId="{B7231FE5-606F-43DE-BFDB-D63DB7175D00}" srcOrd="3" destOrd="0" presId="urn:microsoft.com/office/officeart/2005/8/layout/chevron2"/>
    <dgm:cxn modelId="{93719DE9-90ED-B94C-8F74-5630CDAF31C3}" type="presParOf" srcId="{ACC1FCEF-575E-497A-B83A-C872472510FC}" destId="{1F6FDB9E-6604-4F52-87D8-830631CE7D41}" srcOrd="4" destOrd="0" presId="urn:microsoft.com/office/officeart/2005/8/layout/chevron2"/>
    <dgm:cxn modelId="{14517714-B6A8-C247-8856-89B65A48D51A}" type="presParOf" srcId="{1F6FDB9E-6604-4F52-87D8-830631CE7D41}" destId="{FDFC921A-66C7-4B7C-8B76-A33DC816B8F8}" srcOrd="0" destOrd="0" presId="urn:microsoft.com/office/officeart/2005/8/layout/chevron2"/>
    <dgm:cxn modelId="{32BDD961-8499-324D-9A7E-B5DE498864A9}" type="presParOf" srcId="{1F6FDB9E-6604-4F52-87D8-830631CE7D41}" destId="{F9F01E89-DF39-4374-8C32-6DEE2AAB0E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0EEE241-8781-484B-9A6A-F66C7EB23D61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CC0F525-CC3C-45FC-8E0D-B4E40FF872F7}">
      <dgm:prSet phldrT="[Texto]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s-ES_tradnl" b="1" dirty="0" smtClean="0"/>
            <a:t>COMUNICAR</a:t>
          </a:r>
          <a:endParaRPr lang="es-MX" b="1" dirty="0"/>
        </a:p>
      </dgm:t>
    </dgm:pt>
    <dgm:pt modelId="{3A977B9D-88DB-466B-96A7-CB85CA5DE21D}" type="parTrans" cxnId="{36DC31F6-6B5D-4179-9938-315BEC2325B2}">
      <dgm:prSet/>
      <dgm:spPr/>
      <dgm:t>
        <a:bodyPr/>
        <a:lstStyle/>
        <a:p>
          <a:endParaRPr lang="es-MX"/>
        </a:p>
      </dgm:t>
    </dgm:pt>
    <dgm:pt modelId="{6B4DF93C-3409-4BC6-BD63-57DAFBA851B4}" type="sibTrans" cxnId="{36DC31F6-6B5D-4179-9938-315BEC2325B2}">
      <dgm:prSet/>
      <dgm:spPr/>
      <dgm:t>
        <a:bodyPr/>
        <a:lstStyle/>
        <a:p>
          <a:endParaRPr lang="es-MX"/>
        </a:p>
      </dgm:t>
    </dgm:pt>
    <dgm:pt modelId="{0A1306D2-43C9-48EC-8DD2-A5A95BF81105}">
      <dgm:prSet phldrT="[Texto]"/>
      <dgm:spPr/>
      <dgm:t>
        <a:bodyPr/>
        <a:lstStyle/>
        <a:p>
          <a:r>
            <a:rPr lang="es-ES_tradnl" dirty="0" smtClean="0"/>
            <a:t>Humanizar</a:t>
          </a:r>
          <a:endParaRPr lang="es-MX" dirty="0"/>
        </a:p>
      </dgm:t>
    </dgm:pt>
    <dgm:pt modelId="{EDC17474-975D-490A-B24D-4394CD4EDDC0}" type="parTrans" cxnId="{6B4C1EBD-FB71-402C-AC9D-2E7576FB79C3}">
      <dgm:prSet/>
      <dgm:spPr/>
      <dgm:t>
        <a:bodyPr/>
        <a:lstStyle/>
        <a:p>
          <a:endParaRPr lang="es-MX"/>
        </a:p>
      </dgm:t>
    </dgm:pt>
    <dgm:pt modelId="{B3EDFABE-347E-44D2-A0BB-3AFEEE506CC8}" type="sibTrans" cxnId="{6B4C1EBD-FB71-402C-AC9D-2E7576FB79C3}">
      <dgm:prSet/>
      <dgm:spPr/>
      <dgm:t>
        <a:bodyPr/>
        <a:lstStyle/>
        <a:p>
          <a:endParaRPr lang="es-MX"/>
        </a:p>
      </dgm:t>
    </dgm:pt>
    <dgm:pt modelId="{5E92DAAC-6B3D-4FC0-ABC6-B1E3A51DF71A}">
      <dgm:prSet phldrT="[Texto]"/>
      <dgm:spPr/>
      <dgm:t>
        <a:bodyPr/>
        <a:lstStyle/>
        <a:p>
          <a:r>
            <a:rPr lang="es-ES_tradnl" dirty="0" smtClean="0"/>
            <a:t>Trinidad</a:t>
          </a:r>
          <a:endParaRPr lang="es-MX" dirty="0"/>
        </a:p>
      </dgm:t>
    </dgm:pt>
    <dgm:pt modelId="{5FC5C270-9A71-4935-9609-DFE2E379E613}" type="parTrans" cxnId="{1E379647-1CB6-48AE-B7FF-1BE73B9BF813}">
      <dgm:prSet/>
      <dgm:spPr/>
      <dgm:t>
        <a:bodyPr/>
        <a:lstStyle/>
        <a:p>
          <a:endParaRPr lang="es-MX"/>
        </a:p>
      </dgm:t>
    </dgm:pt>
    <dgm:pt modelId="{26DDE017-792B-4069-986E-868A07027BD4}" type="sibTrans" cxnId="{1E379647-1CB6-48AE-B7FF-1BE73B9BF813}">
      <dgm:prSet/>
      <dgm:spPr/>
      <dgm:t>
        <a:bodyPr/>
        <a:lstStyle/>
        <a:p>
          <a:endParaRPr lang="es-MX"/>
        </a:p>
      </dgm:t>
    </dgm:pt>
    <dgm:pt modelId="{CB2BC8F8-1768-4886-A132-227BC4E2F5A5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_tradnl" b="1" dirty="0" smtClean="0"/>
            <a:t>COMUNICARSE</a:t>
          </a:r>
          <a:endParaRPr lang="es-MX" b="1" dirty="0"/>
        </a:p>
      </dgm:t>
    </dgm:pt>
    <dgm:pt modelId="{6677A83E-84E0-46AF-81CC-9FB00E29A5AD}" type="parTrans" cxnId="{2F8C2217-FAAC-487A-B59B-F8D430308171}">
      <dgm:prSet/>
      <dgm:spPr/>
      <dgm:t>
        <a:bodyPr/>
        <a:lstStyle/>
        <a:p>
          <a:endParaRPr lang="es-MX"/>
        </a:p>
      </dgm:t>
    </dgm:pt>
    <dgm:pt modelId="{10FF1D9C-1903-4B80-BF31-61D5149332EB}" type="sibTrans" cxnId="{2F8C2217-FAAC-487A-B59B-F8D430308171}">
      <dgm:prSet/>
      <dgm:spPr/>
      <dgm:t>
        <a:bodyPr/>
        <a:lstStyle/>
        <a:p>
          <a:endParaRPr lang="es-MX"/>
        </a:p>
      </dgm:t>
    </dgm:pt>
    <dgm:pt modelId="{B36B4D13-820C-4DAB-B5A3-80826C950E2C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_tradnl" dirty="0" smtClean="0"/>
            <a:t>Fraternizar</a:t>
          </a:r>
          <a:endParaRPr lang="es-MX" dirty="0"/>
        </a:p>
      </dgm:t>
    </dgm:pt>
    <dgm:pt modelId="{30F7F461-FB3B-43CE-85C1-2741F0A0B0E4}" type="parTrans" cxnId="{1A711221-8E40-404C-BC13-BFA1C678FF7E}">
      <dgm:prSet/>
      <dgm:spPr/>
      <dgm:t>
        <a:bodyPr/>
        <a:lstStyle/>
        <a:p>
          <a:endParaRPr lang="es-MX"/>
        </a:p>
      </dgm:t>
    </dgm:pt>
    <dgm:pt modelId="{9053CF5C-0BA6-4A46-95DA-30D26FBC4868}" type="sibTrans" cxnId="{1A711221-8E40-404C-BC13-BFA1C678FF7E}">
      <dgm:prSet/>
      <dgm:spPr/>
      <dgm:t>
        <a:bodyPr/>
        <a:lstStyle/>
        <a:p>
          <a:endParaRPr lang="es-MX"/>
        </a:p>
      </dgm:t>
    </dgm:pt>
    <dgm:pt modelId="{D0489477-AD38-4ABD-ACE0-5625CF097CAD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_tradnl" dirty="0" smtClean="0"/>
            <a:t>Comunión</a:t>
          </a:r>
          <a:endParaRPr lang="es-MX" dirty="0"/>
        </a:p>
      </dgm:t>
    </dgm:pt>
    <dgm:pt modelId="{37BE45AC-AB47-4038-98DF-B7A2A25765E8}" type="parTrans" cxnId="{9A2050B1-B194-415D-8DFE-6FFB5FFEE4D5}">
      <dgm:prSet/>
      <dgm:spPr/>
      <dgm:t>
        <a:bodyPr/>
        <a:lstStyle/>
        <a:p>
          <a:endParaRPr lang="es-MX"/>
        </a:p>
      </dgm:t>
    </dgm:pt>
    <dgm:pt modelId="{77752D51-48B1-484A-A5E6-9C8B31DFCA95}" type="sibTrans" cxnId="{9A2050B1-B194-415D-8DFE-6FFB5FFEE4D5}">
      <dgm:prSet/>
      <dgm:spPr/>
      <dgm:t>
        <a:bodyPr/>
        <a:lstStyle/>
        <a:p>
          <a:endParaRPr lang="es-MX"/>
        </a:p>
      </dgm:t>
    </dgm:pt>
    <dgm:pt modelId="{E9E189C0-4D4D-44B9-8EF0-CA94E29AA522}">
      <dgm:prSet phldrT="[Texto]"/>
      <dgm:spPr>
        <a:solidFill>
          <a:srgbClr val="92D050"/>
        </a:solidFill>
      </dgm:spPr>
      <dgm:t>
        <a:bodyPr/>
        <a:lstStyle/>
        <a:p>
          <a:r>
            <a:rPr lang="es-ES_tradnl" b="1" dirty="0" smtClean="0"/>
            <a:t>CONECTARSE</a:t>
          </a:r>
          <a:endParaRPr lang="es-MX" b="1" dirty="0"/>
        </a:p>
      </dgm:t>
    </dgm:pt>
    <dgm:pt modelId="{D724D3CE-2C9D-43C6-9EE2-8952A9AC1D1E}" type="parTrans" cxnId="{B1346CCE-747B-42F6-B19E-D908481BC195}">
      <dgm:prSet/>
      <dgm:spPr/>
      <dgm:t>
        <a:bodyPr/>
        <a:lstStyle/>
        <a:p>
          <a:endParaRPr lang="es-MX"/>
        </a:p>
      </dgm:t>
    </dgm:pt>
    <dgm:pt modelId="{E07EA3F7-DF2D-48B1-BEFE-9FD60CACA085}" type="sibTrans" cxnId="{B1346CCE-747B-42F6-B19E-D908481BC195}">
      <dgm:prSet/>
      <dgm:spPr/>
      <dgm:t>
        <a:bodyPr/>
        <a:lstStyle/>
        <a:p>
          <a:endParaRPr lang="es-MX"/>
        </a:p>
      </dgm:t>
    </dgm:pt>
    <dgm:pt modelId="{B2B51311-BF6A-4F8D-89D1-9DB6DEF66EC2}">
      <dgm:prSet phldrT="[Texto]"/>
      <dgm:spPr/>
      <dgm:t>
        <a:bodyPr/>
        <a:lstStyle/>
        <a:p>
          <a:r>
            <a:rPr lang="es-ES_tradnl" dirty="0" smtClean="0"/>
            <a:t>Estrategias</a:t>
          </a:r>
          <a:endParaRPr lang="es-MX" dirty="0"/>
        </a:p>
      </dgm:t>
    </dgm:pt>
    <dgm:pt modelId="{8EEED350-C58F-41FA-BBB5-A9716C4F45FB}" type="parTrans" cxnId="{9E600966-90BB-44E1-BAC1-AD399EC61148}">
      <dgm:prSet/>
      <dgm:spPr/>
      <dgm:t>
        <a:bodyPr/>
        <a:lstStyle/>
        <a:p>
          <a:endParaRPr lang="es-MX"/>
        </a:p>
      </dgm:t>
    </dgm:pt>
    <dgm:pt modelId="{BACD0378-2487-4648-86B0-C3E7F910471C}" type="sibTrans" cxnId="{9E600966-90BB-44E1-BAC1-AD399EC61148}">
      <dgm:prSet/>
      <dgm:spPr/>
      <dgm:t>
        <a:bodyPr/>
        <a:lstStyle/>
        <a:p>
          <a:endParaRPr lang="es-MX"/>
        </a:p>
      </dgm:t>
    </dgm:pt>
    <dgm:pt modelId="{B47B2475-B646-4A1E-BD69-B72969151550}">
      <dgm:prSet phldrT="[Texto]"/>
      <dgm:spPr/>
      <dgm:t>
        <a:bodyPr/>
        <a:lstStyle/>
        <a:p>
          <a:r>
            <a:rPr lang="es-ES_tradnl" dirty="0" smtClean="0"/>
            <a:t>Recursos</a:t>
          </a:r>
          <a:endParaRPr lang="es-MX" dirty="0"/>
        </a:p>
      </dgm:t>
    </dgm:pt>
    <dgm:pt modelId="{05BB81A2-724E-4916-9211-E11C64225DE3}" type="parTrans" cxnId="{ABA3F4C6-F9A5-4093-A0DB-C0E4F7DAF126}">
      <dgm:prSet/>
      <dgm:spPr/>
      <dgm:t>
        <a:bodyPr/>
        <a:lstStyle/>
        <a:p>
          <a:endParaRPr lang="es-MX"/>
        </a:p>
      </dgm:t>
    </dgm:pt>
    <dgm:pt modelId="{18CBACEA-BDE4-4A87-980C-A6D76E699992}" type="sibTrans" cxnId="{ABA3F4C6-F9A5-4093-A0DB-C0E4F7DAF126}">
      <dgm:prSet/>
      <dgm:spPr/>
      <dgm:t>
        <a:bodyPr/>
        <a:lstStyle/>
        <a:p>
          <a:endParaRPr lang="es-MX"/>
        </a:p>
      </dgm:t>
    </dgm:pt>
    <dgm:pt modelId="{6C7732A2-48D8-44A6-A879-F396EAC294AC}" type="pres">
      <dgm:prSet presAssocID="{80EEE241-8781-484B-9A6A-F66C7EB23D6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CA4CC167-3943-42B3-A19C-9AFE53348D5B}" type="pres">
      <dgm:prSet presAssocID="{0CC0F525-CC3C-45FC-8E0D-B4E40FF872F7}" presName="circle1" presStyleLbl="node1" presStyleIdx="0" presStyleCnt="3"/>
      <dgm:spPr>
        <a:solidFill>
          <a:srgbClr val="FF0000"/>
        </a:solidFill>
      </dgm:spPr>
    </dgm:pt>
    <dgm:pt modelId="{8874C70C-C328-4CC1-A0F1-0BE1A4F8F636}" type="pres">
      <dgm:prSet presAssocID="{0CC0F525-CC3C-45FC-8E0D-B4E40FF872F7}" presName="space" presStyleCnt="0"/>
      <dgm:spPr/>
    </dgm:pt>
    <dgm:pt modelId="{FAE6409C-5D6B-45AC-82CA-A67A7075BEEE}" type="pres">
      <dgm:prSet presAssocID="{0CC0F525-CC3C-45FC-8E0D-B4E40FF872F7}" presName="rect1" presStyleLbl="alignAcc1" presStyleIdx="0" presStyleCnt="3"/>
      <dgm:spPr/>
      <dgm:t>
        <a:bodyPr/>
        <a:lstStyle/>
        <a:p>
          <a:endParaRPr lang="es-MX"/>
        </a:p>
      </dgm:t>
    </dgm:pt>
    <dgm:pt modelId="{9D2F5392-4F6A-4097-937D-7D236C14DCE1}" type="pres">
      <dgm:prSet presAssocID="{CB2BC8F8-1768-4886-A132-227BC4E2F5A5}" presName="vertSpace2" presStyleLbl="node1" presStyleIdx="0" presStyleCnt="3"/>
      <dgm:spPr/>
    </dgm:pt>
    <dgm:pt modelId="{02D7AAB4-27CD-44E5-B74F-41927BDFF284}" type="pres">
      <dgm:prSet presAssocID="{CB2BC8F8-1768-4886-A132-227BC4E2F5A5}" presName="circle2" presStyleLbl="node1" presStyleIdx="1" presStyleCnt="3"/>
      <dgm:spPr/>
    </dgm:pt>
    <dgm:pt modelId="{6AC67B2C-7731-4CC7-A106-FCD00021288E}" type="pres">
      <dgm:prSet presAssocID="{CB2BC8F8-1768-4886-A132-227BC4E2F5A5}" presName="rect2" presStyleLbl="alignAcc1" presStyleIdx="1" presStyleCnt="3"/>
      <dgm:spPr/>
      <dgm:t>
        <a:bodyPr/>
        <a:lstStyle/>
        <a:p>
          <a:endParaRPr lang="es-MX"/>
        </a:p>
      </dgm:t>
    </dgm:pt>
    <dgm:pt modelId="{BE61349C-2DE8-4F31-B643-2D9A596EC25A}" type="pres">
      <dgm:prSet presAssocID="{E9E189C0-4D4D-44B9-8EF0-CA94E29AA522}" presName="vertSpace3" presStyleLbl="node1" presStyleIdx="1" presStyleCnt="3"/>
      <dgm:spPr/>
    </dgm:pt>
    <dgm:pt modelId="{71C2DC3C-95C6-4C76-9483-8C584A5E565C}" type="pres">
      <dgm:prSet presAssocID="{E9E189C0-4D4D-44B9-8EF0-CA94E29AA522}" presName="circle3" presStyleLbl="node1" presStyleIdx="2" presStyleCnt="3"/>
      <dgm:spPr>
        <a:solidFill>
          <a:srgbClr val="00B050"/>
        </a:solidFill>
      </dgm:spPr>
    </dgm:pt>
    <dgm:pt modelId="{B3846AD6-DD27-4EE3-937E-68245EF9207A}" type="pres">
      <dgm:prSet presAssocID="{E9E189C0-4D4D-44B9-8EF0-CA94E29AA522}" presName="rect3" presStyleLbl="alignAcc1" presStyleIdx="2" presStyleCnt="3"/>
      <dgm:spPr/>
      <dgm:t>
        <a:bodyPr/>
        <a:lstStyle/>
        <a:p>
          <a:endParaRPr lang="es-MX"/>
        </a:p>
      </dgm:t>
    </dgm:pt>
    <dgm:pt modelId="{BC3EAC9C-26FE-45C1-9A03-2EB9D4061D55}" type="pres">
      <dgm:prSet presAssocID="{0CC0F525-CC3C-45FC-8E0D-B4E40FF872F7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4F54A84-BFE4-412D-B859-EA248DD238B2}" type="pres">
      <dgm:prSet presAssocID="{0CC0F525-CC3C-45FC-8E0D-B4E40FF872F7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9101F9F-E2A7-4469-A20B-4F46A3A6AD9C}" type="pres">
      <dgm:prSet presAssocID="{CB2BC8F8-1768-4886-A132-227BC4E2F5A5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6568F55-7407-44B9-AF8E-A2088E276EA8}" type="pres">
      <dgm:prSet presAssocID="{CB2BC8F8-1768-4886-A132-227BC4E2F5A5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4BA23F2-98AA-4D77-9F17-DE87A4CEDFB7}" type="pres">
      <dgm:prSet presAssocID="{E9E189C0-4D4D-44B9-8EF0-CA94E29AA522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276010C-FEAC-4F31-AB6A-C0655292BC57}" type="pres">
      <dgm:prSet presAssocID="{E9E189C0-4D4D-44B9-8EF0-CA94E29AA522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01981F4-E18A-2749-BFC8-3B1DA130C23E}" type="presOf" srcId="{B2B51311-BF6A-4F8D-89D1-9DB6DEF66EC2}" destId="{D276010C-FEAC-4F31-AB6A-C0655292BC57}" srcOrd="0" destOrd="0" presId="urn:microsoft.com/office/officeart/2005/8/layout/target3"/>
    <dgm:cxn modelId="{81454987-41DD-C246-B164-2C3199149CFE}" type="presOf" srcId="{B36B4D13-820C-4DAB-B5A3-80826C950E2C}" destId="{E6568F55-7407-44B9-AF8E-A2088E276EA8}" srcOrd="0" destOrd="0" presId="urn:microsoft.com/office/officeart/2005/8/layout/target3"/>
    <dgm:cxn modelId="{6B4C1EBD-FB71-402C-AC9D-2E7576FB79C3}" srcId="{0CC0F525-CC3C-45FC-8E0D-B4E40FF872F7}" destId="{0A1306D2-43C9-48EC-8DD2-A5A95BF81105}" srcOrd="0" destOrd="0" parTransId="{EDC17474-975D-490A-B24D-4394CD4EDDC0}" sibTransId="{B3EDFABE-347E-44D2-A0BB-3AFEEE506CC8}"/>
    <dgm:cxn modelId="{71CC7B54-8684-7F4D-A52E-7B9F6E2BA4C0}" type="presOf" srcId="{80EEE241-8781-484B-9A6A-F66C7EB23D61}" destId="{6C7732A2-48D8-44A6-A879-F396EAC294AC}" srcOrd="0" destOrd="0" presId="urn:microsoft.com/office/officeart/2005/8/layout/target3"/>
    <dgm:cxn modelId="{1E379647-1CB6-48AE-B7FF-1BE73B9BF813}" srcId="{0CC0F525-CC3C-45FC-8E0D-B4E40FF872F7}" destId="{5E92DAAC-6B3D-4FC0-ABC6-B1E3A51DF71A}" srcOrd="1" destOrd="0" parTransId="{5FC5C270-9A71-4935-9609-DFE2E379E613}" sibTransId="{26DDE017-792B-4069-986E-868A07027BD4}"/>
    <dgm:cxn modelId="{2F8C2217-FAAC-487A-B59B-F8D430308171}" srcId="{80EEE241-8781-484B-9A6A-F66C7EB23D61}" destId="{CB2BC8F8-1768-4886-A132-227BC4E2F5A5}" srcOrd="1" destOrd="0" parTransId="{6677A83E-84E0-46AF-81CC-9FB00E29A5AD}" sibTransId="{10FF1D9C-1903-4B80-BF31-61D5149332EB}"/>
    <dgm:cxn modelId="{F8C37B54-84FC-9D47-816E-EE2F6638F147}" type="presOf" srcId="{E9E189C0-4D4D-44B9-8EF0-CA94E29AA522}" destId="{44BA23F2-98AA-4D77-9F17-DE87A4CEDFB7}" srcOrd="1" destOrd="0" presId="urn:microsoft.com/office/officeart/2005/8/layout/target3"/>
    <dgm:cxn modelId="{A17677F8-E160-944A-9A39-7F1F9DD82FC5}" type="presOf" srcId="{B47B2475-B646-4A1E-BD69-B72969151550}" destId="{D276010C-FEAC-4F31-AB6A-C0655292BC57}" srcOrd="0" destOrd="1" presId="urn:microsoft.com/office/officeart/2005/8/layout/target3"/>
    <dgm:cxn modelId="{B064503D-4F5E-5F4B-A997-3ED4A7685602}" type="presOf" srcId="{CB2BC8F8-1768-4886-A132-227BC4E2F5A5}" destId="{6AC67B2C-7731-4CC7-A106-FCD00021288E}" srcOrd="0" destOrd="0" presId="urn:microsoft.com/office/officeart/2005/8/layout/target3"/>
    <dgm:cxn modelId="{9E600966-90BB-44E1-BAC1-AD399EC61148}" srcId="{E9E189C0-4D4D-44B9-8EF0-CA94E29AA522}" destId="{B2B51311-BF6A-4F8D-89D1-9DB6DEF66EC2}" srcOrd="0" destOrd="0" parTransId="{8EEED350-C58F-41FA-BBB5-A9716C4F45FB}" sibTransId="{BACD0378-2487-4648-86B0-C3E7F910471C}"/>
    <dgm:cxn modelId="{F3998F06-1DFB-7442-B7B7-2723F58F858D}" type="presOf" srcId="{0CC0F525-CC3C-45FC-8E0D-B4E40FF872F7}" destId="{FAE6409C-5D6B-45AC-82CA-A67A7075BEEE}" srcOrd="0" destOrd="0" presId="urn:microsoft.com/office/officeart/2005/8/layout/target3"/>
    <dgm:cxn modelId="{ABA3F4C6-F9A5-4093-A0DB-C0E4F7DAF126}" srcId="{E9E189C0-4D4D-44B9-8EF0-CA94E29AA522}" destId="{B47B2475-B646-4A1E-BD69-B72969151550}" srcOrd="1" destOrd="0" parTransId="{05BB81A2-724E-4916-9211-E11C64225DE3}" sibTransId="{18CBACEA-BDE4-4A87-980C-A6D76E699992}"/>
    <dgm:cxn modelId="{105C376F-9A6F-8B4A-B2ED-A86730BD0AAA}" type="presOf" srcId="{5E92DAAC-6B3D-4FC0-ABC6-B1E3A51DF71A}" destId="{64F54A84-BFE4-412D-B859-EA248DD238B2}" srcOrd="0" destOrd="1" presId="urn:microsoft.com/office/officeart/2005/8/layout/target3"/>
    <dgm:cxn modelId="{1A711221-8E40-404C-BC13-BFA1C678FF7E}" srcId="{CB2BC8F8-1768-4886-A132-227BC4E2F5A5}" destId="{B36B4D13-820C-4DAB-B5A3-80826C950E2C}" srcOrd="0" destOrd="0" parTransId="{30F7F461-FB3B-43CE-85C1-2741F0A0B0E4}" sibTransId="{9053CF5C-0BA6-4A46-95DA-30D26FBC4868}"/>
    <dgm:cxn modelId="{757FD413-1AA3-B448-B1E3-FBD7C6D4E9B9}" type="presOf" srcId="{D0489477-AD38-4ABD-ACE0-5625CF097CAD}" destId="{E6568F55-7407-44B9-AF8E-A2088E276EA8}" srcOrd="0" destOrd="1" presId="urn:microsoft.com/office/officeart/2005/8/layout/target3"/>
    <dgm:cxn modelId="{B1346CCE-747B-42F6-B19E-D908481BC195}" srcId="{80EEE241-8781-484B-9A6A-F66C7EB23D61}" destId="{E9E189C0-4D4D-44B9-8EF0-CA94E29AA522}" srcOrd="2" destOrd="0" parTransId="{D724D3CE-2C9D-43C6-9EE2-8952A9AC1D1E}" sibTransId="{E07EA3F7-DF2D-48B1-BEFE-9FD60CACA085}"/>
    <dgm:cxn modelId="{978BBA15-EAFA-FA40-9DB5-DDF08AEB8489}" type="presOf" srcId="{0A1306D2-43C9-48EC-8DD2-A5A95BF81105}" destId="{64F54A84-BFE4-412D-B859-EA248DD238B2}" srcOrd="0" destOrd="0" presId="urn:microsoft.com/office/officeart/2005/8/layout/target3"/>
    <dgm:cxn modelId="{9A2050B1-B194-415D-8DFE-6FFB5FFEE4D5}" srcId="{CB2BC8F8-1768-4886-A132-227BC4E2F5A5}" destId="{D0489477-AD38-4ABD-ACE0-5625CF097CAD}" srcOrd="1" destOrd="0" parTransId="{37BE45AC-AB47-4038-98DF-B7A2A25765E8}" sibTransId="{77752D51-48B1-484A-A5E6-9C8B31DFCA95}"/>
    <dgm:cxn modelId="{36DC31F6-6B5D-4179-9938-315BEC2325B2}" srcId="{80EEE241-8781-484B-9A6A-F66C7EB23D61}" destId="{0CC0F525-CC3C-45FC-8E0D-B4E40FF872F7}" srcOrd="0" destOrd="0" parTransId="{3A977B9D-88DB-466B-96A7-CB85CA5DE21D}" sibTransId="{6B4DF93C-3409-4BC6-BD63-57DAFBA851B4}"/>
    <dgm:cxn modelId="{35A07F4E-8C5D-B84C-9E86-D4B40DFFEF4F}" type="presOf" srcId="{0CC0F525-CC3C-45FC-8E0D-B4E40FF872F7}" destId="{BC3EAC9C-26FE-45C1-9A03-2EB9D4061D55}" srcOrd="1" destOrd="0" presId="urn:microsoft.com/office/officeart/2005/8/layout/target3"/>
    <dgm:cxn modelId="{AEA51553-E995-A24E-BED1-48E74C615FB5}" type="presOf" srcId="{CB2BC8F8-1768-4886-A132-227BC4E2F5A5}" destId="{99101F9F-E2A7-4469-A20B-4F46A3A6AD9C}" srcOrd="1" destOrd="0" presId="urn:microsoft.com/office/officeart/2005/8/layout/target3"/>
    <dgm:cxn modelId="{E37F983E-5A81-6F45-9C53-FC02C125E500}" type="presOf" srcId="{E9E189C0-4D4D-44B9-8EF0-CA94E29AA522}" destId="{B3846AD6-DD27-4EE3-937E-68245EF9207A}" srcOrd="0" destOrd="0" presId="urn:microsoft.com/office/officeart/2005/8/layout/target3"/>
    <dgm:cxn modelId="{A2EEE72A-E356-1A49-BAFC-1B08DDCFEF97}" type="presParOf" srcId="{6C7732A2-48D8-44A6-A879-F396EAC294AC}" destId="{CA4CC167-3943-42B3-A19C-9AFE53348D5B}" srcOrd="0" destOrd="0" presId="urn:microsoft.com/office/officeart/2005/8/layout/target3"/>
    <dgm:cxn modelId="{1A3DA2DA-2170-1340-8594-A4EB12153805}" type="presParOf" srcId="{6C7732A2-48D8-44A6-A879-F396EAC294AC}" destId="{8874C70C-C328-4CC1-A0F1-0BE1A4F8F636}" srcOrd="1" destOrd="0" presId="urn:microsoft.com/office/officeart/2005/8/layout/target3"/>
    <dgm:cxn modelId="{89D8AD5E-E0F9-8D49-8AC6-E5391D39ED4A}" type="presParOf" srcId="{6C7732A2-48D8-44A6-A879-F396EAC294AC}" destId="{FAE6409C-5D6B-45AC-82CA-A67A7075BEEE}" srcOrd="2" destOrd="0" presId="urn:microsoft.com/office/officeart/2005/8/layout/target3"/>
    <dgm:cxn modelId="{831B45F3-1BB4-3447-919B-31E461814B15}" type="presParOf" srcId="{6C7732A2-48D8-44A6-A879-F396EAC294AC}" destId="{9D2F5392-4F6A-4097-937D-7D236C14DCE1}" srcOrd="3" destOrd="0" presId="urn:microsoft.com/office/officeart/2005/8/layout/target3"/>
    <dgm:cxn modelId="{41F0053E-4E70-4145-B525-9EB6746323FE}" type="presParOf" srcId="{6C7732A2-48D8-44A6-A879-F396EAC294AC}" destId="{02D7AAB4-27CD-44E5-B74F-41927BDFF284}" srcOrd="4" destOrd="0" presId="urn:microsoft.com/office/officeart/2005/8/layout/target3"/>
    <dgm:cxn modelId="{D59AF139-D64D-EA40-9BF8-3C144FAB2A67}" type="presParOf" srcId="{6C7732A2-48D8-44A6-A879-F396EAC294AC}" destId="{6AC67B2C-7731-4CC7-A106-FCD00021288E}" srcOrd="5" destOrd="0" presId="urn:microsoft.com/office/officeart/2005/8/layout/target3"/>
    <dgm:cxn modelId="{BDF818B5-9759-8E45-B3DA-F654DED8869D}" type="presParOf" srcId="{6C7732A2-48D8-44A6-A879-F396EAC294AC}" destId="{BE61349C-2DE8-4F31-B643-2D9A596EC25A}" srcOrd="6" destOrd="0" presId="urn:microsoft.com/office/officeart/2005/8/layout/target3"/>
    <dgm:cxn modelId="{C51AD884-1F6A-E74F-9A7D-6FFD34915F9C}" type="presParOf" srcId="{6C7732A2-48D8-44A6-A879-F396EAC294AC}" destId="{71C2DC3C-95C6-4C76-9483-8C584A5E565C}" srcOrd="7" destOrd="0" presId="urn:microsoft.com/office/officeart/2005/8/layout/target3"/>
    <dgm:cxn modelId="{AC37BF5B-FBED-C74F-9563-D1B4A8E8B8CB}" type="presParOf" srcId="{6C7732A2-48D8-44A6-A879-F396EAC294AC}" destId="{B3846AD6-DD27-4EE3-937E-68245EF9207A}" srcOrd="8" destOrd="0" presId="urn:microsoft.com/office/officeart/2005/8/layout/target3"/>
    <dgm:cxn modelId="{1D55770C-F56C-6942-9955-8F427B3B8978}" type="presParOf" srcId="{6C7732A2-48D8-44A6-A879-F396EAC294AC}" destId="{BC3EAC9C-26FE-45C1-9A03-2EB9D4061D55}" srcOrd="9" destOrd="0" presId="urn:microsoft.com/office/officeart/2005/8/layout/target3"/>
    <dgm:cxn modelId="{D332C6AF-2379-DE4A-B37F-2DA9A4BC4239}" type="presParOf" srcId="{6C7732A2-48D8-44A6-A879-F396EAC294AC}" destId="{64F54A84-BFE4-412D-B859-EA248DD238B2}" srcOrd="10" destOrd="0" presId="urn:microsoft.com/office/officeart/2005/8/layout/target3"/>
    <dgm:cxn modelId="{34CCD79A-71F6-FC46-BD04-CC55D2DA48B7}" type="presParOf" srcId="{6C7732A2-48D8-44A6-A879-F396EAC294AC}" destId="{99101F9F-E2A7-4469-A20B-4F46A3A6AD9C}" srcOrd="11" destOrd="0" presId="urn:microsoft.com/office/officeart/2005/8/layout/target3"/>
    <dgm:cxn modelId="{724BA9F9-05EE-FC47-BDB8-58FF3C476E44}" type="presParOf" srcId="{6C7732A2-48D8-44A6-A879-F396EAC294AC}" destId="{E6568F55-7407-44B9-AF8E-A2088E276EA8}" srcOrd="12" destOrd="0" presId="urn:microsoft.com/office/officeart/2005/8/layout/target3"/>
    <dgm:cxn modelId="{5C7F20FB-7FAC-B045-AEF9-D3CBC83FCFDC}" type="presParOf" srcId="{6C7732A2-48D8-44A6-A879-F396EAC294AC}" destId="{44BA23F2-98AA-4D77-9F17-DE87A4CEDFB7}" srcOrd="13" destOrd="0" presId="urn:microsoft.com/office/officeart/2005/8/layout/target3"/>
    <dgm:cxn modelId="{BE3BD7A0-468A-4C42-B94F-4051299CDC09}" type="presParOf" srcId="{6C7732A2-48D8-44A6-A879-F396EAC294AC}" destId="{D276010C-FEAC-4F31-AB6A-C0655292BC5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BCD8AA8-8048-1240-8D95-3CA2E0FDBC82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0894449-8A91-AB4D-AB25-21E53F284613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 rtl="0"/>
          <a:r>
            <a:rPr lang="es-ES_tradnl" sz="1600" dirty="0" smtClean="0"/>
            <a:t>La capacidad de administrar</a:t>
          </a:r>
          <a:endParaRPr lang="es-ES_tradnl" sz="1600" dirty="0"/>
        </a:p>
      </dgm:t>
    </dgm:pt>
    <dgm:pt modelId="{9A4E2358-E6A0-F74D-BFB6-51136E2A8E12}" type="parTrans" cxnId="{9162A92E-9485-334A-B753-ACD848847EF4}">
      <dgm:prSet/>
      <dgm:spPr/>
      <dgm:t>
        <a:bodyPr/>
        <a:lstStyle/>
        <a:p>
          <a:endParaRPr lang="es-ES"/>
        </a:p>
      </dgm:t>
    </dgm:pt>
    <dgm:pt modelId="{50F3C1A2-ADEA-554E-A663-E9199F1B3856}" type="sibTrans" cxnId="{9162A92E-9485-334A-B753-ACD848847EF4}">
      <dgm:prSet/>
      <dgm:spPr/>
      <dgm:t>
        <a:bodyPr/>
        <a:lstStyle/>
        <a:p>
          <a:endParaRPr lang="es-ES"/>
        </a:p>
      </dgm:t>
    </dgm:pt>
    <dgm:pt modelId="{DB4B1DFD-3A92-D041-BD15-AFA7A0DC0AD6}">
      <dgm:prSet/>
      <dgm:spPr/>
      <dgm:t>
        <a:bodyPr/>
        <a:lstStyle/>
        <a:p>
          <a:pPr rtl="0"/>
          <a:r>
            <a:rPr lang="es-ES_tradnl" b="1" dirty="0" smtClean="0"/>
            <a:t>PODER</a:t>
          </a:r>
          <a:endParaRPr lang="es-ES_tradnl" b="1" dirty="0"/>
        </a:p>
      </dgm:t>
    </dgm:pt>
    <dgm:pt modelId="{0E2BA349-41CA-FB4D-A309-B40EB7293B17}" type="parTrans" cxnId="{91B75297-4985-3347-8F2F-37CFED6E66EE}">
      <dgm:prSet/>
      <dgm:spPr/>
      <dgm:t>
        <a:bodyPr/>
        <a:lstStyle/>
        <a:p>
          <a:endParaRPr lang="es-ES"/>
        </a:p>
      </dgm:t>
    </dgm:pt>
    <dgm:pt modelId="{8638D46F-51C5-7A43-9C15-E49B0F451F38}" type="sibTrans" cxnId="{91B75297-4985-3347-8F2F-37CFED6E66EE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490E0887-067F-E541-A789-A880882B9242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algn="ctr" rtl="0"/>
          <a:r>
            <a:rPr lang="es-ES_tradnl" sz="1600" dirty="0" smtClean="0"/>
            <a:t>La capacidad de decidir</a:t>
          </a:r>
          <a:endParaRPr lang="es-ES_tradnl" sz="1600" dirty="0"/>
        </a:p>
      </dgm:t>
    </dgm:pt>
    <dgm:pt modelId="{63CBA84E-75C3-4E4F-B7B1-F188AB11E2E4}" type="parTrans" cxnId="{8945C98F-3629-BB42-949F-77FEB65A6BE3}">
      <dgm:prSet/>
      <dgm:spPr/>
      <dgm:t>
        <a:bodyPr/>
        <a:lstStyle/>
        <a:p>
          <a:endParaRPr lang="es-ES"/>
        </a:p>
      </dgm:t>
    </dgm:pt>
    <dgm:pt modelId="{859BD0C0-4AED-2241-92D5-258159311CF5}" type="sibTrans" cxnId="{8945C98F-3629-BB42-949F-77FEB65A6BE3}">
      <dgm:prSet/>
      <dgm:spPr/>
      <dgm:t>
        <a:bodyPr/>
        <a:lstStyle/>
        <a:p>
          <a:endParaRPr lang="es-ES"/>
        </a:p>
      </dgm:t>
    </dgm:pt>
    <dgm:pt modelId="{8F942FCD-42E2-A749-9B18-BEE45D6485CC}">
      <dgm:prSet/>
      <dgm:spPr>
        <a:solidFill>
          <a:srgbClr val="800000"/>
        </a:solidFill>
      </dgm:spPr>
      <dgm:t>
        <a:bodyPr/>
        <a:lstStyle/>
        <a:p>
          <a:pPr rtl="0"/>
          <a:r>
            <a:rPr lang="es-ES_tradnl" b="1" dirty="0" smtClean="0"/>
            <a:t>TENER</a:t>
          </a:r>
          <a:endParaRPr lang="es-ES_tradnl" b="1" dirty="0"/>
        </a:p>
      </dgm:t>
    </dgm:pt>
    <dgm:pt modelId="{467B44AA-3A11-D44A-9D32-8679B553DB54}" type="parTrans" cxnId="{9AFBECA9-419F-084F-8E28-4148C3353630}">
      <dgm:prSet/>
      <dgm:spPr/>
      <dgm:t>
        <a:bodyPr/>
        <a:lstStyle/>
        <a:p>
          <a:endParaRPr lang="es-ES"/>
        </a:p>
      </dgm:t>
    </dgm:pt>
    <dgm:pt modelId="{48A13940-8B88-4D45-A3D3-6FF274C0CDA4}" type="sibTrans" cxnId="{9AFBECA9-419F-084F-8E28-4148C3353630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8AAE1AC5-3D3D-204A-A599-D9889AD66E79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dirty="0" smtClean="0"/>
            <a:t>PRESTIGIO</a:t>
          </a:r>
          <a:endParaRPr lang="es-ES_tradnl" b="1" dirty="0"/>
        </a:p>
      </dgm:t>
    </dgm:pt>
    <dgm:pt modelId="{3E424F24-CA09-2042-84A6-F4E8087F21FD}" type="parTrans" cxnId="{D60F8347-701C-384F-8E1F-7ED9513C9C37}">
      <dgm:prSet/>
      <dgm:spPr/>
      <dgm:t>
        <a:bodyPr/>
        <a:lstStyle/>
        <a:p>
          <a:endParaRPr lang="es-ES"/>
        </a:p>
      </dgm:t>
    </dgm:pt>
    <dgm:pt modelId="{FDE9B2A2-BC63-7449-A941-707EA359F16B}" type="sibTrans" cxnId="{D60F8347-701C-384F-8E1F-7ED9513C9C37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EDC6D7BB-2E1A-054E-B6B4-AAFD73621EE1}">
      <dgm:prSet custT="1"/>
      <dgm:spPr>
        <a:solidFill>
          <a:srgbClr val="CCFFCC">
            <a:alpha val="90000"/>
          </a:srgbClr>
        </a:solidFill>
      </dgm:spPr>
      <dgm:t>
        <a:bodyPr/>
        <a:lstStyle/>
        <a:p>
          <a:pPr algn="ctr" rtl="0"/>
          <a:r>
            <a:rPr lang="es-ES_tradnl" sz="1600" dirty="0" smtClean="0"/>
            <a:t>La capacidad de valer</a:t>
          </a:r>
          <a:endParaRPr lang="es-ES_tradnl" sz="1600" dirty="0"/>
        </a:p>
      </dgm:t>
    </dgm:pt>
    <dgm:pt modelId="{980A9FDC-BC4D-1744-9D74-08F071BECD16}" type="parTrans" cxnId="{F64883F3-DDDF-AA4C-8D88-DF52B417A244}">
      <dgm:prSet/>
      <dgm:spPr/>
      <dgm:t>
        <a:bodyPr/>
        <a:lstStyle/>
        <a:p>
          <a:endParaRPr lang="es-ES"/>
        </a:p>
      </dgm:t>
    </dgm:pt>
    <dgm:pt modelId="{F4B77A9F-750B-FD41-BAF8-55CD86B247B3}" type="sibTrans" cxnId="{F64883F3-DDDF-AA4C-8D88-DF52B417A244}">
      <dgm:prSet/>
      <dgm:spPr/>
      <dgm:t>
        <a:bodyPr/>
        <a:lstStyle/>
        <a:p>
          <a:endParaRPr lang="es-ES"/>
        </a:p>
      </dgm:t>
    </dgm:pt>
    <dgm:pt modelId="{1F1C8858-770A-CF49-B314-F14192DECBF0}" type="pres">
      <dgm:prSet presAssocID="{1BCD8AA8-8048-1240-8D95-3CA2E0FDBC8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76A5B10-1007-1448-91BF-8A93D87C476A}" type="pres">
      <dgm:prSet presAssocID="{DB4B1DFD-3A92-D041-BD15-AFA7A0DC0AD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190F45-A2B6-214D-86BC-E3588EA1DB00}" type="pres">
      <dgm:prSet presAssocID="{DB4B1DFD-3A92-D041-BD15-AFA7A0DC0AD6}" presName="gear1srcNode" presStyleLbl="node1" presStyleIdx="0" presStyleCnt="3"/>
      <dgm:spPr/>
      <dgm:t>
        <a:bodyPr/>
        <a:lstStyle/>
        <a:p>
          <a:endParaRPr lang="es-ES"/>
        </a:p>
      </dgm:t>
    </dgm:pt>
    <dgm:pt modelId="{38112E2D-0417-3C47-B513-FA7DA295E4DB}" type="pres">
      <dgm:prSet presAssocID="{DB4B1DFD-3A92-D041-BD15-AFA7A0DC0AD6}" presName="gear1dstNode" presStyleLbl="node1" presStyleIdx="0" presStyleCnt="3"/>
      <dgm:spPr/>
      <dgm:t>
        <a:bodyPr/>
        <a:lstStyle/>
        <a:p>
          <a:endParaRPr lang="es-ES"/>
        </a:p>
      </dgm:t>
    </dgm:pt>
    <dgm:pt modelId="{CBAA1CA0-15E1-3443-B5B7-C10E779D165B}" type="pres">
      <dgm:prSet presAssocID="{DB4B1DFD-3A92-D041-BD15-AFA7A0DC0AD6}" presName="gear1ch" presStyleLbl="fgAcc1" presStyleIdx="0" presStyleCnt="3" custLinFactNeighborX="-29442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3DD0AE-E011-814D-86B4-57B00EF894D6}" type="pres">
      <dgm:prSet presAssocID="{8AAE1AC5-3D3D-204A-A599-D9889AD66E7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7B3B45-6552-4B41-AE8D-4B12278A71BD}" type="pres">
      <dgm:prSet presAssocID="{8AAE1AC5-3D3D-204A-A599-D9889AD66E79}" presName="gear2srcNode" presStyleLbl="node1" presStyleIdx="1" presStyleCnt="3"/>
      <dgm:spPr/>
      <dgm:t>
        <a:bodyPr/>
        <a:lstStyle/>
        <a:p>
          <a:endParaRPr lang="es-ES"/>
        </a:p>
      </dgm:t>
    </dgm:pt>
    <dgm:pt modelId="{1DFFBFBF-3630-234F-B582-FBB59B044EE7}" type="pres">
      <dgm:prSet presAssocID="{8AAE1AC5-3D3D-204A-A599-D9889AD66E79}" presName="gear2dstNode" presStyleLbl="node1" presStyleIdx="1" presStyleCnt="3"/>
      <dgm:spPr/>
      <dgm:t>
        <a:bodyPr/>
        <a:lstStyle/>
        <a:p>
          <a:endParaRPr lang="es-ES"/>
        </a:p>
      </dgm:t>
    </dgm:pt>
    <dgm:pt modelId="{72E983FE-DF41-AD46-A7ED-63A5E999B453}" type="pres">
      <dgm:prSet presAssocID="{8AAE1AC5-3D3D-204A-A599-D9889AD66E79}" presName="gear2ch" presStyleLbl="fgAcc1" presStyleIdx="1" presStyleCnt="3" custLinFactNeighborX="-19997" custLinFactNeighborY="-777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2A5019-40EE-A446-9775-11CA7F87FF76}" type="pres">
      <dgm:prSet presAssocID="{8F942FCD-42E2-A749-9B18-BEE45D6485CC}" presName="gear3" presStyleLbl="node1" presStyleIdx="2" presStyleCnt="3"/>
      <dgm:spPr/>
      <dgm:t>
        <a:bodyPr/>
        <a:lstStyle/>
        <a:p>
          <a:endParaRPr lang="es-ES"/>
        </a:p>
      </dgm:t>
    </dgm:pt>
    <dgm:pt modelId="{6A38DB5D-A849-CB40-B8B5-A8D656F27B97}" type="pres">
      <dgm:prSet presAssocID="{8F942FCD-42E2-A749-9B18-BEE45D6485C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0E79D-2C6C-D848-9B69-7C90F9F3BB60}" type="pres">
      <dgm:prSet presAssocID="{8F942FCD-42E2-A749-9B18-BEE45D6485CC}" presName="gear3srcNode" presStyleLbl="node1" presStyleIdx="2" presStyleCnt="3"/>
      <dgm:spPr/>
      <dgm:t>
        <a:bodyPr/>
        <a:lstStyle/>
        <a:p>
          <a:endParaRPr lang="es-ES"/>
        </a:p>
      </dgm:t>
    </dgm:pt>
    <dgm:pt modelId="{0370E2D9-09E2-8A41-8E36-D15E5755C1FF}" type="pres">
      <dgm:prSet presAssocID="{8F942FCD-42E2-A749-9B18-BEE45D6485CC}" presName="gear3dstNode" presStyleLbl="node1" presStyleIdx="2" presStyleCnt="3"/>
      <dgm:spPr/>
      <dgm:t>
        <a:bodyPr/>
        <a:lstStyle/>
        <a:p>
          <a:endParaRPr lang="es-ES"/>
        </a:p>
      </dgm:t>
    </dgm:pt>
    <dgm:pt modelId="{07D94549-27EF-014C-AE44-873FA4553DEC}" type="pres">
      <dgm:prSet presAssocID="{8F942FCD-42E2-A749-9B18-BEE45D6485CC}" presName="gear3ch" presStyleLbl="fgAcc1" presStyleIdx="2" presStyleCnt="3" custLinFactNeighborX="11346" custLinFactNeighborY="-178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FAC104-7E86-544B-814B-A58778EE2F97}" type="pres">
      <dgm:prSet presAssocID="{8638D46F-51C5-7A43-9C15-E49B0F451F38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672818B6-27E3-5E48-BD30-9ED4438EE327}" type="pres">
      <dgm:prSet presAssocID="{FDE9B2A2-BC63-7449-A941-707EA359F16B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796CD089-A5DB-8641-A393-F9FD6F26222A}" type="pres">
      <dgm:prSet presAssocID="{48A13940-8B88-4D45-A3D3-6FF274C0CDA4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F64883F3-DDDF-AA4C-8D88-DF52B417A244}" srcId="{8AAE1AC5-3D3D-204A-A599-D9889AD66E79}" destId="{EDC6D7BB-2E1A-054E-B6B4-AAFD73621EE1}" srcOrd="0" destOrd="0" parTransId="{980A9FDC-BC4D-1744-9D74-08F071BECD16}" sibTransId="{F4B77A9F-750B-FD41-BAF8-55CD86B247B3}"/>
    <dgm:cxn modelId="{FFE41B92-A55C-2B47-A1B2-840A389084C2}" type="presOf" srcId="{EDC6D7BB-2E1A-054E-B6B4-AAFD73621EE1}" destId="{72E983FE-DF41-AD46-A7ED-63A5E999B453}" srcOrd="0" destOrd="0" presId="urn:microsoft.com/office/officeart/2005/8/layout/gear1"/>
    <dgm:cxn modelId="{D60F8347-701C-384F-8E1F-7ED9513C9C37}" srcId="{1BCD8AA8-8048-1240-8D95-3CA2E0FDBC82}" destId="{8AAE1AC5-3D3D-204A-A599-D9889AD66E79}" srcOrd="1" destOrd="0" parTransId="{3E424F24-CA09-2042-84A6-F4E8087F21FD}" sibTransId="{FDE9B2A2-BC63-7449-A941-707EA359F16B}"/>
    <dgm:cxn modelId="{255A74C5-16BE-4741-9EBE-B4FFDFF99EDF}" type="presOf" srcId="{8F942FCD-42E2-A749-9B18-BEE45D6485CC}" destId="{642A5019-40EE-A446-9775-11CA7F87FF76}" srcOrd="0" destOrd="0" presId="urn:microsoft.com/office/officeart/2005/8/layout/gear1"/>
    <dgm:cxn modelId="{6F32750E-7B6D-C241-93E3-CF1CAFDD286A}" type="presOf" srcId="{8AAE1AC5-3D3D-204A-A599-D9889AD66E79}" destId="{D17B3B45-6552-4B41-AE8D-4B12278A71BD}" srcOrd="1" destOrd="0" presId="urn:microsoft.com/office/officeart/2005/8/layout/gear1"/>
    <dgm:cxn modelId="{124094B3-5E3F-3B41-9226-03D8A043A486}" type="presOf" srcId="{490E0887-067F-E541-A789-A880882B9242}" destId="{CBAA1CA0-15E1-3443-B5B7-C10E779D165B}" srcOrd="0" destOrd="0" presId="urn:microsoft.com/office/officeart/2005/8/layout/gear1"/>
    <dgm:cxn modelId="{6C6E0DC6-C53B-314C-B617-CF4BDD442179}" type="presOf" srcId="{8AAE1AC5-3D3D-204A-A599-D9889AD66E79}" destId="{313DD0AE-E011-814D-86B4-57B00EF894D6}" srcOrd="0" destOrd="0" presId="urn:microsoft.com/office/officeart/2005/8/layout/gear1"/>
    <dgm:cxn modelId="{91B75297-4985-3347-8F2F-37CFED6E66EE}" srcId="{1BCD8AA8-8048-1240-8D95-3CA2E0FDBC82}" destId="{DB4B1DFD-3A92-D041-BD15-AFA7A0DC0AD6}" srcOrd="0" destOrd="0" parTransId="{0E2BA349-41CA-FB4D-A309-B40EB7293B17}" sibTransId="{8638D46F-51C5-7A43-9C15-E49B0F451F38}"/>
    <dgm:cxn modelId="{8945C98F-3629-BB42-949F-77FEB65A6BE3}" srcId="{DB4B1DFD-3A92-D041-BD15-AFA7A0DC0AD6}" destId="{490E0887-067F-E541-A789-A880882B9242}" srcOrd="0" destOrd="0" parTransId="{63CBA84E-75C3-4E4F-B7B1-F188AB11E2E4}" sibTransId="{859BD0C0-4AED-2241-92D5-258159311CF5}"/>
    <dgm:cxn modelId="{3D880F49-FDFC-694B-8B82-E249EBD48798}" type="presOf" srcId="{48A13940-8B88-4D45-A3D3-6FF274C0CDA4}" destId="{796CD089-A5DB-8641-A393-F9FD6F26222A}" srcOrd="0" destOrd="0" presId="urn:microsoft.com/office/officeart/2005/8/layout/gear1"/>
    <dgm:cxn modelId="{66E89479-DD71-BE47-BD6F-4883C6C3AB99}" type="presOf" srcId="{8638D46F-51C5-7A43-9C15-E49B0F451F38}" destId="{20FAC104-7E86-544B-814B-A58778EE2F97}" srcOrd="0" destOrd="0" presId="urn:microsoft.com/office/officeart/2005/8/layout/gear1"/>
    <dgm:cxn modelId="{C381F928-7564-504E-96DD-38481072B530}" type="presOf" srcId="{8F942FCD-42E2-A749-9B18-BEE45D6485CC}" destId="{23C0E79D-2C6C-D848-9B69-7C90F9F3BB60}" srcOrd="2" destOrd="0" presId="urn:microsoft.com/office/officeart/2005/8/layout/gear1"/>
    <dgm:cxn modelId="{D5E88F78-65FB-534B-8D4D-0868FA59AA30}" type="presOf" srcId="{8AAE1AC5-3D3D-204A-A599-D9889AD66E79}" destId="{1DFFBFBF-3630-234F-B582-FBB59B044EE7}" srcOrd="2" destOrd="0" presId="urn:microsoft.com/office/officeart/2005/8/layout/gear1"/>
    <dgm:cxn modelId="{9162A92E-9485-334A-B753-ACD848847EF4}" srcId="{8F942FCD-42E2-A749-9B18-BEE45D6485CC}" destId="{50894449-8A91-AB4D-AB25-21E53F284613}" srcOrd="0" destOrd="0" parTransId="{9A4E2358-E6A0-F74D-BFB6-51136E2A8E12}" sibTransId="{50F3C1A2-ADEA-554E-A663-E9199F1B3856}"/>
    <dgm:cxn modelId="{FE569890-2A80-BC4B-B592-15B768151EAC}" type="presOf" srcId="{DB4B1DFD-3A92-D041-BD15-AFA7A0DC0AD6}" destId="{78190F45-A2B6-214D-86BC-E3588EA1DB00}" srcOrd="1" destOrd="0" presId="urn:microsoft.com/office/officeart/2005/8/layout/gear1"/>
    <dgm:cxn modelId="{F5DFFCAB-7F05-9847-AF7A-A37C5F1EE5F4}" type="presOf" srcId="{DB4B1DFD-3A92-D041-BD15-AFA7A0DC0AD6}" destId="{38112E2D-0417-3C47-B513-FA7DA295E4DB}" srcOrd="2" destOrd="0" presId="urn:microsoft.com/office/officeart/2005/8/layout/gear1"/>
    <dgm:cxn modelId="{414AA4C0-AD6F-9D49-B2DC-18CD58E2E701}" type="presOf" srcId="{FDE9B2A2-BC63-7449-A941-707EA359F16B}" destId="{672818B6-27E3-5E48-BD30-9ED4438EE327}" srcOrd="0" destOrd="0" presId="urn:microsoft.com/office/officeart/2005/8/layout/gear1"/>
    <dgm:cxn modelId="{9AFBECA9-419F-084F-8E28-4148C3353630}" srcId="{1BCD8AA8-8048-1240-8D95-3CA2E0FDBC82}" destId="{8F942FCD-42E2-A749-9B18-BEE45D6485CC}" srcOrd="2" destOrd="0" parTransId="{467B44AA-3A11-D44A-9D32-8679B553DB54}" sibTransId="{48A13940-8B88-4D45-A3D3-6FF274C0CDA4}"/>
    <dgm:cxn modelId="{2354906A-1CDE-694A-908F-2FD1F8708B27}" type="presOf" srcId="{DB4B1DFD-3A92-D041-BD15-AFA7A0DC0AD6}" destId="{576A5B10-1007-1448-91BF-8A93D87C476A}" srcOrd="0" destOrd="0" presId="urn:microsoft.com/office/officeart/2005/8/layout/gear1"/>
    <dgm:cxn modelId="{1FF8A51D-716D-4D4B-9AD6-F03403B6D66A}" type="presOf" srcId="{50894449-8A91-AB4D-AB25-21E53F284613}" destId="{07D94549-27EF-014C-AE44-873FA4553DEC}" srcOrd="0" destOrd="0" presId="urn:microsoft.com/office/officeart/2005/8/layout/gear1"/>
    <dgm:cxn modelId="{F044CFE4-217D-BD4B-8911-66AE376F2931}" type="presOf" srcId="{1BCD8AA8-8048-1240-8D95-3CA2E0FDBC82}" destId="{1F1C8858-770A-CF49-B314-F14192DECBF0}" srcOrd="0" destOrd="0" presId="urn:microsoft.com/office/officeart/2005/8/layout/gear1"/>
    <dgm:cxn modelId="{A68D38C7-192F-F447-B76E-B0B4DBC602D8}" type="presOf" srcId="{8F942FCD-42E2-A749-9B18-BEE45D6485CC}" destId="{6A38DB5D-A849-CB40-B8B5-A8D656F27B97}" srcOrd="1" destOrd="0" presId="urn:microsoft.com/office/officeart/2005/8/layout/gear1"/>
    <dgm:cxn modelId="{ED717035-9E15-744B-98C1-4713859B867D}" type="presOf" srcId="{8F942FCD-42E2-A749-9B18-BEE45D6485CC}" destId="{0370E2D9-09E2-8A41-8E36-D15E5755C1FF}" srcOrd="3" destOrd="0" presId="urn:microsoft.com/office/officeart/2005/8/layout/gear1"/>
    <dgm:cxn modelId="{55D8D6EE-2F33-984E-A013-2F8CC048C96C}" type="presParOf" srcId="{1F1C8858-770A-CF49-B314-F14192DECBF0}" destId="{576A5B10-1007-1448-91BF-8A93D87C476A}" srcOrd="0" destOrd="0" presId="urn:microsoft.com/office/officeart/2005/8/layout/gear1"/>
    <dgm:cxn modelId="{44CD438A-DE18-A541-953D-EB510BF321A1}" type="presParOf" srcId="{1F1C8858-770A-CF49-B314-F14192DECBF0}" destId="{78190F45-A2B6-214D-86BC-E3588EA1DB00}" srcOrd="1" destOrd="0" presId="urn:microsoft.com/office/officeart/2005/8/layout/gear1"/>
    <dgm:cxn modelId="{101EA7E7-7394-2F4E-BB40-4B21F01ABBDB}" type="presParOf" srcId="{1F1C8858-770A-CF49-B314-F14192DECBF0}" destId="{38112E2D-0417-3C47-B513-FA7DA295E4DB}" srcOrd="2" destOrd="0" presId="urn:microsoft.com/office/officeart/2005/8/layout/gear1"/>
    <dgm:cxn modelId="{0BEF32BA-4F76-BD42-A138-1AFF7D38C23C}" type="presParOf" srcId="{1F1C8858-770A-CF49-B314-F14192DECBF0}" destId="{CBAA1CA0-15E1-3443-B5B7-C10E779D165B}" srcOrd="3" destOrd="0" presId="urn:microsoft.com/office/officeart/2005/8/layout/gear1"/>
    <dgm:cxn modelId="{8B17B9B6-2BF3-244A-905B-B0B686B0CA61}" type="presParOf" srcId="{1F1C8858-770A-CF49-B314-F14192DECBF0}" destId="{313DD0AE-E011-814D-86B4-57B00EF894D6}" srcOrd="4" destOrd="0" presId="urn:microsoft.com/office/officeart/2005/8/layout/gear1"/>
    <dgm:cxn modelId="{3986DA49-8D51-084C-BED7-1BB83718EF58}" type="presParOf" srcId="{1F1C8858-770A-CF49-B314-F14192DECBF0}" destId="{D17B3B45-6552-4B41-AE8D-4B12278A71BD}" srcOrd="5" destOrd="0" presId="urn:microsoft.com/office/officeart/2005/8/layout/gear1"/>
    <dgm:cxn modelId="{57AE2774-9669-CC40-97C1-733EAD992712}" type="presParOf" srcId="{1F1C8858-770A-CF49-B314-F14192DECBF0}" destId="{1DFFBFBF-3630-234F-B582-FBB59B044EE7}" srcOrd="6" destOrd="0" presId="urn:microsoft.com/office/officeart/2005/8/layout/gear1"/>
    <dgm:cxn modelId="{C64A6B45-58D4-D349-BD54-25712F153273}" type="presParOf" srcId="{1F1C8858-770A-CF49-B314-F14192DECBF0}" destId="{72E983FE-DF41-AD46-A7ED-63A5E999B453}" srcOrd="7" destOrd="0" presId="urn:microsoft.com/office/officeart/2005/8/layout/gear1"/>
    <dgm:cxn modelId="{7D019FDB-53D3-A542-866A-8687601CE839}" type="presParOf" srcId="{1F1C8858-770A-CF49-B314-F14192DECBF0}" destId="{642A5019-40EE-A446-9775-11CA7F87FF76}" srcOrd="8" destOrd="0" presId="urn:microsoft.com/office/officeart/2005/8/layout/gear1"/>
    <dgm:cxn modelId="{232338EF-344E-B44D-8117-F25A1D01B59F}" type="presParOf" srcId="{1F1C8858-770A-CF49-B314-F14192DECBF0}" destId="{6A38DB5D-A849-CB40-B8B5-A8D656F27B97}" srcOrd="9" destOrd="0" presId="urn:microsoft.com/office/officeart/2005/8/layout/gear1"/>
    <dgm:cxn modelId="{E5045A83-FE1A-FE48-95E9-018DCA70F6A7}" type="presParOf" srcId="{1F1C8858-770A-CF49-B314-F14192DECBF0}" destId="{23C0E79D-2C6C-D848-9B69-7C90F9F3BB60}" srcOrd="10" destOrd="0" presId="urn:microsoft.com/office/officeart/2005/8/layout/gear1"/>
    <dgm:cxn modelId="{3A77ABA1-45BC-1745-BB9C-AFB5F29CD44A}" type="presParOf" srcId="{1F1C8858-770A-CF49-B314-F14192DECBF0}" destId="{0370E2D9-09E2-8A41-8E36-D15E5755C1FF}" srcOrd="11" destOrd="0" presId="urn:microsoft.com/office/officeart/2005/8/layout/gear1"/>
    <dgm:cxn modelId="{0B8E055B-4BAB-0C4B-A3FC-FFFC180C5460}" type="presParOf" srcId="{1F1C8858-770A-CF49-B314-F14192DECBF0}" destId="{07D94549-27EF-014C-AE44-873FA4553DEC}" srcOrd="12" destOrd="0" presId="urn:microsoft.com/office/officeart/2005/8/layout/gear1"/>
    <dgm:cxn modelId="{142990AB-27E3-0E4F-9011-9F341C4CF396}" type="presParOf" srcId="{1F1C8858-770A-CF49-B314-F14192DECBF0}" destId="{20FAC104-7E86-544B-814B-A58778EE2F97}" srcOrd="13" destOrd="0" presId="urn:microsoft.com/office/officeart/2005/8/layout/gear1"/>
    <dgm:cxn modelId="{EC9B8F4F-A774-0440-9950-DD1361B3EDD2}" type="presParOf" srcId="{1F1C8858-770A-CF49-B314-F14192DECBF0}" destId="{672818B6-27E3-5E48-BD30-9ED4438EE327}" srcOrd="14" destOrd="0" presId="urn:microsoft.com/office/officeart/2005/8/layout/gear1"/>
    <dgm:cxn modelId="{1C937855-C9AA-604A-A4D7-4C1C82D117C3}" type="presParOf" srcId="{1F1C8858-770A-CF49-B314-F14192DECBF0}" destId="{796CD089-A5DB-8641-A393-F9FD6F26222A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2745959-6931-C948-8A0F-F1327B1AE0B9}" type="doc">
      <dgm:prSet loTypeId="urn:microsoft.com/office/officeart/2005/8/layout/h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BA68ABD-7C03-DD47-A102-DDA77FE43518}">
      <dgm:prSet custT="1"/>
      <dgm:spPr/>
      <dgm:t>
        <a:bodyPr/>
        <a:lstStyle/>
        <a:p>
          <a:pPr rtl="0"/>
          <a:r>
            <a:rPr lang="es-ES_tradnl" sz="4000" dirty="0" smtClean="0"/>
            <a:t>infantiles</a:t>
          </a:r>
          <a:endParaRPr lang="es-ES_tradnl" sz="4000" dirty="0"/>
        </a:p>
      </dgm:t>
    </dgm:pt>
    <dgm:pt modelId="{7063DD36-65C0-3545-8D63-E05A48671484}" type="parTrans" cxnId="{3D0C7A04-FFAA-DA47-99F3-2FA1607868CD}">
      <dgm:prSet/>
      <dgm:spPr/>
      <dgm:t>
        <a:bodyPr/>
        <a:lstStyle/>
        <a:p>
          <a:endParaRPr lang="es-ES"/>
        </a:p>
      </dgm:t>
    </dgm:pt>
    <dgm:pt modelId="{6537B966-8254-6C48-8D3F-308B9FFA3AD8}" type="sibTrans" cxnId="{3D0C7A04-FFAA-DA47-99F3-2FA1607868CD}">
      <dgm:prSet/>
      <dgm:spPr/>
      <dgm:t>
        <a:bodyPr/>
        <a:lstStyle/>
        <a:p>
          <a:endParaRPr lang="es-ES"/>
        </a:p>
      </dgm:t>
    </dgm:pt>
    <dgm:pt modelId="{CD0A4306-CBDF-864A-B123-43E95347EBE5}">
      <dgm:prSet/>
      <dgm:spPr/>
      <dgm:t>
        <a:bodyPr/>
        <a:lstStyle/>
        <a:p>
          <a:pPr rtl="0"/>
          <a:r>
            <a:rPr lang="es-ES_tradnl" sz="2300" b="1" dirty="0" smtClean="0"/>
            <a:t>para sobrevivir</a:t>
          </a:r>
          <a:endParaRPr lang="es-ES_tradnl" sz="2300" b="1" dirty="0"/>
        </a:p>
      </dgm:t>
    </dgm:pt>
    <dgm:pt modelId="{83982111-AADC-DC42-AE1A-435EB13A212F}" type="parTrans" cxnId="{FA01CAD2-1FCD-FB44-9E97-693570545C71}">
      <dgm:prSet/>
      <dgm:spPr/>
      <dgm:t>
        <a:bodyPr/>
        <a:lstStyle/>
        <a:p>
          <a:endParaRPr lang="es-ES"/>
        </a:p>
      </dgm:t>
    </dgm:pt>
    <dgm:pt modelId="{883B6403-686C-0542-8E78-4590129E9F45}" type="sibTrans" cxnId="{FA01CAD2-1FCD-FB44-9E97-693570545C71}">
      <dgm:prSet/>
      <dgm:spPr/>
      <dgm:t>
        <a:bodyPr/>
        <a:lstStyle/>
        <a:p>
          <a:endParaRPr lang="es-ES"/>
        </a:p>
      </dgm:t>
    </dgm:pt>
    <dgm:pt modelId="{C2C80338-7402-F046-AB5D-682BB76370AD}">
      <dgm:prSet custT="1"/>
      <dgm:spPr/>
      <dgm:t>
        <a:bodyPr/>
        <a:lstStyle/>
        <a:p>
          <a:pPr rtl="0"/>
          <a:r>
            <a:rPr lang="es-ES_tradnl" sz="2000" i="1" dirty="0" smtClean="0"/>
            <a:t>según mis emociones</a:t>
          </a:r>
          <a:endParaRPr lang="es-ES_tradnl" sz="2000" i="1" dirty="0"/>
        </a:p>
      </dgm:t>
    </dgm:pt>
    <dgm:pt modelId="{7F51087E-5BE9-1746-A581-7FC2D9886FB7}" type="parTrans" cxnId="{322049A3-8F47-1241-9E64-39D6F192F031}">
      <dgm:prSet/>
      <dgm:spPr/>
      <dgm:t>
        <a:bodyPr/>
        <a:lstStyle/>
        <a:p>
          <a:endParaRPr lang="es-ES"/>
        </a:p>
      </dgm:t>
    </dgm:pt>
    <dgm:pt modelId="{4399ECC4-D668-D544-81FC-63E34E686654}" type="sibTrans" cxnId="{322049A3-8F47-1241-9E64-39D6F192F031}">
      <dgm:prSet/>
      <dgm:spPr/>
      <dgm:t>
        <a:bodyPr/>
        <a:lstStyle/>
        <a:p>
          <a:endParaRPr lang="es-ES"/>
        </a:p>
      </dgm:t>
    </dgm:pt>
    <dgm:pt modelId="{A9795683-5E65-ED46-9C32-59D4DF51B10E}">
      <dgm:prSet custT="1"/>
      <dgm:spPr/>
      <dgm:t>
        <a:bodyPr/>
        <a:lstStyle/>
        <a:p>
          <a:pPr rtl="0"/>
          <a:r>
            <a:rPr lang="es-ES_tradnl" sz="2000" i="1" dirty="0" smtClean="0"/>
            <a:t>entre los 3 y 12 años</a:t>
          </a:r>
          <a:endParaRPr lang="es-ES_tradnl" sz="2000" i="1" dirty="0"/>
        </a:p>
      </dgm:t>
    </dgm:pt>
    <dgm:pt modelId="{41C0ADDC-A9CF-FF41-BC42-AB81D9AEA45B}" type="parTrans" cxnId="{D3A73D40-F577-BC45-86AD-AF12B3F0FD84}">
      <dgm:prSet/>
      <dgm:spPr/>
      <dgm:t>
        <a:bodyPr/>
        <a:lstStyle/>
        <a:p>
          <a:endParaRPr lang="es-ES"/>
        </a:p>
      </dgm:t>
    </dgm:pt>
    <dgm:pt modelId="{D29458E6-DC25-7349-88EA-36D839ADA2F9}" type="sibTrans" cxnId="{D3A73D40-F577-BC45-86AD-AF12B3F0FD84}">
      <dgm:prSet/>
      <dgm:spPr/>
      <dgm:t>
        <a:bodyPr/>
        <a:lstStyle/>
        <a:p>
          <a:endParaRPr lang="es-ES"/>
        </a:p>
      </dgm:t>
    </dgm:pt>
    <dgm:pt modelId="{74DB2EC2-B872-1C4B-83EB-DE63673A6F7E}">
      <dgm:prSet custT="1"/>
      <dgm:spPr/>
      <dgm:t>
        <a:bodyPr/>
        <a:lstStyle/>
        <a:p>
          <a:pPr rtl="0"/>
          <a:r>
            <a:rPr lang="es-ES_tradnl" sz="4000" dirty="0" smtClean="0"/>
            <a:t>adultas</a:t>
          </a:r>
          <a:endParaRPr lang="es-ES_tradnl" sz="4000" dirty="0"/>
        </a:p>
      </dgm:t>
    </dgm:pt>
    <dgm:pt modelId="{84904CB1-DB3F-234A-8FCF-0379154BE273}" type="parTrans" cxnId="{9F625A3A-284B-0847-B0D3-3F47A78E7436}">
      <dgm:prSet/>
      <dgm:spPr/>
      <dgm:t>
        <a:bodyPr/>
        <a:lstStyle/>
        <a:p>
          <a:endParaRPr lang="es-ES"/>
        </a:p>
      </dgm:t>
    </dgm:pt>
    <dgm:pt modelId="{0EB13411-9D61-2F4D-9A84-15E2886CB633}" type="sibTrans" cxnId="{9F625A3A-284B-0847-B0D3-3F47A78E7436}">
      <dgm:prSet/>
      <dgm:spPr/>
      <dgm:t>
        <a:bodyPr/>
        <a:lstStyle/>
        <a:p>
          <a:endParaRPr lang="es-ES"/>
        </a:p>
      </dgm:t>
    </dgm:pt>
    <dgm:pt modelId="{7F0EE29C-08A5-EF40-A20A-1130CE955B88}">
      <dgm:prSet/>
      <dgm:spPr>
        <a:solidFill>
          <a:srgbClr val="800000"/>
        </a:solidFill>
      </dgm:spPr>
      <dgm:t>
        <a:bodyPr/>
        <a:lstStyle/>
        <a:p>
          <a:pPr rtl="0"/>
          <a:r>
            <a:rPr lang="pt-BR" sz="2500" b="1" dirty="0" smtClean="0"/>
            <a:t>para </a:t>
          </a:r>
          <a:r>
            <a:rPr lang="pt-BR" sz="2500" b="1" dirty="0" err="1" smtClean="0"/>
            <a:t>vivir</a:t>
          </a:r>
          <a:r>
            <a:rPr lang="pt-BR" sz="2500" b="1" dirty="0" smtClean="0"/>
            <a:t> </a:t>
          </a:r>
          <a:r>
            <a:rPr lang="pt-BR" sz="2500" b="1" dirty="0" err="1" smtClean="0"/>
            <a:t>bien</a:t>
          </a:r>
          <a:endParaRPr lang="pt-BR" sz="2500" b="1" dirty="0"/>
        </a:p>
      </dgm:t>
    </dgm:pt>
    <dgm:pt modelId="{B9574D73-B09F-AD4E-999E-E4454865DBAD}" type="parTrans" cxnId="{62B2FE50-D2BC-BD47-99E1-969BE2A63167}">
      <dgm:prSet/>
      <dgm:spPr/>
      <dgm:t>
        <a:bodyPr/>
        <a:lstStyle/>
        <a:p>
          <a:endParaRPr lang="es-ES"/>
        </a:p>
      </dgm:t>
    </dgm:pt>
    <dgm:pt modelId="{052D79D8-44B8-A34D-A638-3411C6BB2A07}" type="sibTrans" cxnId="{62B2FE50-D2BC-BD47-99E1-969BE2A63167}">
      <dgm:prSet/>
      <dgm:spPr/>
      <dgm:t>
        <a:bodyPr/>
        <a:lstStyle/>
        <a:p>
          <a:endParaRPr lang="es-ES"/>
        </a:p>
      </dgm:t>
    </dgm:pt>
    <dgm:pt modelId="{40E70742-F8C3-0447-AC40-7D985AEA117E}">
      <dgm:prSet custT="1"/>
      <dgm:spPr>
        <a:solidFill>
          <a:srgbClr val="800000"/>
        </a:solidFill>
      </dgm:spPr>
      <dgm:t>
        <a:bodyPr/>
        <a:lstStyle/>
        <a:p>
          <a:pPr rtl="0"/>
          <a:r>
            <a:rPr lang="es-ES_tradnl" sz="2000" i="1" dirty="0" smtClean="0"/>
            <a:t>según mis opciones</a:t>
          </a:r>
          <a:endParaRPr lang="es-ES_tradnl" sz="2000" i="1" dirty="0"/>
        </a:p>
      </dgm:t>
    </dgm:pt>
    <dgm:pt modelId="{383B54A6-DC29-B34B-90D9-19DFEEB3E7D6}" type="parTrans" cxnId="{93CD7C4A-8384-9644-8021-5662262A04C7}">
      <dgm:prSet/>
      <dgm:spPr/>
      <dgm:t>
        <a:bodyPr/>
        <a:lstStyle/>
        <a:p>
          <a:endParaRPr lang="es-ES"/>
        </a:p>
      </dgm:t>
    </dgm:pt>
    <dgm:pt modelId="{00C0866C-B3F7-884F-94D2-E7B8740A35FB}" type="sibTrans" cxnId="{93CD7C4A-8384-9644-8021-5662262A04C7}">
      <dgm:prSet/>
      <dgm:spPr/>
      <dgm:t>
        <a:bodyPr/>
        <a:lstStyle/>
        <a:p>
          <a:endParaRPr lang="es-ES"/>
        </a:p>
      </dgm:t>
    </dgm:pt>
    <dgm:pt modelId="{753C9A96-0EBB-A14A-AA5A-7C8FD83376D3}">
      <dgm:prSet custT="1"/>
      <dgm:spPr>
        <a:solidFill>
          <a:srgbClr val="800000"/>
        </a:solidFill>
      </dgm:spPr>
      <dgm:t>
        <a:bodyPr/>
        <a:lstStyle/>
        <a:p>
          <a:pPr rtl="0"/>
          <a:r>
            <a:rPr lang="es-ES_tradnl" sz="2000" i="1" dirty="0" smtClean="0"/>
            <a:t>entre los 20 y 40 años, hoy</a:t>
          </a:r>
          <a:endParaRPr lang="es-ES_tradnl" sz="2000" i="1" dirty="0"/>
        </a:p>
      </dgm:t>
    </dgm:pt>
    <dgm:pt modelId="{54A8779A-ED5D-4B40-BA2B-4F533DFE41DD}" type="parTrans" cxnId="{D58EB93E-017E-2544-A6F2-07D5810A64C8}">
      <dgm:prSet/>
      <dgm:spPr/>
      <dgm:t>
        <a:bodyPr/>
        <a:lstStyle/>
        <a:p>
          <a:endParaRPr lang="es-ES"/>
        </a:p>
      </dgm:t>
    </dgm:pt>
    <dgm:pt modelId="{49480C90-18A4-6845-9A4D-4C567CFC84D0}" type="sibTrans" cxnId="{D58EB93E-017E-2544-A6F2-07D5810A64C8}">
      <dgm:prSet/>
      <dgm:spPr/>
      <dgm:t>
        <a:bodyPr/>
        <a:lstStyle/>
        <a:p>
          <a:endParaRPr lang="es-ES"/>
        </a:p>
      </dgm:t>
    </dgm:pt>
    <dgm:pt modelId="{B4BDDF5A-EC9E-ED4A-8DD9-73A8F0BFCA0D}">
      <dgm:prSet custT="1"/>
      <dgm:spPr>
        <a:solidFill>
          <a:srgbClr val="800000"/>
        </a:solidFill>
      </dgm:spPr>
      <dgm:t>
        <a:bodyPr/>
        <a:lstStyle/>
        <a:p>
          <a:pPr rtl="0"/>
          <a:endParaRPr lang="es-ES_tradnl" sz="2000" i="1" dirty="0"/>
        </a:p>
      </dgm:t>
    </dgm:pt>
    <dgm:pt modelId="{78404A9F-19AD-0A40-BEFF-2DD200DB3395}" type="parTrans" cxnId="{DEB6CABD-AC7B-4743-B699-DE19BAD87348}">
      <dgm:prSet/>
      <dgm:spPr/>
      <dgm:t>
        <a:bodyPr/>
        <a:lstStyle/>
        <a:p>
          <a:endParaRPr lang="es-ES"/>
        </a:p>
      </dgm:t>
    </dgm:pt>
    <dgm:pt modelId="{09FBC567-A766-3344-80A0-18B74F54D54A}" type="sibTrans" cxnId="{DEB6CABD-AC7B-4743-B699-DE19BAD87348}">
      <dgm:prSet/>
      <dgm:spPr/>
      <dgm:t>
        <a:bodyPr/>
        <a:lstStyle/>
        <a:p>
          <a:endParaRPr lang="es-ES"/>
        </a:p>
      </dgm:t>
    </dgm:pt>
    <dgm:pt modelId="{3174D85B-A765-B745-A042-9552D644545D}">
      <dgm:prSet/>
      <dgm:spPr>
        <a:solidFill>
          <a:srgbClr val="800000"/>
        </a:solidFill>
      </dgm:spPr>
      <dgm:t>
        <a:bodyPr/>
        <a:lstStyle/>
        <a:p>
          <a:pPr rtl="0"/>
          <a:endParaRPr lang="es-ES_tradnl" sz="2500" i="1" dirty="0"/>
        </a:p>
      </dgm:t>
    </dgm:pt>
    <dgm:pt modelId="{56FB309D-08BC-004C-BAB6-2280BCE81290}" type="parTrans" cxnId="{DE6C3B8A-2D39-BF43-9755-D801C83F0764}">
      <dgm:prSet/>
      <dgm:spPr/>
      <dgm:t>
        <a:bodyPr/>
        <a:lstStyle/>
        <a:p>
          <a:endParaRPr lang="es-ES"/>
        </a:p>
      </dgm:t>
    </dgm:pt>
    <dgm:pt modelId="{B2BC603E-0763-7C4F-80BF-9C7045F1E617}" type="sibTrans" cxnId="{DE6C3B8A-2D39-BF43-9755-D801C83F0764}">
      <dgm:prSet/>
      <dgm:spPr/>
      <dgm:t>
        <a:bodyPr/>
        <a:lstStyle/>
        <a:p>
          <a:endParaRPr lang="es-ES"/>
        </a:p>
      </dgm:t>
    </dgm:pt>
    <dgm:pt modelId="{A5332900-4BFB-9042-AC24-6CFAF293444B}">
      <dgm:prSet/>
      <dgm:spPr/>
      <dgm:t>
        <a:bodyPr/>
        <a:lstStyle/>
        <a:p>
          <a:pPr rtl="0"/>
          <a:endParaRPr lang="es-ES_tradnl" sz="2300" i="1" dirty="0"/>
        </a:p>
      </dgm:t>
    </dgm:pt>
    <dgm:pt modelId="{BAA95149-7B5C-6D46-829E-C53A731386DA}" type="parTrans" cxnId="{8C90ECA7-710F-E843-859C-11CB21F611DE}">
      <dgm:prSet/>
      <dgm:spPr/>
      <dgm:t>
        <a:bodyPr/>
        <a:lstStyle/>
        <a:p>
          <a:endParaRPr lang="es-ES"/>
        </a:p>
      </dgm:t>
    </dgm:pt>
    <dgm:pt modelId="{16030F94-8633-2144-9FF3-028301936E0F}" type="sibTrans" cxnId="{8C90ECA7-710F-E843-859C-11CB21F611DE}">
      <dgm:prSet/>
      <dgm:spPr/>
      <dgm:t>
        <a:bodyPr/>
        <a:lstStyle/>
        <a:p>
          <a:endParaRPr lang="es-ES"/>
        </a:p>
      </dgm:t>
    </dgm:pt>
    <dgm:pt modelId="{CFB5301F-7BCD-2740-9DF6-083A7F34BF88}">
      <dgm:prSet custT="1"/>
      <dgm:spPr/>
      <dgm:t>
        <a:bodyPr/>
        <a:lstStyle/>
        <a:p>
          <a:pPr rtl="0"/>
          <a:endParaRPr lang="es-ES_tradnl" sz="2000" i="1" dirty="0"/>
        </a:p>
      </dgm:t>
    </dgm:pt>
    <dgm:pt modelId="{A3438244-9CF7-A548-A6F7-865507113119}" type="parTrans" cxnId="{6CEF6C8D-B2C4-6345-927F-0A460823C1F0}">
      <dgm:prSet/>
      <dgm:spPr/>
      <dgm:t>
        <a:bodyPr/>
        <a:lstStyle/>
        <a:p>
          <a:endParaRPr lang="es-ES"/>
        </a:p>
      </dgm:t>
    </dgm:pt>
    <dgm:pt modelId="{F1253827-1E25-F447-BD30-59CC3922D2AB}" type="sibTrans" cxnId="{6CEF6C8D-B2C4-6345-927F-0A460823C1F0}">
      <dgm:prSet/>
      <dgm:spPr/>
      <dgm:t>
        <a:bodyPr/>
        <a:lstStyle/>
        <a:p>
          <a:endParaRPr lang="es-ES"/>
        </a:p>
      </dgm:t>
    </dgm:pt>
    <dgm:pt modelId="{207AC2C9-0FC6-A04D-83BC-A7832F283054}" type="pres">
      <dgm:prSet presAssocID="{E2745959-6931-C948-8A0F-F1327B1AE0B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B3FE5461-60E2-0E46-A031-B972A0536980}" type="pres">
      <dgm:prSet presAssocID="{EBA68ABD-7C03-DD47-A102-DDA77FE43518}" presName="compositeNode" presStyleCnt="0">
        <dgm:presLayoutVars>
          <dgm:bulletEnabled val="1"/>
        </dgm:presLayoutVars>
      </dgm:prSet>
      <dgm:spPr/>
    </dgm:pt>
    <dgm:pt modelId="{6DB75309-59F4-5D48-B850-D953FD99BC93}" type="pres">
      <dgm:prSet presAssocID="{EBA68ABD-7C03-DD47-A102-DDA77FE43518}" presName="imag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513FEC36-DF65-F748-BE0B-65FC9FF7691D}" type="pres">
      <dgm:prSet presAssocID="{EBA68ABD-7C03-DD47-A102-DDA77FE43518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09867C-74D8-8B48-976E-F8AB31DBBFD2}" type="pres">
      <dgm:prSet presAssocID="{EBA68ABD-7C03-DD47-A102-DDA77FE43518}" presName="parentNode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A0F306-6740-E34A-AE58-FB064C0D57FF}" type="pres">
      <dgm:prSet presAssocID="{6537B966-8254-6C48-8D3F-308B9FFA3AD8}" presName="sibTrans" presStyleCnt="0"/>
      <dgm:spPr/>
    </dgm:pt>
    <dgm:pt modelId="{AC39EFF3-19E2-BD46-B0B3-5724DBEBDF0F}" type="pres">
      <dgm:prSet presAssocID="{74DB2EC2-B872-1C4B-83EB-DE63673A6F7E}" presName="compositeNode" presStyleCnt="0">
        <dgm:presLayoutVars>
          <dgm:bulletEnabled val="1"/>
        </dgm:presLayoutVars>
      </dgm:prSet>
      <dgm:spPr/>
    </dgm:pt>
    <dgm:pt modelId="{283CEF86-533B-4B4C-8887-3141ECE9A02E}" type="pres">
      <dgm:prSet presAssocID="{74DB2EC2-B872-1C4B-83EB-DE63673A6F7E}" presName="image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4880C6FC-BD9A-AC49-9B0E-E5581E8453E9}" type="pres">
      <dgm:prSet presAssocID="{74DB2EC2-B872-1C4B-83EB-DE63673A6F7E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3ADF01-6310-8C4B-A303-2663A02A5053}" type="pres">
      <dgm:prSet presAssocID="{74DB2EC2-B872-1C4B-83EB-DE63673A6F7E}" presName="parentNode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58EB93E-017E-2544-A6F2-07D5810A64C8}" srcId="{7F0EE29C-08A5-EF40-A20A-1130CE955B88}" destId="{753C9A96-0EBB-A14A-AA5A-7C8FD83376D3}" srcOrd="3" destOrd="0" parTransId="{54A8779A-ED5D-4B40-BA2B-4F533DFE41DD}" sibTransId="{49480C90-18A4-6845-9A4D-4C567CFC84D0}"/>
    <dgm:cxn modelId="{1E227206-654F-9C4F-AF90-0D5B5896C4B1}" type="presOf" srcId="{C2C80338-7402-F046-AB5D-682BB76370AD}" destId="{513FEC36-DF65-F748-BE0B-65FC9FF7691D}" srcOrd="0" destOrd="2" presId="urn:microsoft.com/office/officeart/2005/8/layout/hList2"/>
    <dgm:cxn modelId="{6CEF6C8D-B2C4-6345-927F-0A460823C1F0}" srcId="{CD0A4306-CBDF-864A-B123-43E95347EBE5}" destId="{CFB5301F-7BCD-2740-9DF6-083A7F34BF88}" srcOrd="2" destOrd="0" parTransId="{A3438244-9CF7-A548-A6F7-865507113119}" sibTransId="{F1253827-1E25-F447-BD30-59CC3922D2AB}"/>
    <dgm:cxn modelId="{F4084A54-9361-CE42-B059-01643660970A}" type="presOf" srcId="{CD0A4306-CBDF-864A-B123-43E95347EBE5}" destId="{513FEC36-DF65-F748-BE0B-65FC9FF7691D}" srcOrd="0" destOrd="0" presId="urn:microsoft.com/office/officeart/2005/8/layout/hList2"/>
    <dgm:cxn modelId="{DE6C3B8A-2D39-BF43-9755-D801C83F0764}" srcId="{7F0EE29C-08A5-EF40-A20A-1130CE955B88}" destId="{3174D85B-A765-B745-A042-9552D644545D}" srcOrd="0" destOrd="0" parTransId="{56FB309D-08BC-004C-BAB6-2280BCE81290}" sibTransId="{B2BC603E-0763-7C4F-80BF-9C7045F1E617}"/>
    <dgm:cxn modelId="{2784AEE6-EE5F-5D4B-87CA-B5516CFFEA72}" type="presOf" srcId="{3174D85B-A765-B745-A042-9552D644545D}" destId="{4880C6FC-BD9A-AC49-9B0E-E5581E8453E9}" srcOrd="0" destOrd="1" presId="urn:microsoft.com/office/officeart/2005/8/layout/hList2"/>
    <dgm:cxn modelId="{72D9E1CD-6D8D-B142-ABBC-5B2D66A156BD}" type="presOf" srcId="{E2745959-6931-C948-8A0F-F1327B1AE0B9}" destId="{207AC2C9-0FC6-A04D-83BC-A7832F283054}" srcOrd="0" destOrd="0" presId="urn:microsoft.com/office/officeart/2005/8/layout/hList2"/>
    <dgm:cxn modelId="{AF8394E5-4FBB-7945-B208-BC7A34DAF873}" type="presOf" srcId="{EBA68ABD-7C03-DD47-A102-DDA77FE43518}" destId="{8409867C-74D8-8B48-976E-F8AB31DBBFD2}" srcOrd="0" destOrd="0" presId="urn:microsoft.com/office/officeart/2005/8/layout/hList2"/>
    <dgm:cxn modelId="{5D8277A3-97BE-9746-8659-55F82F3F374F}" type="presOf" srcId="{40E70742-F8C3-0447-AC40-7D985AEA117E}" destId="{4880C6FC-BD9A-AC49-9B0E-E5581E8453E9}" srcOrd="0" destOrd="2" presId="urn:microsoft.com/office/officeart/2005/8/layout/hList2"/>
    <dgm:cxn modelId="{0B1D7CEB-1DBA-9343-98AA-734A06555C39}" type="presOf" srcId="{A5332900-4BFB-9042-AC24-6CFAF293444B}" destId="{513FEC36-DF65-F748-BE0B-65FC9FF7691D}" srcOrd="0" destOrd="1" presId="urn:microsoft.com/office/officeart/2005/8/layout/hList2"/>
    <dgm:cxn modelId="{736AD903-F4B5-A741-A4A3-C38C27BE8BA3}" type="presOf" srcId="{CFB5301F-7BCD-2740-9DF6-083A7F34BF88}" destId="{513FEC36-DF65-F748-BE0B-65FC9FF7691D}" srcOrd="0" destOrd="3" presId="urn:microsoft.com/office/officeart/2005/8/layout/hList2"/>
    <dgm:cxn modelId="{62B2FE50-D2BC-BD47-99E1-969BE2A63167}" srcId="{74DB2EC2-B872-1C4B-83EB-DE63673A6F7E}" destId="{7F0EE29C-08A5-EF40-A20A-1130CE955B88}" srcOrd="0" destOrd="0" parTransId="{B9574D73-B09F-AD4E-999E-E4454865DBAD}" sibTransId="{052D79D8-44B8-A34D-A638-3411C6BB2A07}"/>
    <dgm:cxn modelId="{8C90ECA7-710F-E843-859C-11CB21F611DE}" srcId="{CD0A4306-CBDF-864A-B123-43E95347EBE5}" destId="{A5332900-4BFB-9042-AC24-6CFAF293444B}" srcOrd="0" destOrd="0" parTransId="{BAA95149-7B5C-6D46-829E-C53A731386DA}" sibTransId="{16030F94-8633-2144-9FF3-028301936E0F}"/>
    <dgm:cxn modelId="{FA01CAD2-1FCD-FB44-9E97-693570545C71}" srcId="{EBA68ABD-7C03-DD47-A102-DDA77FE43518}" destId="{CD0A4306-CBDF-864A-B123-43E95347EBE5}" srcOrd="0" destOrd="0" parTransId="{83982111-AADC-DC42-AE1A-435EB13A212F}" sibTransId="{883B6403-686C-0542-8E78-4590129E9F45}"/>
    <dgm:cxn modelId="{9F625A3A-284B-0847-B0D3-3F47A78E7436}" srcId="{E2745959-6931-C948-8A0F-F1327B1AE0B9}" destId="{74DB2EC2-B872-1C4B-83EB-DE63673A6F7E}" srcOrd="1" destOrd="0" parTransId="{84904CB1-DB3F-234A-8FCF-0379154BE273}" sibTransId="{0EB13411-9D61-2F4D-9A84-15E2886CB633}"/>
    <dgm:cxn modelId="{7AB39B81-3627-7242-9E8D-3BE74F3B4302}" type="presOf" srcId="{A9795683-5E65-ED46-9C32-59D4DF51B10E}" destId="{513FEC36-DF65-F748-BE0B-65FC9FF7691D}" srcOrd="0" destOrd="4" presId="urn:microsoft.com/office/officeart/2005/8/layout/hList2"/>
    <dgm:cxn modelId="{E4C6D4A4-C084-A541-B14E-0C51D527F4EB}" type="presOf" srcId="{7F0EE29C-08A5-EF40-A20A-1130CE955B88}" destId="{4880C6FC-BD9A-AC49-9B0E-E5581E8453E9}" srcOrd="0" destOrd="0" presId="urn:microsoft.com/office/officeart/2005/8/layout/hList2"/>
    <dgm:cxn modelId="{3D0C7A04-FFAA-DA47-99F3-2FA1607868CD}" srcId="{E2745959-6931-C948-8A0F-F1327B1AE0B9}" destId="{EBA68ABD-7C03-DD47-A102-DDA77FE43518}" srcOrd="0" destOrd="0" parTransId="{7063DD36-65C0-3545-8D63-E05A48671484}" sibTransId="{6537B966-8254-6C48-8D3F-308B9FFA3AD8}"/>
    <dgm:cxn modelId="{93CD7C4A-8384-9644-8021-5662262A04C7}" srcId="{7F0EE29C-08A5-EF40-A20A-1130CE955B88}" destId="{40E70742-F8C3-0447-AC40-7D985AEA117E}" srcOrd="1" destOrd="0" parTransId="{383B54A6-DC29-B34B-90D9-19DFEEB3E7D6}" sibTransId="{00C0866C-B3F7-884F-94D2-E7B8740A35FB}"/>
    <dgm:cxn modelId="{5142F2DB-A814-854F-97A1-302E53A4F18B}" type="presOf" srcId="{B4BDDF5A-EC9E-ED4A-8DD9-73A8F0BFCA0D}" destId="{4880C6FC-BD9A-AC49-9B0E-E5581E8453E9}" srcOrd="0" destOrd="3" presId="urn:microsoft.com/office/officeart/2005/8/layout/hList2"/>
    <dgm:cxn modelId="{D3A73D40-F577-BC45-86AD-AF12B3F0FD84}" srcId="{CD0A4306-CBDF-864A-B123-43E95347EBE5}" destId="{A9795683-5E65-ED46-9C32-59D4DF51B10E}" srcOrd="3" destOrd="0" parTransId="{41C0ADDC-A9CF-FF41-BC42-AB81D9AEA45B}" sibTransId="{D29458E6-DC25-7349-88EA-36D839ADA2F9}"/>
    <dgm:cxn modelId="{322049A3-8F47-1241-9E64-39D6F192F031}" srcId="{CD0A4306-CBDF-864A-B123-43E95347EBE5}" destId="{C2C80338-7402-F046-AB5D-682BB76370AD}" srcOrd="1" destOrd="0" parTransId="{7F51087E-5BE9-1746-A581-7FC2D9886FB7}" sibTransId="{4399ECC4-D668-D544-81FC-63E34E686654}"/>
    <dgm:cxn modelId="{DEB6CABD-AC7B-4743-B699-DE19BAD87348}" srcId="{7F0EE29C-08A5-EF40-A20A-1130CE955B88}" destId="{B4BDDF5A-EC9E-ED4A-8DD9-73A8F0BFCA0D}" srcOrd="2" destOrd="0" parTransId="{78404A9F-19AD-0A40-BEFF-2DD200DB3395}" sibTransId="{09FBC567-A766-3344-80A0-18B74F54D54A}"/>
    <dgm:cxn modelId="{94E7DFB4-4D49-DC47-BE83-4CA70244E6B6}" type="presOf" srcId="{74DB2EC2-B872-1C4B-83EB-DE63673A6F7E}" destId="{6A3ADF01-6310-8C4B-A303-2663A02A5053}" srcOrd="0" destOrd="0" presId="urn:microsoft.com/office/officeart/2005/8/layout/hList2"/>
    <dgm:cxn modelId="{244D52E5-9107-2B42-910F-4EE208953CDD}" type="presOf" srcId="{753C9A96-0EBB-A14A-AA5A-7C8FD83376D3}" destId="{4880C6FC-BD9A-AC49-9B0E-E5581E8453E9}" srcOrd="0" destOrd="4" presId="urn:microsoft.com/office/officeart/2005/8/layout/hList2"/>
    <dgm:cxn modelId="{1BB69BE7-AF3F-AF4C-B4D0-0CE1808D1CE7}" type="presParOf" srcId="{207AC2C9-0FC6-A04D-83BC-A7832F283054}" destId="{B3FE5461-60E2-0E46-A031-B972A0536980}" srcOrd="0" destOrd="0" presId="urn:microsoft.com/office/officeart/2005/8/layout/hList2"/>
    <dgm:cxn modelId="{C65E6B86-32CC-7A4D-AED4-82B85A1D8E3A}" type="presParOf" srcId="{B3FE5461-60E2-0E46-A031-B972A0536980}" destId="{6DB75309-59F4-5D48-B850-D953FD99BC93}" srcOrd="0" destOrd="0" presId="urn:microsoft.com/office/officeart/2005/8/layout/hList2"/>
    <dgm:cxn modelId="{84399027-C653-0245-BE7A-E738981DED88}" type="presParOf" srcId="{B3FE5461-60E2-0E46-A031-B972A0536980}" destId="{513FEC36-DF65-F748-BE0B-65FC9FF7691D}" srcOrd="1" destOrd="0" presId="urn:microsoft.com/office/officeart/2005/8/layout/hList2"/>
    <dgm:cxn modelId="{86CDDE94-B384-AA40-B7AB-07C6A74CD918}" type="presParOf" srcId="{B3FE5461-60E2-0E46-A031-B972A0536980}" destId="{8409867C-74D8-8B48-976E-F8AB31DBBFD2}" srcOrd="2" destOrd="0" presId="urn:microsoft.com/office/officeart/2005/8/layout/hList2"/>
    <dgm:cxn modelId="{232ED1FC-2E2C-3744-8CCD-6B297C97B012}" type="presParOf" srcId="{207AC2C9-0FC6-A04D-83BC-A7832F283054}" destId="{74A0F306-6740-E34A-AE58-FB064C0D57FF}" srcOrd="1" destOrd="0" presId="urn:microsoft.com/office/officeart/2005/8/layout/hList2"/>
    <dgm:cxn modelId="{5944FDB7-5325-BC44-AFC7-DF3370644279}" type="presParOf" srcId="{207AC2C9-0FC6-A04D-83BC-A7832F283054}" destId="{AC39EFF3-19E2-BD46-B0B3-5724DBEBDF0F}" srcOrd="2" destOrd="0" presId="urn:microsoft.com/office/officeart/2005/8/layout/hList2"/>
    <dgm:cxn modelId="{9C1F7F81-A853-ED4D-8A52-B1098F510D8E}" type="presParOf" srcId="{AC39EFF3-19E2-BD46-B0B3-5724DBEBDF0F}" destId="{283CEF86-533B-4B4C-8887-3141ECE9A02E}" srcOrd="0" destOrd="0" presId="urn:microsoft.com/office/officeart/2005/8/layout/hList2"/>
    <dgm:cxn modelId="{CAB5188F-3D5A-9A40-B9B4-D6B7C068B50C}" type="presParOf" srcId="{AC39EFF3-19E2-BD46-B0B3-5724DBEBDF0F}" destId="{4880C6FC-BD9A-AC49-9B0E-E5581E8453E9}" srcOrd="1" destOrd="0" presId="urn:microsoft.com/office/officeart/2005/8/layout/hList2"/>
    <dgm:cxn modelId="{3ACAEF5A-7007-0A41-8776-A7A1B5E3AE06}" type="presParOf" srcId="{AC39EFF3-19E2-BD46-B0B3-5724DBEBDF0F}" destId="{6A3ADF01-6310-8C4B-A303-2663A02A5053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2DA5BC1-C1DE-9249-A28B-271EBF859E16}" type="doc">
      <dgm:prSet loTypeId="urn:microsoft.com/office/officeart/2005/8/layout/vProcess5" loCatId="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66B658-A38E-3146-B79C-B0C837126B12}">
      <dgm:prSet custT="1"/>
      <dgm:spPr/>
      <dgm:t>
        <a:bodyPr/>
        <a:lstStyle/>
        <a:p>
          <a:r>
            <a:rPr lang="es-ES" sz="2400" b="1" dirty="0" smtClean="0"/>
            <a:t>O</a:t>
          </a:r>
          <a:r>
            <a:rPr lang="es-EC" sz="2400" b="1" dirty="0" smtClean="0"/>
            <a:t>bservación</a:t>
          </a:r>
          <a:endParaRPr lang="es-ES_tradnl" sz="2400" b="1" dirty="0"/>
        </a:p>
      </dgm:t>
    </dgm:pt>
    <dgm:pt modelId="{7DD42063-F710-E148-B233-D8B2B1ECF8D9}" type="parTrans" cxnId="{92D4EE86-FBBA-1B49-A725-AE4C42FE6B05}">
      <dgm:prSet/>
      <dgm:spPr/>
      <dgm:t>
        <a:bodyPr/>
        <a:lstStyle/>
        <a:p>
          <a:endParaRPr lang="es-ES"/>
        </a:p>
      </dgm:t>
    </dgm:pt>
    <dgm:pt modelId="{3FABDEEC-5122-F24A-9D09-8000FFA030A1}" type="sibTrans" cxnId="{92D4EE86-FBBA-1B49-A725-AE4C42FE6B05}">
      <dgm:prSet/>
      <dgm:spPr/>
      <dgm:t>
        <a:bodyPr/>
        <a:lstStyle/>
        <a:p>
          <a:endParaRPr lang="es-ES"/>
        </a:p>
      </dgm:t>
    </dgm:pt>
    <dgm:pt modelId="{6B2305A7-0518-D045-844D-902E11B68BFD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C" sz="2400" b="1" dirty="0" smtClean="0"/>
            <a:t>Sentimientos</a:t>
          </a:r>
          <a:endParaRPr lang="es-ES_tradnl" sz="2400" b="1" dirty="0"/>
        </a:p>
      </dgm:t>
    </dgm:pt>
    <dgm:pt modelId="{CBB0FF92-5D34-6341-9180-E9B703BB76CE}" type="parTrans" cxnId="{C6A3E4B5-C258-6246-BD24-FCC1045DE92F}">
      <dgm:prSet/>
      <dgm:spPr/>
      <dgm:t>
        <a:bodyPr/>
        <a:lstStyle/>
        <a:p>
          <a:endParaRPr lang="es-ES"/>
        </a:p>
      </dgm:t>
    </dgm:pt>
    <dgm:pt modelId="{BEB800B3-3A90-D64D-8AAC-DB242D88D2A6}" type="sibTrans" cxnId="{C6A3E4B5-C258-6246-BD24-FCC1045DE92F}">
      <dgm:prSet/>
      <dgm:spPr/>
      <dgm:t>
        <a:bodyPr/>
        <a:lstStyle/>
        <a:p>
          <a:endParaRPr lang="es-ES"/>
        </a:p>
      </dgm:t>
    </dgm:pt>
    <dgm:pt modelId="{97C0E556-9834-2448-9C48-E120A890B9AD}">
      <dgm:prSet custT="1"/>
      <dgm:spPr>
        <a:solidFill>
          <a:srgbClr val="008000"/>
        </a:solidFill>
      </dgm:spPr>
      <dgm:t>
        <a:bodyPr/>
        <a:lstStyle/>
        <a:p>
          <a:r>
            <a:rPr lang="es-EC" sz="2400" b="1" dirty="0" smtClean="0"/>
            <a:t>Necesidades</a:t>
          </a:r>
          <a:endParaRPr lang="es-ES_tradnl" sz="2400" b="1" dirty="0"/>
        </a:p>
      </dgm:t>
    </dgm:pt>
    <dgm:pt modelId="{C14ED19A-F1E8-264D-8DB0-073909553B21}" type="parTrans" cxnId="{0B685729-0880-764C-8F8E-0AFB82C1B915}">
      <dgm:prSet/>
      <dgm:spPr/>
      <dgm:t>
        <a:bodyPr/>
        <a:lstStyle/>
        <a:p>
          <a:endParaRPr lang="es-ES"/>
        </a:p>
      </dgm:t>
    </dgm:pt>
    <dgm:pt modelId="{3F8FD611-54AE-9D48-A82A-0A6BD41D6478}" type="sibTrans" cxnId="{0B685729-0880-764C-8F8E-0AFB82C1B915}">
      <dgm:prSet/>
      <dgm:spPr/>
      <dgm:t>
        <a:bodyPr/>
        <a:lstStyle/>
        <a:p>
          <a:endParaRPr lang="es-ES"/>
        </a:p>
      </dgm:t>
    </dgm:pt>
    <dgm:pt modelId="{B872A837-0BCC-4C4A-9D05-7B9224E97810}">
      <dgm:prSet custT="1"/>
      <dgm:spPr>
        <a:solidFill>
          <a:srgbClr val="800000"/>
        </a:solidFill>
      </dgm:spPr>
      <dgm:t>
        <a:bodyPr/>
        <a:lstStyle/>
        <a:p>
          <a:r>
            <a:rPr lang="es-EC" sz="2400" b="1" dirty="0" smtClean="0"/>
            <a:t>Petición</a:t>
          </a:r>
          <a:endParaRPr lang="es-ES_tradnl" sz="2400" b="1" dirty="0"/>
        </a:p>
      </dgm:t>
    </dgm:pt>
    <dgm:pt modelId="{FFA3E45A-6C19-7F4F-8591-1209909527B5}" type="parTrans" cxnId="{F0837162-3EBD-7143-A31A-809DC434B34F}">
      <dgm:prSet/>
      <dgm:spPr/>
      <dgm:t>
        <a:bodyPr/>
        <a:lstStyle/>
        <a:p>
          <a:endParaRPr lang="es-ES"/>
        </a:p>
      </dgm:t>
    </dgm:pt>
    <dgm:pt modelId="{69DC4239-961A-9241-9FB3-D229B44AC59E}" type="sibTrans" cxnId="{F0837162-3EBD-7143-A31A-809DC434B34F}">
      <dgm:prSet/>
      <dgm:spPr/>
      <dgm:t>
        <a:bodyPr/>
        <a:lstStyle/>
        <a:p>
          <a:endParaRPr lang="es-ES"/>
        </a:p>
      </dgm:t>
    </dgm:pt>
    <dgm:pt modelId="{73ED6ABA-AE42-574E-B894-BBA9FF844DB0}">
      <dgm:prSet/>
      <dgm:spPr/>
      <dgm:t>
        <a:bodyPr/>
        <a:lstStyle/>
        <a:p>
          <a:r>
            <a:rPr lang="es-ES_tradnl" sz="1800" dirty="0" smtClean="0"/>
            <a:t>¿Qué veo y qué escucho?</a:t>
          </a:r>
          <a:endParaRPr lang="es-ES_tradnl" sz="1800" dirty="0"/>
        </a:p>
      </dgm:t>
    </dgm:pt>
    <dgm:pt modelId="{DEB3189F-B0CB-C442-98C0-94941403C4EF}" type="parTrans" cxnId="{E57BAF8C-BE8C-9942-B3BA-11384312988D}">
      <dgm:prSet/>
      <dgm:spPr/>
      <dgm:t>
        <a:bodyPr/>
        <a:lstStyle/>
        <a:p>
          <a:endParaRPr lang="es-ES"/>
        </a:p>
      </dgm:t>
    </dgm:pt>
    <dgm:pt modelId="{86E3943B-B330-714C-8B8F-085A5C8F4BD0}" type="sibTrans" cxnId="{E57BAF8C-BE8C-9942-B3BA-11384312988D}">
      <dgm:prSet/>
      <dgm:spPr/>
      <dgm:t>
        <a:bodyPr/>
        <a:lstStyle/>
        <a:p>
          <a:endParaRPr lang="es-ES"/>
        </a:p>
      </dgm:t>
    </dgm:pt>
    <dgm:pt modelId="{08E0BA1B-56A9-8E40-9EC6-99F967092172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_tradnl" sz="1800" dirty="0" smtClean="0"/>
            <a:t>¿Cómo me siento?</a:t>
          </a:r>
          <a:endParaRPr lang="es-ES_tradnl" sz="1800" dirty="0"/>
        </a:p>
      </dgm:t>
    </dgm:pt>
    <dgm:pt modelId="{D156307E-0614-1A4A-9A7D-64055B48C21B}" type="parTrans" cxnId="{A10F84D5-FE53-9343-8151-EAD63ABA32B4}">
      <dgm:prSet/>
      <dgm:spPr/>
      <dgm:t>
        <a:bodyPr/>
        <a:lstStyle/>
        <a:p>
          <a:endParaRPr lang="es-ES"/>
        </a:p>
      </dgm:t>
    </dgm:pt>
    <dgm:pt modelId="{15ED6922-7DF4-4140-A533-ADC85818AA35}" type="sibTrans" cxnId="{A10F84D5-FE53-9343-8151-EAD63ABA32B4}">
      <dgm:prSet/>
      <dgm:spPr/>
      <dgm:t>
        <a:bodyPr/>
        <a:lstStyle/>
        <a:p>
          <a:endParaRPr lang="es-ES"/>
        </a:p>
      </dgm:t>
    </dgm:pt>
    <dgm:pt modelId="{40D12AC9-7057-C143-B44D-E87D9417A8D7}">
      <dgm:prSet/>
      <dgm:spPr>
        <a:solidFill>
          <a:srgbClr val="008000"/>
        </a:solidFill>
      </dgm:spPr>
      <dgm:t>
        <a:bodyPr/>
        <a:lstStyle/>
        <a:p>
          <a:r>
            <a:rPr lang="es-ES_tradnl" sz="1800" dirty="0" smtClean="0"/>
            <a:t>¿Qué necesito del/a otro/a?</a:t>
          </a:r>
          <a:endParaRPr lang="es-ES_tradnl" sz="1800" dirty="0"/>
        </a:p>
      </dgm:t>
    </dgm:pt>
    <dgm:pt modelId="{DE091DFE-689D-964F-A6AC-F74AC4115717}" type="parTrans" cxnId="{9833CF6E-1392-8D43-8D08-972FBE8DD593}">
      <dgm:prSet/>
      <dgm:spPr/>
      <dgm:t>
        <a:bodyPr/>
        <a:lstStyle/>
        <a:p>
          <a:endParaRPr lang="es-ES"/>
        </a:p>
      </dgm:t>
    </dgm:pt>
    <dgm:pt modelId="{7B67321A-931B-3D40-B618-99B83ED68AA9}" type="sibTrans" cxnId="{9833CF6E-1392-8D43-8D08-972FBE8DD593}">
      <dgm:prSet/>
      <dgm:spPr/>
      <dgm:t>
        <a:bodyPr/>
        <a:lstStyle/>
        <a:p>
          <a:endParaRPr lang="es-ES"/>
        </a:p>
      </dgm:t>
    </dgm:pt>
    <dgm:pt modelId="{8A980226-4B0D-5841-B9F8-8E6007F67E97}">
      <dgm:prSet/>
      <dgm:spPr>
        <a:solidFill>
          <a:srgbClr val="800000"/>
        </a:solidFill>
      </dgm:spPr>
      <dgm:t>
        <a:bodyPr/>
        <a:lstStyle/>
        <a:p>
          <a:r>
            <a:rPr lang="es-ES_tradnl" sz="1800" dirty="0" smtClean="0"/>
            <a:t>¿Qué quiero pedir para mejorar?</a:t>
          </a:r>
          <a:endParaRPr lang="es-ES_tradnl" sz="1800" dirty="0"/>
        </a:p>
      </dgm:t>
    </dgm:pt>
    <dgm:pt modelId="{DB65C0E5-F4E2-3A48-B7CD-936E0EDEBADD}" type="parTrans" cxnId="{E071BD31-C7D2-B345-A076-12893B841C57}">
      <dgm:prSet/>
      <dgm:spPr/>
      <dgm:t>
        <a:bodyPr/>
        <a:lstStyle/>
        <a:p>
          <a:endParaRPr lang="es-ES"/>
        </a:p>
      </dgm:t>
    </dgm:pt>
    <dgm:pt modelId="{27C3C123-24D3-0243-A18C-34594A9673D2}" type="sibTrans" cxnId="{E071BD31-C7D2-B345-A076-12893B841C57}">
      <dgm:prSet/>
      <dgm:spPr/>
      <dgm:t>
        <a:bodyPr/>
        <a:lstStyle/>
        <a:p>
          <a:endParaRPr lang="es-ES"/>
        </a:p>
      </dgm:t>
    </dgm:pt>
    <dgm:pt modelId="{FD631CA9-2ECE-4C45-A395-851EC7F4D446}" type="pres">
      <dgm:prSet presAssocID="{62DA5BC1-C1DE-9249-A28B-271EBF859E1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5F2FC7-279B-F941-8CFB-CA3C6342B671}" type="pres">
      <dgm:prSet presAssocID="{62DA5BC1-C1DE-9249-A28B-271EBF859E16}" presName="dummyMaxCanvas" presStyleCnt="0">
        <dgm:presLayoutVars/>
      </dgm:prSet>
      <dgm:spPr/>
      <dgm:t>
        <a:bodyPr/>
        <a:lstStyle/>
        <a:p>
          <a:endParaRPr lang="es-ES"/>
        </a:p>
      </dgm:t>
    </dgm:pt>
    <dgm:pt modelId="{99C53435-849C-B142-AB69-38271CE8FE77}" type="pres">
      <dgm:prSet presAssocID="{62DA5BC1-C1DE-9249-A28B-271EBF859E1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82DA5B-365E-FA4F-87D9-DA97A74AB845}" type="pres">
      <dgm:prSet presAssocID="{62DA5BC1-C1DE-9249-A28B-271EBF859E1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630ACC-C51D-AE4A-800D-E8FF8862FA53}" type="pres">
      <dgm:prSet presAssocID="{62DA5BC1-C1DE-9249-A28B-271EBF859E1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C742F-78C9-3047-901C-4513BBA0FCEA}" type="pres">
      <dgm:prSet presAssocID="{62DA5BC1-C1DE-9249-A28B-271EBF859E1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7AB3DC-C045-DD4F-AEC7-DAC78B3F5705}" type="pres">
      <dgm:prSet presAssocID="{62DA5BC1-C1DE-9249-A28B-271EBF859E1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69F0E4-FA27-A54E-85AF-FA65C5A8159D}" type="pres">
      <dgm:prSet presAssocID="{62DA5BC1-C1DE-9249-A28B-271EBF859E1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D309A3-6360-5B46-8E8E-01F88AB644BF}" type="pres">
      <dgm:prSet presAssocID="{62DA5BC1-C1DE-9249-A28B-271EBF859E1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D9B47A-7FF1-1B48-9121-CD9ABC3E3D78}" type="pres">
      <dgm:prSet presAssocID="{62DA5BC1-C1DE-9249-A28B-271EBF859E1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595D0C-EB48-BC46-B85D-A1AD347A9869}" type="pres">
      <dgm:prSet presAssocID="{62DA5BC1-C1DE-9249-A28B-271EBF859E1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B6B686-A520-BC4D-A31C-73A9D97185F6}" type="pres">
      <dgm:prSet presAssocID="{62DA5BC1-C1DE-9249-A28B-271EBF859E1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F38B84-2B8B-1E4F-9C75-638D997CBB27}" type="pres">
      <dgm:prSet presAssocID="{62DA5BC1-C1DE-9249-A28B-271EBF859E1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BFB2912-35A6-AC40-B422-DD30D9F451FE}" type="presOf" srcId="{BEB800B3-3A90-D64D-8AAC-DB242D88D2A6}" destId="{4D69F0E4-FA27-A54E-85AF-FA65C5A8159D}" srcOrd="0" destOrd="0" presId="urn:microsoft.com/office/officeart/2005/8/layout/vProcess5"/>
    <dgm:cxn modelId="{8249BBE0-28F4-B643-9CDB-406062CCAAB4}" type="presOf" srcId="{B872A837-0BCC-4C4A-9D05-7B9224E97810}" destId="{4EF38B84-2B8B-1E4F-9C75-638D997CBB27}" srcOrd="1" destOrd="0" presId="urn:microsoft.com/office/officeart/2005/8/layout/vProcess5"/>
    <dgm:cxn modelId="{5333475B-F328-534A-B2B6-BDE4FDC1D829}" type="presOf" srcId="{08E0BA1B-56A9-8E40-9EC6-99F967092172}" destId="{87595D0C-EB48-BC46-B85D-A1AD347A9869}" srcOrd="1" destOrd="1" presId="urn:microsoft.com/office/officeart/2005/8/layout/vProcess5"/>
    <dgm:cxn modelId="{E071BD31-C7D2-B345-A076-12893B841C57}" srcId="{B872A837-0BCC-4C4A-9D05-7B9224E97810}" destId="{8A980226-4B0D-5841-B9F8-8E6007F67E97}" srcOrd="0" destOrd="0" parTransId="{DB65C0E5-F4E2-3A48-B7CD-936E0EDEBADD}" sibTransId="{27C3C123-24D3-0243-A18C-34594A9673D2}"/>
    <dgm:cxn modelId="{A10F84D5-FE53-9343-8151-EAD63ABA32B4}" srcId="{6B2305A7-0518-D045-844D-902E11B68BFD}" destId="{08E0BA1B-56A9-8E40-9EC6-99F967092172}" srcOrd="0" destOrd="0" parTransId="{D156307E-0614-1A4A-9A7D-64055B48C21B}" sibTransId="{15ED6922-7DF4-4140-A533-ADC85818AA35}"/>
    <dgm:cxn modelId="{FB56CC95-C898-9C43-8EB4-4F7B24E223F9}" type="presOf" srcId="{3066B658-A38E-3146-B79C-B0C837126B12}" destId="{99C53435-849C-B142-AB69-38271CE8FE77}" srcOrd="0" destOrd="0" presId="urn:microsoft.com/office/officeart/2005/8/layout/vProcess5"/>
    <dgm:cxn modelId="{CC6BDF73-3CD9-4A4B-B8E9-903966EECCFC}" type="presOf" srcId="{B872A837-0BCC-4C4A-9D05-7B9224E97810}" destId="{035C742F-78C9-3047-901C-4513BBA0FCEA}" srcOrd="0" destOrd="0" presId="urn:microsoft.com/office/officeart/2005/8/layout/vProcess5"/>
    <dgm:cxn modelId="{3D629EA9-3FC0-FE4D-8314-705851CA0CA9}" type="presOf" srcId="{97C0E556-9834-2448-9C48-E120A890B9AD}" destId="{6D630ACC-C51D-AE4A-800D-E8FF8862FA53}" srcOrd="0" destOrd="0" presId="urn:microsoft.com/office/officeart/2005/8/layout/vProcess5"/>
    <dgm:cxn modelId="{822DE658-12DC-DF43-83C3-1D46C90ABEF8}" type="presOf" srcId="{40D12AC9-7057-C143-B44D-E87D9417A8D7}" destId="{6D630ACC-C51D-AE4A-800D-E8FF8862FA53}" srcOrd="0" destOrd="1" presId="urn:microsoft.com/office/officeart/2005/8/layout/vProcess5"/>
    <dgm:cxn modelId="{0F5346C9-CA56-9440-A90C-5AFA2154BC32}" type="presOf" srcId="{73ED6ABA-AE42-574E-B894-BBA9FF844DB0}" destId="{0CD9B47A-7FF1-1B48-9121-CD9ABC3E3D78}" srcOrd="1" destOrd="1" presId="urn:microsoft.com/office/officeart/2005/8/layout/vProcess5"/>
    <dgm:cxn modelId="{A4A197AA-048A-0F4E-87FD-023D7B9D7B35}" type="presOf" srcId="{6B2305A7-0518-D045-844D-902E11B68BFD}" destId="{87595D0C-EB48-BC46-B85D-A1AD347A9869}" srcOrd="1" destOrd="0" presId="urn:microsoft.com/office/officeart/2005/8/layout/vProcess5"/>
    <dgm:cxn modelId="{9833CF6E-1392-8D43-8D08-972FBE8DD593}" srcId="{97C0E556-9834-2448-9C48-E120A890B9AD}" destId="{40D12AC9-7057-C143-B44D-E87D9417A8D7}" srcOrd="0" destOrd="0" parTransId="{DE091DFE-689D-964F-A6AC-F74AC4115717}" sibTransId="{7B67321A-931B-3D40-B618-99B83ED68AA9}"/>
    <dgm:cxn modelId="{076BC4FF-9A6C-7949-946C-7F86E57CF7C6}" type="presOf" srcId="{8A980226-4B0D-5841-B9F8-8E6007F67E97}" destId="{035C742F-78C9-3047-901C-4513BBA0FCEA}" srcOrd="0" destOrd="1" presId="urn:microsoft.com/office/officeart/2005/8/layout/vProcess5"/>
    <dgm:cxn modelId="{3FB0A94A-928F-F04B-B789-0F0B415FBFC9}" type="presOf" srcId="{3F8FD611-54AE-9D48-A82A-0A6BD41D6478}" destId="{2AD309A3-6360-5B46-8E8E-01F88AB644BF}" srcOrd="0" destOrd="0" presId="urn:microsoft.com/office/officeart/2005/8/layout/vProcess5"/>
    <dgm:cxn modelId="{99E43C19-238A-BE4A-9F9B-907F1EC9E2C7}" type="presOf" srcId="{6B2305A7-0518-D045-844D-902E11B68BFD}" destId="{E382DA5B-365E-FA4F-87D9-DA97A74AB845}" srcOrd="0" destOrd="0" presId="urn:microsoft.com/office/officeart/2005/8/layout/vProcess5"/>
    <dgm:cxn modelId="{0B685729-0880-764C-8F8E-0AFB82C1B915}" srcId="{62DA5BC1-C1DE-9249-A28B-271EBF859E16}" destId="{97C0E556-9834-2448-9C48-E120A890B9AD}" srcOrd="2" destOrd="0" parTransId="{C14ED19A-F1E8-264D-8DB0-073909553B21}" sibTransId="{3F8FD611-54AE-9D48-A82A-0A6BD41D6478}"/>
    <dgm:cxn modelId="{F0837162-3EBD-7143-A31A-809DC434B34F}" srcId="{62DA5BC1-C1DE-9249-A28B-271EBF859E16}" destId="{B872A837-0BCC-4C4A-9D05-7B9224E97810}" srcOrd="3" destOrd="0" parTransId="{FFA3E45A-6C19-7F4F-8591-1209909527B5}" sibTransId="{69DC4239-961A-9241-9FB3-D229B44AC59E}"/>
    <dgm:cxn modelId="{9535E2A6-060A-FD41-A381-7C080A2547AB}" type="presOf" srcId="{40D12AC9-7057-C143-B44D-E87D9417A8D7}" destId="{F2B6B686-A520-BC4D-A31C-73A9D97185F6}" srcOrd="1" destOrd="1" presId="urn:microsoft.com/office/officeart/2005/8/layout/vProcess5"/>
    <dgm:cxn modelId="{0BD59C84-6C0F-1344-ADE1-2DAC1482D804}" type="presOf" srcId="{62DA5BC1-C1DE-9249-A28B-271EBF859E16}" destId="{FD631CA9-2ECE-4C45-A395-851EC7F4D446}" srcOrd="0" destOrd="0" presId="urn:microsoft.com/office/officeart/2005/8/layout/vProcess5"/>
    <dgm:cxn modelId="{92D4EE86-FBBA-1B49-A725-AE4C42FE6B05}" srcId="{62DA5BC1-C1DE-9249-A28B-271EBF859E16}" destId="{3066B658-A38E-3146-B79C-B0C837126B12}" srcOrd="0" destOrd="0" parTransId="{7DD42063-F710-E148-B233-D8B2B1ECF8D9}" sibTransId="{3FABDEEC-5122-F24A-9D09-8000FFA030A1}"/>
    <dgm:cxn modelId="{EA66C650-DB3C-7B43-8B30-11991E7CC589}" type="presOf" srcId="{3FABDEEC-5122-F24A-9D09-8000FFA030A1}" destId="{AD7AB3DC-C045-DD4F-AEC7-DAC78B3F5705}" srcOrd="0" destOrd="0" presId="urn:microsoft.com/office/officeart/2005/8/layout/vProcess5"/>
    <dgm:cxn modelId="{1C42E899-73C2-504A-8CDC-3AF95AC5D2AC}" type="presOf" srcId="{3066B658-A38E-3146-B79C-B0C837126B12}" destId="{0CD9B47A-7FF1-1B48-9121-CD9ABC3E3D78}" srcOrd="1" destOrd="0" presId="urn:microsoft.com/office/officeart/2005/8/layout/vProcess5"/>
    <dgm:cxn modelId="{4B9DC5E5-7C2A-EC4C-A97D-A0CCE8DBE00D}" type="presOf" srcId="{8A980226-4B0D-5841-B9F8-8E6007F67E97}" destId="{4EF38B84-2B8B-1E4F-9C75-638D997CBB27}" srcOrd="1" destOrd="1" presId="urn:microsoft.com/office/officeart/2005/8/layout/vProcess5"/>
    <dgm:cxn modelId="{8C268168-2AC8-E24A-A443-34EC954C2E5E}" type="presOf" srcId="{08E0BA1B-56A9-8E40-9EC6-99F967092172}" destId="{E382DA5B-365E-FA4F-87D9-DA97A74AB845}" srcOrd="0" destOrd="1" presId="urn:microsoft.com/office/officeart/2005/8/layout/vProcess5"/>
    <dgm:cxn modelId="{C6A3E4B5-C258-6246-BD24-FCC1045DE92F}" srcId="{62DA5BC1-C1DE-9249-A28B-271EBF859E16}" destId="{6B2305A7-0518-D045-844D-902E11B68BFD}" srcOrd="1" destOrd="0" parTransId="{CBB0FF92-5D34-6341-9180-E9B703BB76CE}" sibTransId="{BEB800B3-3A90-D64D-8AAC-DB242D88D2A6}"/>
    <dgm:cxn modelId="{75016996-5E31-C542-B357-D6D96F53733B}" type="presOf" srcId="{97C0E556-9834-2448-9C48-E120A890B9AD}" destId="{F2B6B686-A520-BC4D-A31C-73A9D97185F6}" srcOrd="1" destOrd="0" presId="urn:microsoft.com/office/officeart/2005/8/layout/vProcess5"/>
    <dgm:cxn modelId="{7678D0E9-3222-464C-9767-0CC7227687CA}" type="presOf" srcId="{73ED6ABA-AE42-574E-B894-BBA9FF844DB0}" destId="{99C53435-849C-B142-AB69-38271CE8FE77}" srcOrd="0" destOrd="1" presId="urn:microsoft.com/office/officeart/2005/8/layout/vProcess5"/>
    <dgm:cxn modelId="{E57BAF8C-BE8C-9942-B3BA-11384312988D}" srcId="{3066B658-A38E-3146-B79C-B0C837126B12}" destId="{73ED6ABA-AE42-574E-B894-BBA9FF844DB0}" srcOrd="0" destOrd="0" parTransId="{DEB3189F-B0CB-C442-98C0-94941403C4EF}" sibTransId="{86E3943B-B330-714C-8B8F-085A5C8F4BD0}"/>
    <dgm:cxn modelId="{FC024849-78C3-5342-9C41-9CC07CAFB561}" type="presParOf" srcId="{FD631CA9-2ECE-4C45-A395-851EC7F4D446}" destId="{505F2FC7-279B-F941-8CFB-CA3C6342B671}" srcOrd="0" destOrd="0" presId="urn:microsoft.com/office/officeart/2005/8/layout/vProcess5"/>
    <dgm:cxn modelId="{5BE985AF-7283-EF48-AAD4-AC1DA8F441EF}" type="presParOf" srcId="{FD631CA9-2ECE-4C45-A395-851EC7F4D446}" destId="{99C53435-849C-B142-AB69-38271CE8FE77}" srcOrd="1" destOrd="0" presId="urn:microsoft.com/office/officeart/2005/8/layout/vProcess5"/>
    <dgm:cxn modelId="{AD69F62E-1BB1-9A40-B55B-D514A15CDE48}" type="presParOf" srcId="{FD631CA9-2ECE-4C45-A395-851EC7F4D446}" destId="{E382DA5B-365E-FA4F-87D9-DA97A74AB845}" srcOrd="2" destOrd="0" presId="urn:microsoft.com/office/officeart/2005/8/layout/vProcess5"/>
    <dgm:cxn modelId="{4DE32835-ABC8-CE49-ADD6-35701CF4EE41}" type="presParOf" srcId="{FD631CA9-2ECE-4C45-A395-851EC7F4D446}" destId="{6D630ACC-C51D-AE4A-800D-E8FF8862FA53}" srcOrd="3" destOrd="0" presId="urn:microsoft.com/office/officeart/2005/8/layout/vProcess5"/>
    <dgm:cxn modelId="{0B3CC204-D2EB-D04A-9710-2D10FAFF60E6}" type="presParOf" srcId="{FD631CA9-2ECE-4C45-A395-851EC7F4D446}" destId="{035C742F-78C9-3047-901C-4513BBA0FCEA}" srcOrd="4" destOrd="0" presId="urn:microsoft.com/office/officeart/2005/8/layout/vProcess5"/>
    <dgm:cxn modelId="{1BCDA68D-EAD9-FF44-8F78-FDE4407EA8F1}" type="presParOf" srcId="{FD631CA9-2ECE-4C45-A395-851EC7F4D446}" destId="{AD7AB3DC-C045-DD4F-AEC7-DAC78B3F5705}" srcOrd="5" destOrd="0" presId="urn:microsoft.com/office/officeart/2005/8/layout/vProcess5"/>
    <dgm:cxn modelId="{FBF67267-E0DB-1A4C-B064-B3722DA83898}" type="presParOf" srcId="{FD631CA9-2ECE-4C45-A395-851EC7F4D446}" destId="{4D69F0E4-FA27-A54E-85AF-FA65C5A8159D}" srcOrd="6" destOrd="0" presId="urn:microsoft.com/office/officeart/2005/8/layout/vProcess5"/>
    <dgm:cxn modelId="{7834C6A6-F9C7-3F43-964E-4D9849BCC7BA}" type="presParOf" srcId="{FD631CA9-2ECE-4C45-A395-851EC7F4D446}" destId="{2AD309A3-6360-5B46-8E8E-01F88AB644BF}" srcOrd="7" destOrd="0" presId="urn:microsoft.com/office/officeart/2005/8/layout/vProcess5"/>
    <dgm:cxn modelId="{07B2A815-744C-5B48-8B1C-EED8B5B63BB8}" type="presParOf" srcId="{FD631CA9-2ECE-4C45-A395-851EC7F4D446}" destId="{0CD9B47A-7FF1-1B48-9121-CD9ABC3E3D78}" srcOrd="8" destOrd="0" presId="urn:microsoft.com/office/officeart/2005/8/layout/vProcess5"/>
    <dgm:cxn modelId="{1A1EF734-E750-F047-9612-9EDD53397E4B}" type="presParOf" srcId="{FD631CA9-2ECE-4C45-A395-851EC7F4D446}" destId="{87595D0C-EB48-BC46-B85D-A1AD347A9869}" srcOrd="9" destOrd="0" presId="urn:microsoft.com/office/officeart/2005/8/layout/vProcess5"/>
    <dgm:cxn modelId="{D933919F-1349-7B4D-9416-02F3B48B6A3A}" type="presParOf" srcId="{FD631CA9-2ECE-4C45-A395-851EC7F4D446}" destId="{F2B6B686-A520-BC4D-A31C-73A9D97185F6}" srcOrd="10" destOrd="0" presId="urn:microsoft.com/office/officeart/2005/8/layout/vProcess5"/>
    <dgm:cxn modelId="{0B177811-F589-6F43-9A6A-1F91CDD2EEDD}" type="presParOf" srcId="{FD631CA9-2ECE-4C45-A395-851EC7F4D446}" destId="{4EF38B84-2B8B-1E4F-9C75-638D997CBB2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337316-C139-3844-AAE4-FC5C99BDEABC}" type="doc">
      <dgm:prSet loTypeId="urn:microsoft.com/office/officeart/2008/layout/HexagonCluster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14314710-2C99-E247-A819-97AF539B65BF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AFECTOS</a:t>
          </a:r>
          <a:endParaRPr lang="es-ES" b="1" dirty="0"/>
        </a:p>
      </dgm:t>
    </dgm:pt>
    <dgm:pt modelId="{D9C514BE-A0B0-2243-8AB7-54F79B94C917}" type="parTrans" cxnId="{6B663DE6-BBEA-2546-B7A7-A595EB556A1E}">
      <dgm:prSet/>
      <dgm:spPr/>
      <dgm:t>
        <a:bodyPr/>
        <a:lstStyle/>
        <a:p>
          <a:endParaRPr lang="es-ES"/>
        </a:p>
      </dgm:t>
    </dgm:pt>
    <dgm:pt modelId="{40321566-417A-E745-A1C8-9100BD0D6E00}" type="sibTrans" cxnId="{6B663DE6-BBEA-2546-B7A7-A595EB556A1E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  <dgm:t>
        <a:bodyPr/>
        <a:lstStyle/>
        <a:p>
          <a:endParaRPr lang="es-ES"/>
        </a:p>
      </dgm:t>
    </dgm:pt>
    <dgm:pt modelId="{E5917432-37A6-8A4F-B17A-67C58F147C47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TIEMPO</a:t>
          </a:r>
          <a:endParaRPr lang="es-ES" b="1" dirty="0"/>
        </a:p>
      </dgm:t>
    </dgm:pt>
    <dgm:pt modelId="{BA6A4866-7D07-A740-BFF6-C26BB5543105}" type="parTrans" cxnId="{AB87A565-62F8-5E47-BEB2-ADF5A7D7FADA}">
      <dgm:prSet/>
      <dgm:spPr/>
      <dgm:t>
        <a:bodyPr/>
        <a:lstStyle/>
        <a:p>
          <a:endParaRPr lang="es-ES"/>
        </a:p>
      </dgm:t>
    </dgm:pt>
    <dgm:pt modelId="{47DC54F8-B532-3F4D-AD03-5C6739128D62}" type="sibTrans" cxnId="{AB87A565-62F8-5E47-BEB2-ADF5A7D7FADA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C5018AA5-64F1-DD47-8BD4-8C5069ABA246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DIÁLOGO</a:t>
          </a:r>
          <a:endParaRPr lang="es-ES" b="1" dirty="0"/>
        </a:p>
      </dgm:t>
    </dgm:pt>
    <dgm:pt modelId="{8A6474EE-47A1-F147-AE0D-49952E1CA516}" type="parTrans" cxnId="{79BF04CF-7448-0D4C-ABA2-42FB0D4E38CA}">
      <dgm:prSet/>
      <dgm:spPr/>
      <dgm:t>
        <a:bodyPr/>
        <a:lstStyle/>
        <a:p>
          <a:endParaRPr lang="es-ES"/>
        </a:p>
      </dgm:t>
    </dgm:pt>
    <dgm:pt modelId="{0DEDDC6A-1E6B-5B48-AF16-E5A8D8A76CAF}" type="sibTrans" cxnId="{79BF04CF-7448-0D4C-ABA2-42FB0D4E38CA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s-ES"/>
        </a:p>
      </dgm:t>
    </dgm:pt>
    <dgm:pt modelId="{01E7989B-548C-A84D-BF39-221283DDC730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SUEÑOS</a:t>
          </a:r>
          <a:endParaRPr lang="es-ES" b="1" dirty="0"/>
        </a:p>
      </dgm:t>
    </dgm:pt>
    <dgm:pt modelId="{7FCF3492-6194-7141-97C8-62C1FD815C0F}" type="parTrans" cxnId="{BC3DCFF3-A3AF-F44E-96BA-DC93700538EC}">
      <dgm:prSet/>
      <dgm:spPr/>
      <dgm:t>
        <a:bodyPr/>
        <a:lstStyle/>
        <a:p>
          <a:endParaRPr lang="es-ES"/>
        </a:p>
      </dgm:t>
    </dgm:pt>
    <dgm:pt modelId="{AFD223AE-D299-9E41-AF38-69DB91A91A7D}" type="sibTrans" cxnId="{BC3DCFF3-A3AF-F44E-96BA-DC93700538EC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s-ES"/>
        </a:p>
      </dgm:t>
    </dgm:pt>
    <dgm:pt modelId="{03C49706-93CE-6344-AB01-6AAFD92454D3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SERVICIOS</a:t>
          </a:r>
          <a:endParaRPr lang="es-ES" b="1" dirty="0"/>
        </a:p>
      </dgm:t>
    </dgm:pt>
    <dgm:pt modelId="{01A3CFCD-CA52-8541-A8C5-F2B7CDFD409C}" type="parTrans" cxnId="{AAD3B8D2-890E-EF45-9EC8-5A75C07988B6}">
      <dgm:prSet/>
      <dgm:spPr/>
      <dgm:t>
        <a:bodyPr/>
        <a:lstStyle/>
        <a:p>
          <a:endParaRPr lang="es-ES"/>
        </a:p>
      </dgm:t>
    </dgm:pt>
    <dgm:pt modelId="{5A316892-BDE0-1B45-93D7-A52EB7EE3F96}" type="sibTrans" cxnId="{AAD3B8D2-890E-EF45-9EC8-5A75C07988B6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s-ES"/>
        </a:p>
      </dgm:t>
    </dgm:pt>
    <dgm:pt modelId="{58DB8557-7943-8B49-AB6D-69BC65344D88}" type="pres">
      <dgm:prSet presAssocID="{F4337316-C139-3844-AAE4-FC5C99BDEAB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ES"/>
        </a:p>
      </dgm:t>
    </dgm:pt>
    <dgm:pt modelId="{B5EDB511-085B-6C41-BCC8-2A68C6D29784}" type="pres">
      <dgm:prSet presAssocID="{14314710-2C99-E247-A819-97AF539B65BF}" presName="text1" presStyleCnt="0"/>
      <dgm:spPr/>
    </dgm:pt>
    <dgm:pt modelId="{FEF7C78E-A905-5348-89BC-364A444DC9DE}" type="pres">
      <dgm:prSet presAssocID="{14314710-2C99-E247-A819-97AF539B65BF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E59C3F-77F6-9944-9036-81C79318F777}" type="pres">
      <dgm:prSet presAssocID="{14314710-2C99-E247-A819-97AF539B65BF}" presName="textaccent1" presStyleCnt="0"/>
      <dgm:spPr/>
    </dgm:pt>
    <dgm:pt modelId="{473E0D0F-A5A8-8E46-B605-000C208FB19A}" type="pres">
      <dgm:prSet presAssocID="{14314710-2C99-E247-A819-97AF539B65BF}" presName="accentRepeatNode" presStyleLbl="solidAlignAcc1" presStyleIdx="0" presStyleCnt="10"/>
      <dgm:spPr/>
    </dgm:pt>
    <dgm:pt modelId="{7A3DAEDB-978F-9245-BCE0-F9512110CE2C}" type="pres">
      <dgm:prSet presAssocID="{40321566-417A-E745-A1C8-9100BD0D6E00}" presName="image1" presStyleCnt="0"/>
      <dgm:spPr/>
    </dgm:pt>
    <dgm:pt modelId="{F6D7C524-EA6A-6042-BC24-A3D29E540FBF}" type="pres">
      <dgm:prSet presAssocID="{40321566-417A-E745-A1C8-9100BD0D6E00}" presName="imageRepeatNode" presStyleLbl="alignAcc1" presStyleIdx="0" presStyleCnt="5"/>
      <dgm:spPr/>
      <dgm:t>
        <a:bodyPr/>
        <a:lstStyle/>
        <a:p>
          <a:endParaRPr lang="es-ES"/>
        </a:p>
      </dgm:t>
    </dgm:pt>
    <dgm:pt modelId="{3B4F217F-6763-594F-B20D-22782EB09F5E}" type="pres">
      <dgm:prSet presAssocID="{40321566-417A-E745-A1C8-9100BD0D6E00}" presName="imageaccent1" presStyleCnt="0"/>
      <dgm:spPr/>
    </dgm:pt>
    <dgm:pt modelId="{01F7F3D1-4A0E-4548-BDEE-F26FEA97F690}" type="pres">
      <dgm:prSet presAssocID="{40321566-417A-E745-A1C8-9100BD0D6E00}" presName="accentRepeatNode" presStyleLbl="solidAlignAcc1" presStyleIdx="1" presStyleCnt="10"/>
      <dgm:spPr/>
    </dgm:pt>
    <dgm:pt modelId="{B6BB5567-C073-D949-8763-3D91B4A77452}" type="pres">
      <dgm:prSet presAssocID="{E5917432-37A6-8A4F-B17A-67C58F147C47}" presName="text2" presStyleCnt="0"/>
      <dgm:spPr/>
    </dgm:pt>
    <dgm:pt modelId="{9914CDC2-B5C9-D24A-A65E-E5EF1005AB2E}" type="pres">
      <dgm:prSet presAssocID="{E5917432-37A6-8A4F-B17A-67C58F147C47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ACC0A1-BFDE-EA43-8C3B-406073BF1E52}" type="pres">
      <dgm:prSet presAssocID="{E5917432-37A6-8A4F-B17A-67C58F147C47}" presName="textaccent2" presStyleCnt="0"/>
      <dgm:spPr/>
    </dgm:pt>
    <dgm:pt modelId="{845EA677-8720-1142-ADA7-FA2EC39E5D52}" type="pres">
      <dgm:prSet presAssocID="{E5917432-37A6-8A4F-B17A-67C58F147C47}" presName="accentRepeatNode" presStyleLbl="solidAlignAcc1" presStyleIdx="2" presStyleCnt="10"/>
      <dgm:spPr/>
    </dgm:pt>
    <dgm:pt modelId="{A1E5731A-5538-4045-970F-222DCFDF3934}" type="pres">
      <dgm:prSet presAssocID="{47DC54F8-B532-3F4D-AD03-5C6739128D62}" presName="image2" presStyleCnt="0"/>
      <dgm:spPr/>
    </dgm:pt>
    <dgm:pt modelId="{595D9651-8076-644F-B84E-8956EE6F3A59}" type="pres">
      <dgm:prSet presAssocID="{47DC54F8-B532-3F4D-AD03-5C6739128D62}" presName="imageRepeatNode" presStyleLbl="alignAcc1" presStyleIdx="1" presStyleCnt="5"/>
      <dgm:spPr/>
      <dgm:t>
        <a:bodyPr/>
        <a:lstStyle/>
        <a:p>
          <a:endParaRPr lang="es-ES"/>
        </a:p>
      </dgm:t>
    </dgm:pt>
    <dgm:pt modelId="{47D41500-92B5-EE40-B299-ACE53352A19F}" type="pres">
      <dgm:prSet presAssocID="{47DC54F8-B532-3F4D-AD03-5C6739128D62}" presName="imageaccent2" presStyleCnt="0"/>
      <dgm:spPr/>
    </dgm:pt>
    <dgm:pt modelId="{53C78FBC-D87D-384F-8584-3A31E73E3C3D}" type="pres">
      <dgm:prSet presAssocID="{47DC54F8-B532-3F4D-AD03-5C6739128D62}" presName="accentRepeatNode" presStyleLbl="solidAlignAcc1" presStyleIdx="3" presStyleCnt="10"/>
      <dgm:spPr/>
    </dgm:pt>
    <dgm:pt modelId="{F477BDC7-EDC4-3D46-862D-78ED6E76290A}" type="pres">
      <dgm:prSet presAssocID="{C5018AA5-64F1-DD47-8BD4-8C5069ABA246}" presName="text3" presStyleCnt="0"/>
      <dgm:spPr/>
    </dgm:pt>
    <dgm:pt modelId="{485AA103-E9DB-E847-B373-C4557CADAFA5}" type="pres">
      <dgm:prSet presAssocID="{C5018AA5-64F1-DD47-8BD4-8C5069ABA246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D33A8E-CBFF-604B-AC1B-899428F49A7C}" type="pres">
      <dgm:prSet presAssocID="{C5018AA5-64F1-DD47-8BD4-8C5069ABA246}" presName="textaccent3" presStyleCnt="0"/>
      <dgm:spPr/>
    </dgm:pt>
    <dgm:pt modelId="{409C9DC6-D402-3D43-AE94-3AA5A83BF954}" type="pres">
      <dgm:prSet presAssocID="{C5018AA5-64F1-DD47-8BD4-8C5069ABA246}" presName="accentRepeatNode" presStyleLbl="solidAlignAcc1" presStyleIdx="4" presStyleCnt="10"/>
      <dgm:spPr/>
    </dgm:pt>
    <dgm:pt modelId="{08F89CC5-B8DE-5347-9738-F4B122D5CBBE}" type="pres">
      <dgm:prSet presAssocID="{0DEDDC6A-1E6B-5B48-AF16-E5A8D8A76CAF}" presName="image3" presStyleCnt="0"/>
      <dgm:spPr/>
    </dgm:pt>
    <dgm:pt modelId="{20793EEA-F559-BB4F-A3AE-FEC25DCB5E60}" type="pres">
      <dgm:prSet presAssocID="{0DEDDC6A-1E6B-5B48-AF16-E5A8D8A76CAF}" presName="imageRepeatNode" presStyleLbl="alignAcc1" presStyleIdx="2" presStyleCnt="5"/>
      <dgm:spPr/>
      <dgm:t>
        <a:bodyPr/>
        <a:lstStyle/>
        <a:p>
          <a:endParaRPr lang="es-ES"/>
        </a:p>
      </dgm:t>
    </dgm:pt>
    <dgm:pt modelId="{1FB76A69-E056-EB4E-B0F7-2FF0DCF5F230}" type="pres">
      <dgm:prSet presAssocID="{0DEDDC6A-1E6B-5B48-AF16-E5A8D8A76CAF}" presName="imageaccent3" presStyleCnt="0"/>
      <dgm:spPr/>
    </dgm:pt>
    <dgm:pt modelId="{ABC6C5B2-5E88-734C-BA42-9CD5D95FD828}" type="pres">
      <dgm:prSet presAssocID="{0DEDDC6A-1E6B-5B48-AF16-E5A8D8A76CAF}" presName="accentRepeatNode" presStyleLbl="solidAlignAcc1" presStyleIdx="5" presStyleCnt="10"/>
      <dgm:spPr/>
    </dgm:pt>
    <dgm:pt modelId="{7B86BF24-FF16-9849-B7CF-618FE5062BBC}" type="pres">
      <dgm:prSet presAssocID="{01E7989B-548C-A84D-BF39-221283DDC730}" presName="text4" presStyleCnt="0"/>
      <dgm:spPr/>
    </dgm:pt>
    <dgm:pt modelId="{3238AF51-48FF-FD4C-8C0A-3F5B3DAEBE56}" type="pres">
      <dgm:prSet presAssocID="{01E7989B-548C-A84D-BF39-221283DDC730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E3B25-F5CB-E640-91A1-1E5D3FB126C9}" type="pres">
      <dgm:prSet presAssocID="{01E7989B-548C-A84D-BF39-221283DDC730}" presName="textaccent4" presStyleCnt="0"/>
      <dgm:spPr/>
    </dgm:pt>
    <dgm:pt modelId="{3A75E65B-5576-B14A-890A-9B60B7551CB2}" type="pres">
      <dgm:prSet presAssocID="{01E7989B-548C-A84D-BF39-221283DDC730}" presName="accentRepeatNode" presStyleLbl="solidAlignAcc1" presStyleIdx="6" presStyleCnt="10"/>
      <dgm:spPr/>
    </dgm:pt>
    <dgm:pt modelId="{E9ED1912-78B5-7F49-B014-CAEEC9D9051F}" type="pres">
      <dgm:prSet presAssocID="{AFD223AE-D299-9E41-AF38-69DB91A91A7D}" presName="image4" presStyleCnt="0"/>
      <dgm:spPr/>
    </dgm:pt>
    <dgm:pt modelId="{C48171D2-1360-CD46-9B42-E1AF5B849092}" type="pres">
      <dgm:prSet presAssocID="{AFD223AE-D299-9E41-AF38-69DB91A91A7D}" presName="imageRepeatNode" presStyleLbl="alignAcc1" presStyleIdx="3" presStyleCnt="5"/>
      <dgm:spPr/>
      <dgm:t>
        <a:bodyPr/>
        <a:lstStyle/>
        <a:p>
          <a:endParaRPr lang="es-ES"/>
        </a:p>
      </dgm:t>
    </dgm:pt>
    <dgm:pt modelId="{97FE9B6C-6F0F-1048-A348-668F4BA8889D}" type="pres">
      <dgm:prSet presAssocID="{AFD223AE-D299-9E41-AF38-69DB91A91A7D}" presName="imageaccent4" presStyleCnt="0"/>
      <dgm:spPr/>
    </dgm:pt>
    <dgm:pt modelId="{A9CF600E-69E6-8945-95C5-7A72E737D04F}" type="pres">
      <dgm:prSet presAssocID="{AFD223AE-D299-9E41-AF38-69DB91A91A7D}" presName="accentRepeatNode" presStyleLbl="solidAlignAcc1" presStyleIdx="7" presStyleCnt="10"/>
      <dgm:spPr/>
    </dgm:pt>
    <dgm:pt modelId="{D0B00680-E545-D54C-9BA2-972CDB5DC526}" type="pres">
      <dgm:prSet presAssocID="{03C49706-93CE-6344-AB01-6AAFD92454D3}" presName="text5" presStyleCnt="0"/>
      <dgm:spPr/>
    </dgm:pt>
    <dgm:pt modelId="{F31D1570-13B2-4443-94F1-7ADCBBDEAC4C}" type="pres">
      <dgm:prSet presAssocID="{03C49706-93CE-6344-AB01-6AAFD92454D3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6222DC-367B-0D42-BC07-CB0511450B8D}" type="pres">
      <dgm:prSet presAssocID="{03C49706-93CE-6344-AB01-6AAFD92454D3}" presName="textaccent5" presStyleCnt="0"/>
      <dgm:spPr/>
    </dgm:pt>
    <dgm:pt modelId="{DF3C9A60-190B-7444-B2D4-10BD0803A9AE}" type="pres">
      <dgm:prSet presAssocID="{03C49706-93CE-6344-AB01-6AAFD92454D3}" presName="accentRepeatNode" presStyleLbl="solidAlignAcc1" presStyleIdx="8" presStyleCnt="10"/>
      <dgm:spPr/>
    </dgm:pt>
    <dgm:pt modelId="{16001F9F-0292-B74B-A371-912F2632B8B5}" type="pres">
      <dgm:prSet presAssocID="{5A316892-BDE0-1B45-93D7-A52EB7EE3F96}" presName="image5" presStyleCnt="0"/>
      <dgm:spPr/>
    </dgm:pt>
    <dgm:pt modelId="{6F72CEB5-FD33-F242-AB55-8AFE0EB4EEF3}" type="pres">
      <dgm:prSet presAssocID="{5A316892-BDE0-1B45-93D7-A52EB7EE3F96}" presName="imageRepeatNode" presStyleLbl="alignAcc1" presStyleIdx="4" presStyleCnt="5"/>
      <dgm:spPr/>
      <dgm:t>
        <a:bodyPr/>
        <a:lstStyle/>
        <a:p>
          <a:endParaRPr lang="es-ES"/>
        </a:p>
      </dgm:t>
    </dgm:pt>
    <dgm:pt modelId="{23C462D9-68CC-3542-9682-509AC1DD854D}" type="pres">
      <dgm:prSet presAssocID="{5A316892-BDE0-1B45-93D7-A52EB7EE3F96}" presName="imageaccent5" presStyleCnt="0"/>
      <dgm:spPr/>
    </dgm:pt>
    <dgm:pt modelId="{807E603C-DE38-4D44-833C-E7DCE35AA4F6}" type="pres">
      <dgm:prSet presAssocID="{5A316892-BDE0-1B45-93D7-A52EB7EE3F96}" presName="accentRepeatNode" presStyleLbl="solidAlignAcc1" presStyleIdx="9" presStyleCnt="10"/>
      <dgm:spPr/>
    </dgm:pt>
  </dgm:ptLst>
  <dgm:cxnLst>
    <dgm:cxn modelId="{AAE2090F-8995-D040-AB72-CD80E5FBC7AD}" type="presOf" srcId="{14314710-2C99-E247-A819-97AF539B65BF}" destId="{FEF7C78E-A905-5348-89BC-364A444DC9DE}" srcOrd="0" destOrd="0" presId="urn:microsoft.com/office/officeart/2008/layout/HexagonCluster"/>
    <dgm:cxn modelId="{AAD3B8D2-890E-EF45-9EC8-5A75C07988B6}" srcId="{F4337316-C139-3844-AAE4-FC5C99BDEABC}" destId="{03C49706-93CE-6344-AB01-6AAFD92454D3}" srcOrd="4" destOrd="0" parTransId="{01A3CFCD-CA52-8541-A8C5-F2B7CDFD409C}" sibTransId="{5A316892-BDE0-1B45-93D7-A52EB7EE3F96}"/>
    <dgm:cxn modelId="{79BF04CF-7448-0D4C-ABA2-42FB0D4E38CA}" srcId="{F4337316-C139-3844-AAE4-FC5C99BDEABC}" destId="{C5018AA5-64F1-DD47-8BD4-8C5069ABA246}" srcOrd="2" destOrd="0" parTransId="{8A6474EE-47A1-F147-AE0D-49952E1CA516}" sibTransId="{0DEDDC6A-1E6B-5B48-AF16-E5A8D8A76CAF}"/>
    <dgm:cxn modelId="{199A8472-ACFC-E441-93ED-4BAF7BC5D37A}" type="presOf" srcId="{01E7989B-548C-A84D-BF39-221283DDC730}" destId="{3238AF51-48FF-FD4C-8C0A-3F5B3DAEBE56}" srcOrd="0" destOrd="0" presId="urn:microsoft.com/office/officeart/2008/layout/HexagonCluster"/>
    <dgm:cxn modelId="{1DE77BB5-B1EC-1D40-9B6B-DA97D905C0CC}" type="presOf" srcId="{C5018AA5-64F1-DD47-8BD4-8C5069ABA246}" destId="{485AA103-E9DB-E847-B373-C4557CADAFA5}" srcOrd="0" destOrd="0" presId="urn:microsoft.com/office/officeart/2008/layout/HexagonCluster"/>
    <dgm:cxn modelId="{325D862D-EA20-D444-A929-2C2B5344782D}" type="presOf" srcId="{03C49706-93CE-6344-AB01-6AAFD92454D3}" destId="{F31D1570-13B2-4443-94F1-7ADCBBDEAC4C}" srcOrd="0" destOrd="0" presId="urn:microsoft.com/office/officeart/2008/layout/HexagonCluster"/>
    <dgm:cxn modelId="{8FE25228-B7CA-F94A-A438-BC273B0D9944}" type="presOf" srcId="{E5917432-37A6-8A4F-B17A-67C58F147C47}" destId="{9914CDC2-B5C9-D24A-A65E-E5EF1005AB2E}" srcOrd="0" destOrd="0" presId="urn:microsoft.com/office/officeart/2008/layout/HexagonCluster"/>
    <dgm:cxn modelId="{7B826C11-587A-BA4E-8114-7B70E2D60A76}" type="presOf" srcId="{AFD223AE-D299-9E41-AF38-69DB91A91A7D}" destId="{C48171D2-1360-CD46-9B42-E1AF5B849092}" srcOrd="0" destOrd="0" presId="urn:microsoft.com/office/officeart/2008/layout/HexagonCluster"/>
    <dgm:cxn modelId="{46C05D8E-097E-1841-B7B0-448E5725D89B}" type="presOf" srcId="{40321566-417A-E745-A1C8-9100BD0D6E00}" destId="{F6D7C524-EA6A-6042-BC24-A3D29E540FBF}" srcOrd="0" destOrd="0" presId="urn:microsoft.com/office/officeart/2008/layout/HexagonCluster"/>
    <dgm:cxn modelId="{B470D6EB-0C74-7B4B-9490-EE00EA6528CB}" type="presOf" srcId="{F4337316-C139-3844-AAE4-FC5C99BDEABC}" destId="{58DB8557-7943-8B49-AB6D-69BC65344D88}" srcOrd="0" destOrd="0" presId="urn:microsoft.com/office/officeart/2008/layout/HexagonCluster"/>
    <dgm:cxn modelId="{AB87A565-62F8-5E47-BEB2-ADF5A7D7FADA}" srcId="{F4337316-C139-3844-AAE4-FC5C99BDEABC}" destId="{E5917432-37A6-8A4F-B17A-67C58F147C47}" srcOrd="1" destOrd="0" parTransId="{BA6A4866-7D07-A740-BFF6-C26BB5543105}" sibTransId="{47DC54F8-B532-3F4D-AD03-5C6739128D62}"/>
    <dgm:cxn modelId="{8224BF1F-8689-AA47-AE7C-1B78B5D1CFFB}" type="presOf" srcId="{47DC54F8-B532-3F4D-AD03-5C6739128D62}" destId="{595D9651-8076-644F-B84E-8956EE6F3A59}" srcOrd="0" destOrd="0" presId="urn:microsoft.com/office/officeart/2008/layout/HexagonCluster"/>
    <dgm:cxn modelId="{050DF277-0DD9-C744-BE2D-6722050D8176}" type="presOf" srcId="{5A316892-BDE0-1B45-93D7-A52EB7EE3F96}" destId="{6F72CEB5-FD33-F242-AB55-8AFE0EB4EEF3}" srcOrd="0" destOrd="0" presId="urn:microsoft.com/office/officeart/2008/layout/HexagonCluster"/>
    <dgm:cxn modelId="{6B663DE6-BBEA-2546-B7A7-A595EB556A1E}" srcId="{F4337316-C139-3844-AAE4-FC5C99BDEABC}" destId="{14314710-2C99-E247-A819-97AF539B65BF}" srcOrd="0" destOrd="0" parTransId="{D9C514BE-A0B0-2243-8AB7-54F79B94C917}" sibTransId="{40321566-417A-E745-A1C8-9100BD0D6E00}"/>
    <dgm:cxn modelId="{F889670B-70B5-A941-BEA4-22876170A153}" type="presOf" srcId="{0DEDDC6A-1E6B-5B48-AF16-E5A8D8A76CAF}" destId="{20793EEA-F559-BB4F-A3AE-FEC25DCB5E60}" srcOrd="0" destOrd="0" presId="urn:microsoft.com/office/officeart/2008/layout/HexagonCluster"/>
    <dgm:cxn modelId="{BC3DCFF3-A3AF-F44E-96BA-DC93700538EC}" srcId="{F4337316-C139-3844-AAE4-FC5C99BDEABC}" destId="{01E7989B-548C-A84D-BF39-221283DDC730}" srcOrd="3" destOrd="0" parTransId="{7FCF3492-6194-7141-97C8-62C1FD815C0F}" sibTransId="{AFD223AE-D299-9E41-AF38-69DB91A91A7D}"/>
    <dgm:cxn modelId="{59956ECB-28C2-E645-9CA0-9B346644879B}" type="presParOf" srcId="{58DB8557-7943-8B49-AB6D-69BC65344D88}" destId="{B5EDB511-085B-6C41-BCC8-2A68C6D29784}" srcOrd="0" destOrd="0" presId="urn:microsoft.com/office/officeart/2008/layout/HexagonCluster"/>
    <dgm:cxn modelId="{58F23A7B-A150-CD4F-94D3-0B0C65637548}" type="presParOf" srcId="{B5EDB511-085B-6C41-BCC8-2A68C6D29784}" destId="{FEF7C78E-A905-5348-89BC-364A444DC9DE}" srcOrd="0" destOrd="0" presId="urn:microsoft.com/office/officeart/2008/layout/HexagonCluster"/>
    <dgm:cxn modelId="{6339E544-BD00-764A-A7DC-846BDCFCD331}" type="presParOf" srcId="{58DB8557-7943-8B49-AB6D-69BC65344D88}" destId="{ACE59C3F-77F6-9944-9036-81C79318F777}" srcOrd="1" destOrd="0" presId="urn:microsoft.com/office/officeart/2008/layout/HexagonCluster"/>
    <dgm:cxn modelId="{7794940D-FCBF-6E49-80B4-CC9F0EF80AB6}" type="presParOf" srcId="{ACE59C3F-77F6-9944-9036-81C79318F777}" destId="{473E0D0F-A5A8-8E46-B605-000C208FB19A}" srcOrd="0" destOrd="0" presId="urn:microsoft.com/office/officeart/2008/layout/HexagonCluster"/>
    <dgm:cxn modelId="{FCBE1805-48FE-2143-A36C-1331E0815D9D}" type="presParOf" srcId="{58DB8557-7943-8B49-AB6D-69BC65344D88}" destId="{7A3DAEDB-978F-9245-BCE0-F9512110CE2C}" srcOrd="2" destOrd="0" presId="urn:microsoft.com/office/officeart/2008/layout/HexagonCluster"/>
    <dgm:cxn modelId="{4E28EF3C-1F9A-5141-A868-E49D9355DCA1}" type="presParOf" srcId="{7A3DAEDB-978F-9245-BCE0-F9512110CE2C}" destId="{F6D7C524-EA6A-6042-BC24-A3D29E540FBF}" srcOrd="0" destOrd="0" presId="urn:microsoft.com/office/officeart/2008/layout/HexagonCluster"/>
    <dgm:cxn modelId="{378BA003-F4D6-B94B-946D-28BF85E4D25E}" type="presParOf" srcId="{58DB8557-7943-8B49-AB6D-69BC65344D88}" destId="{3B4F217F-6763-594F-B20D-22782EB09F5E}" srcOrd="3" destOrd="0" presId="urn:microsoft.com/office/officeart/2008/layout/HexagonCluster"/>
    <dgm:cxn modelId="{82AF0730-191B-3D49-BAA1-E0E4C16E05D3}" type="presParOf" srcId="{3B4F217F-6763-594F-B20D-22782EB09F5E}" destId="{01F7F3D1-4A0E-4548-BDEE-F26FEA97F690}" srcOrd="0" destOrd="0" presId="urn:microsoft.com/office/officeart/2008/layout/HexagonCluster"/>
    <dgm:cxn modelId="{A86B8371-5E9F-EF46-BDC5-004648725DF8}" type="presParOf" srcId="{58DB8557-7943-8B49-AB6D-69BC65344D88}" destId="{B6BB5567-C073-D949-8763-3D91B4A77452}" srcOrd="4" destOrd="0" presId="urn:microsoft.com/office/officeart/2008/layout/HexagonCluster"/>
    <dgm:cxn modelId="{DDBCF130-91FA-3D44-8D0A-1F0185645F2F}" type="presParOf" srcId="{B6BB5567-C073-D949-8763-3D91B4A77452}" destId="{9914CDC2-B5C9-D24A-A65E-E5EF1005AB2E}" srcOrd="0" destOrd="0" presId="urn:microsoft.com/office/officeart/2008/layout/HexagonCluster"/>
    <dgm:cxn modelId="{4038CC77-E44F-9C47-98CD-99A476B30E1F}" type="presParOf" srcId="{58DB8557-7943-8B49-AB6D-69BC65344D88}" destId="{0BACC0A1-BFDE-EA43-8C3B-406073BF1E52}" srcOrd="5" destOrd="0" presId="urn:microsoft.com/office/officeart/2008/layout/HexagonCluster"/>
    <dgm:cxn modelId="{0C8BEE8F-26BF-6449-934B-31962AE194DB}" type="presParOf" srcId="{0BACC0A1-BFDE-EA43-8C3B-406073BF1E52}" destId="{845EA677-8720-1142-ADA7-FA2EC39E5D52}" srcOrd="0" destOrd="0" presId="urn:microsoft.com/office/officeart/2008/layout/HexagonCluster"/>
    <dgm:cxn modelId="{58BD8714-2247-C649-92D1-8B5E182BC8B5}" type="presParOf" srcId="{58DB8557-7943-8B49-AB6D-69BC65344D88}" destId="{A1E5731A-5538-4045-970F-222DCFDF3934}" srcOrd="6" destOrd="0" presId="urn:microsoft.com/office/officeart/2008/layout/HexagonCluster"/>
    <dgm:cxn modelId="{853DF06C-C595-554E-95A0-BDACC4C23B05}" type="presParOf" srcId="{A1E5731A-5538-4045-970F-222DCFDF3934}" destId="{595D9651-8076-644F-B84E-8956EE6F3A59}" srcOrd="0" destOrd="0" presId="urn:microsoft.com/office/officeart/2008/layout/HexagonCluster"/>
    <dgm:cxn modelId="{1378D1EF-3DFA-E748-9E80-1476B3D0C6D5}" type="presParOf" srcId="{58DB8557-7943-8B49-AB6D-69BC65344D88}" destId="{47D41500-92B5-EE40-B299-ACE53352A19F}" srcOrd="7" destOrd="0" presId="urn:microsoft.com/office/officeart/2008/layout/HexagonCluster"/>
    <dgm:cxn modelId="{A1A9E5B0-3783-7542-8BD8-502938A9CABD}" type="presParOf" srcId="{47D41500-92B5-EE40-B299-ACE53352A19F}" destId="{53C78FBC-D87D-384F-8584-3A31E73E3C3D}" srcOrd="0" destOrd="0" presId="urn:microsoft.com/office/officeart/2008/layout/HexagonCluster"/>
    <dgm:cxn modelId="{B72D6284-0125-1944-BD19-0B4A57FC635A}" type="presParOf" srcId="{58DB8557-7943-8B49-AB6D-69BC65344D88}" destId="{F477BDC7-EDC4-3D46-862D-78ED6E76290A}" srcOrd="8" destOrd="0" presId="urn:microsoft.com/office/officeart/2008/layout/HexagonCluster"/>
    <dgm:cxn modelId="{11D2BB55-186D-4949-ACB8-B339114EC980}" type="presParOf" srcId="{F477BDC7-EDC4-3D46-862D-78ED6E76290A}" destId="{485AA103-E9DB-E847-B373-C4557CADAFA5}" srcOrd="0" destOrd="0" presId="urn:microsoft.com/office/officeart/2008/layout/HexagonCluster"/>
    <dgm:cxn modelId="{1CF9E7D1-A3E5-6D48-9967-9A406061FEC2}" type="presParOf" srcId="{58DB8557-7943-8B49-AB6D-69BC65344D88}" destId="{48D33A8E-CBFF-604B-AC1B-899428F49A7C}" srcOrd="9" destOrd="0" presId="urn:microsoft.com/office/officeart/2008/layout/HexagonCluster"/>
    <dgm:cxn modelId="{F8FEE249-5473-B447-BE20-C08E0AD3BB46}" type="presParOf" srcId="{48D33A8E-CBFF-604B-AC1B-899428F49A7C}" destId="{409C9DC6-D402-3D43-AE94-3AA5A83BF954}" srcOrd="0" destOrd="0" presId="urn:microsoft.com/office/officeart/2008/layout/HexagonCluster"/>
    <dgm:cxn modelId="{10E96883-FE7E-A544-B8E5-E5CAD1BDEB65}" type="presParOf" srcId="{58DB8557-7943-8B49-AB6D-69BC65344D88}" destId="{08F89CC5-B8DE-5347-9738-F4B122D5CBBE}" srcOrd="10" destOrd="0" presId="urn:microsoft.com/office/officeart/2008/layout/HexagonCluster"/>
    <dgm:cxn modelId="{64A58938-BF00-4742-B6B1-5724A3123513}" type="presParOf" srcId="{08F89CC5-B8DE-5347-9738-F4B122D5CBBE}" destId="{20793EEA-F559-BB4F-A3AE-FEC25DCB5E60}" srcOrd="0" destOrd="0" presId="urn:microsoft.com/office/officeart/2008/layout/HexagonCluster"/>
    <dgm:cxn modelId="{B2A9F0B1-E183-FA4C-A6BA-AD326A8CA674}" type="presParOf" srcId="{58DB8557-7943-8B49-AB6D-69BC65344D88}" destId="{1FB76A69-E056-EB4E-B0F7-2FF0DCF5F230}" srcOrd="11" destOrd="0" presId="urn:microsoft.com/office/officeart/2008/layout/HexagonCluster"/>
    <dgm:cxn modelId="{6D030AB2-46CB-4A42-A56F-6AE92D0F211A}" type="presParOf" srcId="{1FB76A69-E056-EB4E-B0F7-2FF0DCF5F230}" destId="{ABC6C5B2-5E88-734C-BA42-9CD5D95FD828}" srcOrd="0" destOrd="0" presId="urn:microsoft.com/office/officeart/2008/layout/HexagonCluster"/>
    <dgm:cxn modelId="{61ED3415-5C6F-A146-B356-CD77150D2A80}" type="presParOf" srcId="{58DB8557-7943-8B49-AB6D-69BC65344D88}" destId="{7B86BF24-FF16-9849-B7CF-618FE5062BBC}" srcOrd="12" destOrd="0" presId="urn:microsoft.com/office/officeart/2008/layout/HexagonCluster"/>
    <dgm:cxn modelId="{F2EEFA12-A988-B741-83BF-D1EE0071EF46}" type="presParOf" srcId="{7B86BF24-FF16-9849-B7CF-618FE5062BBC}" destId="{3238AF51-48FF-FD4C-8C0A-3F5B3DAEBE56}" srcOrd="0" destOrd="0" presId="urn:microsoft.com/office/officeart/2008/layout/HexagonCluster"/>
    <dgm:cxn modelId="{E1C913F3-B3BD-6044-9B7B-9A28DB547909}" type="presParOf" srcId="{58DB8557-7943-8B49-AB6D-69BC65344D88}" destId="{CFAE3B25-F5CB-E640-91A1-1E5D3FB126C9}" srcOrd="13" destOrd="0" presId="urn:microsoft.com/office/officeart/2008/layout/HexagonCluster"/>
    <dgm:cxn modelId="{B3C3ECED-77B5-5346-AFB6-E306B9BEA7FD}" type="presParOf" srcId="{CFAE3B25-F5CB-E640-91A1-1E5D3FB126C9}" destId="{3A75E65B-5576-B14A-890A-9B60B7551CB2}" srcOrd="0" destOrd="0" presId="urn:microsoft.com/office/officeart/2008/layout/HexagonCluster"/>
    <dgm:cxn modelId="{F2945B92-20DB-2342-B7F1-266CBBFE32B0}" type="presParOf" srcId="{58DB8557-7943-8B49-AB6D-69BC65344D88}" destId="{E9ED1912-78B5-7F49-B014-CAEEC9D9051F}" srcOrd="14" destOrd="0" presId="urn:microsoft.com/office/officeart/2008/layout/HexagonCluster"/>
    <dgm:cxn modelId="{24FA72A0-8561-A445-9D3C-60AFFC2C3229}" type="presParOf" srcId="{E9ED1912-78B5-7F49-B014-CAEEC9D9051F}" destId="{C48171D2-1360-CD46-9B42-E1AF5B849092}" srcOrd="0" destOrd="0" presId="urn:microsoft.com/office/officeart/2008/layout/HexagonCluster"/>
    <dgm:cxn modelId="{3A037672-DC14-034F-853E-3F8FACC82E8B}" type="presParOf" srcId="{58DB8557-7943-8B49-AB6D-69BC65344D88}" destId="{97FE9B6C-6F0F-1048-A348-668F4BA8889D}" srcOrd="15" destOrd="0" presId="urn:microsoft.com/office/officeart/2008/layout/HexagonCluster"/>
    <dgm:cxn modelId="{F2EB848D-2D74-024A-830A-B5F41BD98953}" type="presParOf" srcId="{97FE9B6C-6F0F-1048-A348-668F4BA8889D}" destId="{A9CF600E-69E6-8945-95C5-7A72E737D04F}" srcOrd="0" destOrd="0" presId="urn:microsoft.com/office/officeart/2008/layout/HexagonCluster"/>
    <dgm:cxn modelId="{3FF79EB1-B6B4-7E49-810B-6F95B88B54E0}" type="presParOf" srcId="{58DB8557-7943-8B49-AB6D-69BC65344D88}" destId="{D0B00680-E545-D54C-9BA2-972CDB5DC526}" srcOrd="16" destOrd="0" presId="urn:microsoft.com/office/officeart/2008/layout/HexagonCluster"/>
    <dgm:cxn modelId="{AE15C898-8C8D-0A41-AD41-64205809CCA5}" type="presParOf" srcId="{D0B00680-E545-D54C-9BA2-972CDB5DC526}" destId="{F31D1570-13B2-4443-94F1-7ADCBBDEAC4C}" srcOrd="0" destOrd="0" presId="urn:microsoft.com/office/officeart/2008/layout/HexagonCluster"/>
    <dgm:cxn modelId="{774AB2BF-C86C-4A4F-9809-62C91DD038C0}" type="presParOf" srcId="{58DB8557-7943-8B49-AB6D-69BC65344D88}" destId="{B56222DC-367B-0D42-BC07-CB0511450B8D}" srcOrd="17" destOrd="0" presId="urn:microsoft.com/office/officeart/2008/layout/HexagonCluster"/>
    <dgm:cxn modelId="{D53C47FC-F8D1-4547-A1BD-0B86E2A8E5B4}" type="presParOf" srcId="{B56222DC-367B-0D42-BC07-CB0511450B8D}" destId="{DF3C9A60-190B-7444-B2D4-10BD0803A9AE}" srcOrd="0" destOrd="0" presId="urn:microsoft.com/office/officeart/2008/layout/HexagonCluster"/>
    <dgm:cxn modelId="{19FD66FF-D3BB-744B-BBC0-6C9BB54C2688}" type="presParOf" srcId="{58DB8557-7943-8B49-AB6D-69BC65344D88}" destId="{16001F9F-0292-B74B-A371-912F2632B8B5}" srcOrd="18" destOrd="0" presId="urn:microsoft.com/office/officeart/2008/layout/HexagonCluster"/>
    <dgm:cxn modelId="{0CC2D411-7A2C-F942-ADEB-0861569A59BF}" type="presParOf" srcId="{16001F9F-0292-B74B-A371-912F2632B8B5}" destId="{6F72CEB5-FD33-F242-AB55-8AFE0EB4EEF3}" srcOrd="0" destOrd="0" presId="urn:microsoft.com/office/officeart/2008/layout/HexagonCluster"/>
    <dgm:cxn modelId="{8B1C3CE6-CDD5-BE49-BCFE-273BD961677A}" type="presParOf" srcId="{58DB8557-7943-8B49-AB6D-69BC65344D88}" destId="{23C462D9-68CC-3542-9682-509AC1DD854D}" srcOrd="19" destOrd="0" presId="urn:microsoft.com/office/officeart/2008/layout/HexagonCluster"/>
    <dgm:cxn modelId="{DACBA44D-B25D-FE4A-A777-32366140C331}" type="presParOf" srcId="{23C462D9-68CC-3542-9682-509AC1DD854D}" destId="{807E603C-DE38-4D44-833C-E7DCE35AA4F6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EA081F4-E5DF-AC44-B282-1E980716FD0D}" type="doc">
      <dgm:prSet loTypeId="urn:microsoft.com/office/officeart/2005/8/layout/vProcess5" loCatId="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BA0E2830-0E60-2040-A4C7-4274DF0CD20B}">
      <dgm:prSet phldrT="[Texto]"/>
      <dgm:spPr/>
      <dgm:t>
        <a:bodyPr/>
        <a:lstStyle/>
        <a:p>
          <a:r>
            <a:rPr lang="es-EC" dirty="0" smtClean="0"/>
            <a:t>Todos demostrarán apertura y honestidad</a:t>
          </a:r>
          <a:endParaRPr lang="es-ES" dirty="0"/>
        </a:p>
      </dgm:t>
    </dgm:pt>
    <dgm:pt modelId="{20E69C81-E4B1-7A47-A14C-9EF97EDF6C70}" type="parTrans" cxnId="{A6D888C6-24B0-1E4F-B9EF-5FD5C600301E}">
      <dgm:prSet/>
      <dgm:spPr/>
      <dgm:t>
        <a:bodyPr/>
        <a:lstStyle/>
        <a:p>
          <a:endParaRPr lang="es-ES"/>
        </a:p>
      </dgm:t>
    </dgm:pt>
    <dgm:pt modelId="{AFE55418-1A5A-814D-B1DA-64022BBF2EB5}" type="sibTrans" cxnId="{A6D888C6-24B0-1E4F-B9EF-5FD5C600301E}">
      <dgm:prSet/>
      <dgm:spPr/>
      <dgm:t>
        <a:bodyPr/>
        <a:lstStyle/>
        <a:p>
          <a:endParaRPr lang="es-ES"/>
        </a:p>
      </dgm:t>
    </dgm:pt>
    <dgm:pt modelId="{D4519C83-C88B-3A4C-9F4C-6425A0847490}">
      <dgm:prSet/>
      <dgm:spPr/>
      <dgm:t>
        <a:bodyPr/>
        <a:lstStyle/>
        <a:p>
          <a:r>
            <a:rPr lang="es-EC" dirty="0" smtClean="0"/>
            <a:t>Todos escucharán sin interrumpir ni reaccionar negativamente</a:t>
          </a:r>
          <a:endParaRPr lang="es-ES_tradnl" dirty="0"/>
        </a:p>
      </dgm:t>
    </dgm:pt>
    <dgm:pt modelId="{7C95E738-59AD-ED45-B9CB-15B0D7D15337}" type="parTrans" cxnId="{DDB61D17-1153-FE48-AF58-A25A36547E70}">
      <dgm:prSet/>
      <dgm:spPr/>
      <dgm:t>
        <a:bodyPr/>
        <a:lstStyle/>
        <a:p>
          <a:endParaRPr lang="es-ES"/>
        </a:p>
      </dgm:t>
    </dgm:pt>
    <dgm:pt modelId="{46393811-D716-E34D-A7FD-618403E4C30A}" type="sibTrans" cxnId="{DDB61D17-1153-FE48-AF58-A25A36547E70}">
      <dgm:prSet/>
      <dgm:spPr/>
      <dgm:t>
        <a:bodyPr/>
        <a:lstStyle/>
        <a:p>
          <a:endParaRPr lang="es-ES"/>
        </a:p>
      </dgm:t>
    </dgm:pt>
    <dgm:pt modelId="{833E556B-7DC8-1F42-A70C-4F62A4794B15}">
      <dgm:prSet/>
      <dgm:spPr>
        <a:solidFill>
          <a:schemeClr val="tx2"/>
        </a:solidFill>
      </dgm:spPr>
      <dgm:t>
        <a:bodyPr/>
        <a:lstStyle/>
        <a:p>
          <a:r>
            <a:rPr lang="es-EC" dirty="0" smtClean="0"/>
            <a:t>Toda opinión o sentimiento deberá estar sustentado en hechos o conductas específicas</a:t>
          </a:r>
          <a:endParaRPr lang="es-ES" dirty="0"/>
        </a:p>
      </dgm:t>
    </dgm:pt>
    <dgm:pt modelId="{B20996B6-0F97-FA4B-A27F-3D40BCDBF835}" type="parTrans" cxnId="{B730883D-9A5F-6B4F-BAB1-7A2CCFBED32A}">
      <dgm:prSet/>
      <dgm:spPr/>
      <dgm:t>
        <a:bodyPr/>
        <a:lstStyle/>
        <a:p>
          <a:endParaRPr lang="es-ES"/>
        </a:p>
      </dgm:t>
    </dgm:pt>
    <dgm:pt modelId="{F70FDCC9-A3CA-F54A-B326-09DB13FCB2BF}" type="sibTrans" cxnId="{B730883D-9A5F-6B4F-BAB1-7A2CCFBED32A}">
      <dgm:prSet/>
      <dgm:spPr/>
      <dgm:t>
        <a:bodyPr/>
        <a:lstStyle/>
        <a:p>
          <a:endParaRPr lang="es-ES"/>
        </a:p>
      </dgm:t>
    </dgm:pt>
    <dgm:pt modelId="{D7BA03CE-CB44-9C4C-97D6-3423049D84B9}">
      <dgm:prSet/>
      <dgm:spPr/>
      <dgm:t>
        <a:bodyPr/>
        <a:lstStyle/>
        <a:p>
          <a:r>
            <a:rPr lang="es-EC" dirty="0" smtClean="0"/>
            <a:t>Todos tendrán la posibilidad de hablar y ser escuchados</a:t>
          </a:r>
          <a:endParaRPr lang="es-ES_tradnl" dirty="0"/>
        </a:p>
      </dgm:t>
    </dgm:pt>
    <dgm:pt modelId="{B6A46035-28B8-2F4F-8BF9-42D2CC075509}" type="sibTrans" cxnId="{71054A24-BA74-1243-A7CD-2C37372AB207}">
      <dgm:prSet/>
      <dgm:spPr/>
      <dgm:t>
        <a:bodyPr/>
        <a:lstStyle/>
        <a:p>
          <a:endParaRPr lang="es-ES"/>
        </a:p>
      </dgm:t>
    </dgm:pt>
    <dgm:pt modelId="{05F98952-301C-3F4D-BEE7-D133DA7F9F3C}" type="parTrans" cxnId="{71054A24-BA74-1243-A7CD-2C37372AB207}">
      <dgm:prSet/>
      <dgm:spPr/>
      <dgm:t>
        <a:bodyPr/>
        <a:lstStyle/>
        <a:p>
          <a:endParaRPr lang="es-ES"/>
        </a:p>
      </dgm:t>
    </dgm:pt>
    <dgm:pt modelId="{4613D286-56AA-9C4F-882F-05CA0BAC9FA1}" type="pres">
      <dgm:prSet presAssocID="{CEA081F4-E5DF-AC44-B282-1E980716FD0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0668B3-DCE3-4445-AA97-E5CA981AB6FA}" type="pres">
      <dgm:prSet presAssocID="{CEA081F4-E5DF-AC44-B282-1E980716FD0D}" presName="dummyMaxCanvas" presStyleCnt="0">
        <dgm:presLayoutVars/>
      </dgm:prSet>
      <dgm:spPr/>
    </dgm:pt>
    <dgm:pt modelId="{88F6B8DE-AD8F-2642-A08A-59E65A6623DC}" type="pres">
      <dgm:prSet presAssocID="{CEA081F4-E5DF-AC44-B282-1E980716FD0D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2498E5-5808-B647-8B32-66B7DEEFA733}" type="pres">
      <dgm:prSet presAssocID="{CEA081F4-E5DF-AC44-B282-1E980716FD0D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4A7BE7-33CC-904A-A834-75F0240603FE}" type="pres">
      <dgm:prSet presAssocID="{CEA081F4-E5DF-AC44-B282-1E980716FD0D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E66512-A203-D14D-B7E9-5E6DA4D39AC4}" type="pres">
      <dgm:prSet presAssocID="{CEA081F4-E5DF-AC44-B282-1E980716FD0D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7BF471-7888-5D4C-A105-DE1C1F83E977}" type="pres">
      <dgm:prSet presAssocID="{CEA081F4-E5DF-AC44-B282-1E980716FD0D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4D7C51-8A7C-C748-906D-D8461A49670D}" type="pres">
      <dgm:prSet presAssocID="{CEA081F4-E5DF-AC44-B282-1E980716FD0D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288F88-A6C8-134D-A4B7-42FDD43E44EB}" type="pres">
      <dgm:prSet presAssocID="{CEA081F4-E5DF-AC44-B282-1E980716FD0D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4A0F91-5E49-6C4C-AE15-0C16780FB24A}" type="pres">
      <dgm:prSet presAssocID="{CEA081F4-E5DF-AC44-B282-1E980716FD0D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F6AEB0-4E9C-F54F-A30B-1945B5AF1192}" type="pres">
      <dgm:prSet presAssocID="{CEA081F4-E5DF-AC44-B282-1E980716FD0D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D6EA83-155A-554E-93D8-7182CC8D1CEC}" type="pres">
      <dgm:prSet presAssocID="{CEA081F4-E5DF-AC44-B282-1E980716FD0D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3056D-5083-1B44-94AE-EA1E9D542FC9}" type="pres">
      <dgm:prSet presAssocID="{CEA081F4-E5DF-AC44-B282-1E980716FD0D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DB61D17-1153-FE48-AF58-A25A36547E70}" srcId="{CEA081F4-E5DF-AC44-B282-1E980716FD0D}" destId="{D4519C83-C88B-3A4C-9F4C-6425A0847490}" srcOrd="2" destOrd="0" parTransId="{7C95E738-59AD-ED45-B9CB-15B0D7D15337}" sibTransId="{46393811-D716-E34D-A7FD-618403E4C30A}"/>
    <dgm:cxn modelId="{C4F8E736-F85E-254C-A6F8-9B2541697574}" type="presOf" srcId="{D7BA03CE-CB44-9C4C-97D6-3423049D84B9}" destId="{3B2498E5-5808-B647-8B32-66B7DEEFA733}" srcOrd="0" destOrd="0" presId="urn:microsoft.com/office/officeart/2005/8/layout/vProcess5"/>
    <dgm:cxn modelId="{2136D404-B772-EB4B-9AA3-134D32BA2363}" type="presOf" srcId="{CEA081F4-E5DF-AC44-B282-1E980716FD0D}" destId="{4613D286-56AA-9C4F-882F-05CA0BAC9FA1}" srcOrd="0" destOrd="0" presId="urn:microsoft.com/office/officeart/2005/8/layout/vProcess5"/>
    <dgm:cxn modelId="{9B8DF4B6-EF71-FC48-AE68-77536BDA9468}" type="presOf" srcId="{BA0E2830-0E60-2040-A4C7-4274DF0CD20B}" destId="{88F6B8DE-AD8F-2642-A08A-59E65A6623DC}" srcOrd="0" destOrd="0" presId="urn:microsoft.com/office/officeart/2005/8/layout/vProcess5"/>
    <dgm:cxn modelId="{AA57CF66-FAB8-3B4C-8B75-507F96B50A0E}" type="presOf" srcId="{46393811-D716-E34D-A7FD-618403E4C30A}" destId="{93288F88-A6C8-134D-A4B7-42FDD43E44EB}" srcOrd="0" destOrd="0" presId="urn:microsoft.com/office/officeart/2005/8/layout/vProcess5"/>
    <dgm:cxn modelId="{16FC7845-AFE9-C34C-9AB0-FAB86196F731}" type="presOf" srcId="{833E556B-7DC8-1F42-A70C-4F62A4794B15}" destId="{1EE66512-A203-D14D-B7E9-5E6DA4D39AC4}" srcOrd="0" destOrd="0" presId="urn:microsoft.com/office/officeart/2005/8/layout/vProcess5"/>
    <dgm:cxn modelId="{3579B872-F5CB-2745-94F9-0C40F2CC4B6D}" type="presOf" srcId="{D4519C83-C88B-3A4C-9F4C-6425A0847490}" destId="{B64A7BE7-33CC-904A-A834-75F0240603FE}" srcOrd="0" destOrd="0" presId="urn:microsoft.com/office/officeart/2005/8/layout/vProcess5"/>
    <dgm:cxn modelId="{A6D888C6-24B0-1E4F-B9EF-5FD5C600301E}" srcId="{CEA081F4-E5DF-AC44-B282-1E980716FD0D}" destId="{BA0E2830-0E60-2040-A4C7-4274DF0CD20B}" srcOrd="0" destOrd="0" parTransId="{20E69C81-E4B1-7A47-A14C-9EF97EDF6C70}" sibTransId="{AFE55418-1A5A-814D-B1DA-64022BBF2EB5}"/>
    <dgm:cxn modelId="{B730883D-9A5F-6B4F-BAB1-7A2CCFBED32A}" srcId="{CEA081F4-E5DF-AC44-B282-1E980716FD0D}" destId="{833E556B-7DC8-1F42-A70C-4F62A4794B15}" srcOrd="3" destOrd="0" parTransId="{B20996B6-0F97-FA4B-A27F-3D40BCDBF835}" sibTransId="{F70FDCC9-A3CA-F54A-B326-09DB13FCB2BF}"/>
    <dgm:cxn modelId="{8BD8316F-DE68-9141-95B5-D9882BD16EE0}" type="presOf" srcId="{833E556B-7DC8-1F42-A70C-4F62A4794B15}" destId="{E303056D-5083-1B44-94AE-EA1E9D542FC9}" srcOrd="1" destOrd="0" presId="urn:microsoft.com/office/officeart/2005/8/layout/vProcess5"/>
    <dgm:cxn modelId="{C34C7488-91D4-7045-84DC-6945100FAD6B}" type="presOf" srcId="{B6A46035-28B8-2F4F-8BF9-42D2CC075509}" destId="{844D7C51-8A7C-C748-906D-D8461A49670D}" srcOrd="0" destOrd="0" presId="urn:microsoft.com/office/officeart/2005/8/layout/vProcess5"/>
    <dgm:cxn modelId="{05AFEDB8-9FA8-224F-87FA-07E362F03D7B}" type="presOf" srcId="{AFE55418-1A5A-814D-B1DA-64022BBF2EB5}" destId="{D27BF471-7888-5D4C-A105-DE1C1F83E977}" srcOrd="0" destOrd="0" presId="urn:microsoft.com/office/officeart/2005/8/layout/vProcess5"/>
    <dgm:cxn modelId="{134EB28B-4AA0-8C4E-AF2B-B2180238A22C}" type="presOf" srcId="{D4519C83-C88B-3A4C-9F4C-6425A0847490}" destId="{E9D6EA83-155A-554E-93D8-7182CC8D1CEC}" srcOrd="1" destOrd="0" presId="urn:microsoft.com/office/officeart/2005/8/layout/vProcess5"/>
    <dgm:cxn modelId="{E2121128-B66F-AC44-87E7-225EE560F841}" type="presOf" srcId="{D7BA03CE-CB44-9C4C-97D6-3423049D84B9}" destId="{97F6AEB0-4E9C-F54F-A30B-1945B5AF1192}" srcOrd="1" destOrd="0" presId="urn:microsoft.com/office/officeart/2005/8/layout/vProcess5"/>
    <dgm:cxn modelId="{71054A24-BA74-1243-A7CD-2C37372AB207}" srcId="{CEA081F4-E5DF-AC44-B282-1E980716FD0D}" destId="{D7BA03CE-CB44-9C4C-97D6-3423049D84B9}" srcOrd="1" destOrd="0" parTransId="{05F98952-301C-3F4D-BEE7-D133DA7F9F3C}" sibTransId="{B6A46035-28B8-2F4F-8BF9-42D2CC075509}"/>
    <dgm:cxn modelId="{C6927192-E40B-C240-BCE1-DE974031E6DE}" type="presOf" srcId="{BA0E2830-0E60-2040-A4C7-4274DF0CD20B}" destId="{C54A0F91-5E49-6C4C-AE15-0C16780FB24A}" srcOrd="1" destOrd="0" presId="urn:microsoft.com/office/officeart/2005/8/layout/vProcess5"/>
    <dgm:cxn modelId="{341022E6-B19D-8F4A-8E17-FAD0D19A190B}" type="presParOf" srcId="{4613D286-56AA-9C4F-882F-05CA0BAC9FA1}" destId="{140668B3-DCE3-4445-AA97-E5CA981AB6FA}" srcOrd="0" destOrd="0" presId="urn:microsoft.com/office/officeart/2005/8/layout/vProcess5"/>
    <dgm:cxn modelId="{B76689CF-C27F-8941-9F24-9FA21118202C}" type="presParOf" srcId="{4613D286-56AA-9C4F-882F-05CA0BAC9FA1}" destId="{88F6B8DE-AD8F-2642-A08A-59E65A6623DC}" srcOrd="1" destOrd="0" presId="urn:microsoft.com/office/officeart/2005/8/layout/vProcess5"/>
    <dgm:cxn modelId="{E7D80529-85D3-C44F-9BF3-CBF76E80A113}" type="presParOf" srcId="{4613D286-56AA-9C4F-882F-05CA0BAC9FA1}" destId="{3B2498E5-5808-B647-8B32-66B7DEEFA733}" srcOrd="2" destOrd="0" presId="urn:microsoft.com/office/officeart/2005/8/layout/vProcess5"/>
    <dgm:cxn modelId="{D396588C-CE19-5648-9480-04B692D97CF1}" type="presParOf" srcId="{4613D286-56AA-9C4F-882F-05CA0BAC9FA1}" destId="{B64A7BE7-33CC-904A-A834-75F0240603FE}" srcOrd="3" destOrd="0" presId="urn:microsoft.com/office/officeart/2005/8/layout/vProcess5"/>
    <dgm:cxn modelId="{2BD2B11C-F67E-4E48-8C4D-2B372140B627}" type="presParOf" srcId="{4613D286-56AA-9C4F-882F-05CA0BAC9FA1}" destId="{1EE66512-A203-D14D-B7E9-5E6DA4D39AC4}" srcOrd="4" destOrd="0" presId="urn:microsoft.com/office/officeart/2005/8/layout/vProcess5"/>
    <dgm:cxn modelId="{92A57F51-FB04-8E4A-9824-15F84E60956D}" type="presParOf" srcId="{4613D286-56AA-9C4F-882F-05CA0BAC9FA1}" destId="{D27BF471-7888-5D4C-A105-DE1C1F83E977}" srcOrd="5" destOrd="0" presId="urn:microsoft.com/office/officeart/2005/8/layout/vProcess5"/>
    <dgm:cxn modelId="{B138D3BB-E1E7-424C-9FD8-F9530E18EF88}" type="presParOf" srcId="{4613D286-56AA-9C4F-882F-05CA0BAC9FA1}" destId="{844D7C51-8A7C-C748-906D-D8461A49670D}" srcOrd="6" destOrd="0" presId="urn:microsoft.com/office/officeart/2005/8/layout/vProcess5"/>
    <dgm:cxn modelId="{94621DE5-88B1-0C42-A340-59ADE15EBDE6}" type="presParOf" srcId="{4613D286-56AA-9C4F-882F-05CA0BAC9FA1}" destId="{93288F88-A6C8-134D-A4B7-42FDD43E44EB}" srcOrd="7" destOrd="0" presId="urn:microsoft.com/office/officeart/2005/8/layout/vProcess5"/>
    <dgm:cxn modelId="{9ABC033A-F884-C342-9CF0-968CA64007CA}" type="presParOf" srcId="{4613D286-56AA-9C4F-882F-05CA0BAC9FA1}" destId="{C54A0F91-5E49-6C4C-AE15-0C16780FB24A}" srcOrd="8" destOrd="0" presId="urn:microsoft.com/office/officeart/2005/8/layout/vProcess5"/>
    <dgm:cxn modelId="{0C62E0DF-9189-2249-B387-9087EDCEEB40}" type="presParOf" srcId="{4613D286-56AA-9C4F-882F-05CA0BAC9FA1}" destId="{97F6AEB0-4E9C-F54F-A30B-1945B5AF1192}" srcOrd="9" destOrd="0" presId="urn:microsoft.com/office/officeart/2005/8/layout/vProcess5"/>
    <dgm:cxn modelId="{1D830A2C-CC63-634C-B905-4865744D4B15}" type="presParOf" srcId="{4613D286-56AA-9C4F-882F-05CA0BAC9FA1}" destId="{E9D6EA83-155A-554E-93D8-7182CC8D1CEC}" srcOrd="10" destOrd="0" presId="urn:microsoft.com/office/officeart/2005/8/layout/vProcess5"/>
    <dgm:cxn modelId="{C3265738-5AF2-0A4A-9750-3FE236DF2399}" type="presParOf" srcId="{4613D286-56AA-9C4F-882F-05CA0BAC9FA1}" destId="{E303056D-5083-1B44-94AE-EA1E9D542FC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319CAD1-999E-FC4A-9D61-DE920C2AE6E9}" type="doc">
      <dgm:prSet loTypeId="urn:microsoft.com/office/officeart/2005/8/layout/cycle2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50DFE85-C586-2B48-84EA-FD6037CCE5A6}">
      <dgm:prSet phldrT="[Texto]" custT="1"/>
      <dgm:spPr/>
      <dgm:t>
        <a:bodyPr/>
        <a:lstStyle/>
        <a:p>
          <a:r>
            <a:rPr lang="es-ES" sz="1200" b="1" dirty="0" smtClean="0"/>
            <a:t>contacto</a:t>
          </a:r>
          <a:endParaRPr lang="es-ES" sz="1200" b="1" dirty="0"/>
        </a:p>
      </dgm:t>
    </dgm:pt>
    <dgm:pt modelId="{9C6EEAEC-027A-4945-BAD2-76B3B8A2C283}" type="parTrans" cxnId="{41E81B84-E9A3-3442-BA2E-D5736A9965F2}">
      <dgm:prSet/>
      <dgm:spPr/>
      <dgm:t>
        <a:bodyPr/>
        <a:lstStyle/>
        <a:p>
          <a:endParaRPr lang="es-ES"/>
        </a:p>
      </dgm:t>
    </dgm:pt>
    <dgm:pt modelId="{D6553D4D-A3A8-064E-8FA1-A177866CE739}" type="sibTrans" cxnId="{41E81B84-E9A3-3442-BA2E-D5736A9965F2}">
      <dgm:prSet/>
      <dgm:spPr/>
      <dgm:t>
        <a:bodyPr/>
        <a:lstStyle/>
        <a:p>
          <a:endParaRPr lang="es-ES"/>
        </a:p>
      </dgm:t>
    </dgm:pt>
    <dgm:pt modelId="{1E184CC6-1EB4-414D-98E1-FE2DD1CE3B42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200" b="1" dirty="0" smtClean="0"/>
            <a:t>cariño</a:t>
          </a:r>
          <a:endParaRPr lang="es-ES" sz="1200" b="1" dirty="0"/>
        </a:p>
      </dgm:t>
    </dgm:pt>
    <dgm:pt modelId="{C27EE1D8-34DE-DA42-9CF5-F59227651559}" type="parTrans" cxnId="{75A07A99-2189-5E42-821D-884F25DF148F}">
      <dgm:prSet/>
      <dgm:spPr/>
      <dgm:t>
        <a:bodyPr/>
        <a:lstStyle/>
        <a:p>
          <a:endParaRPr lang="es-ES"/>
        </a:p>
      </dgm:t>
    </dgm:pt>
    <dgm:pt modelId="{B8477FA4-8742-AF43-AC7B-622ECAE4490D}" type="sibTrans" cxnId="{75A07A99-2189-5E42-821D-884F25DF148F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A23DA485-A4C5-FE42-B6A3-B5021652C3EB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100" b="1" dirty="0" smtClean="0"/>
            <a:t>comunicación</a:t>
          </a:r>
          <a:endParaRPr lang="es-ES" sz="1100" b="1" dirty="0"/>
        </a:p>
      </dgm:t>
    </dgm:pt>
    <dgm:pt modelId="{FE8206A0-AC74-9B40-965E-9C0A161E3899}" type="parTrans" cxnId="{71137286-4260-BA42-970F-93A6A75ABA17}">
      <dgm:prSet/>
      <dgm:spPr/>
      <dgm:t>
        <a:bodyPr/>
        <a:lstStyle/>
        <a:p>
          <a:endParaRPr lang="es-ES"/>
        </a:p>
      </dgm:t>
    </dgm:pt>
    <dgm:pt modelId="{C626E0D5-795E-C947-87C0-C2235E388B8F}" type="sibTrans" cxnId="{71137286-4260-BA42-970F-93A6A75ABA17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EDDF7BA5-8BB3-FA42-AA3B-8DF1C7CD40F9}">
      <dgm:prSet phldrT="[Texto]" custT="1"/>
      <dgm:spPr>
        <a:solidFill>
          <a:srgbClr val="0000FF"/>
        </a:solidFill>
      </dgm:spPr>
      <dgm:t>
        <a:bodyPr/>
        <a:lstStyle/>
        <a:p>
          <a:r>
            <a:rPr lang="es-ES" sz="1200" b="1" dirty="0" smtClean="0"/>
            <a:t>confianza</a:t>
          </a:r>
          <a:endParaRPr lang="es-ES" sz="1200" b="1" dirty="0"/>
        </a:p>
      </dgm:t>
    </dgm:pt>
    <dgm:pt modelId="{9F61963A-4D54-4E4E-A9A8-D58466860791}" type="parTrans" cxnId="{3F90DF2F-FC29-0641-964E-E7EF947911BE}">
      <dgm:prSet/>
      <dgm:spPr/>
      <dgm:t>
        <a:bodyPr/>
        <a:lstStyle/>
        <a:p>
          <a:endParaRPr lang="es-ES"/>
        </a:p>
      </dgm:t>
    </dgm:pt>
    <dgm:pt modelId="{3577C7C3-6E4B-6646-AF7E-C02D2A39641F}" type="sibTrans" cxnId="{3F90DF2F-FC29-0641-964E-E7EF947911BE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42C153BA-B91D-7F4B-903B-6362FD429D85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200" b="1" dirty="0" smtClean="0"/>
            <a:t>cuidado</a:t>
          </a:r>
          <a:endParaRPr lang="es-ES" sz="1200" b="1" dirty="0"/>
        </a:p>
      </dgm:t>
    </dgm:pt>
    <dgm:pt modelId="{EF85ED82-AB31-4646-967C-00F683572210}" type="parTrans" cxnId="{C74F1426-676D-E442-A6D4-81CEA1EB5560}">
      <dgm:prSet/>
      <dgm:spPr/>
      <dgm:t>
        <a:bodyPr/>
        <a:lstStyle/>
        <a:p>
          <a:endParaRPr lang="es-ES"/>
        </a:p>
      </dgm:t>
    </dgm:pt>
    <dgm:pt modelId="{BAD5D9CA-C314-6845-B05E-396D338B2A2D}" type="sibTrans" cxnId="{C74F1426-676D-E442-A6D4-81CEA1EB556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C502569E-0783-9A48-8E05-7114A3C6BD13}" type="pres">
      <dgm:prSet presAssocID="{F319CAD1-999E-FC4A-9D61-DE920C2AE6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BD67DA-6E91-5649-944D-19C4D2634EB8}" type="pres">
      <dgm:prSet presAssocID="{F50DFE85-C586-2B48-84EA-FD6037CCE5A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A7435C-278C-DA4F-9395-4CF087E54486}" type="pres">
      <dgm:prSet presAssocID="{D6553D4D-A3A8-064E-8FA1-A177866CE739}" presName="sibTrans" presStyleLbl="sibTrans2D1" presStyleIdx="0" presStyleCnt="5"/>
      <dgm:spPr/>
      <dgm:t>
        <a:bodyPr/>
        <a:lstStyle/>
        <a:p>
          <a:endParaRPr lang="es-ES"/>
        </a:p>
      </dgm:t>
    </dgm:pt>
    <dgm:pt modelId="{4CB85D2A-E935-F943-ACEE-EFD6888690F7}" type="pres">
      <dgm:prSet presAssocID="{D6553D4D-A3A8-064E-8FA1-A177866CE739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B17C60D4-A425-F84A-97CC-73E73BAC49CF}" type="pres">
      <dgm:prSet presAssocID="{42C153BA-B91D-7F4B-903B-6362FD429D8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4DCB75-E3ED-1646-BBE5-829D2C80F825}" type="pres">
      <dgm:prSet presAssocID="{BAD5D9CA-C314-6845-B05E-396D338B2A2D}" presName="sibTrans" presStyleLbl="sibTrans2D1" presStyleIdx="1" presStyleCnt="5"/>
      <dgm:spPr/>
      <dgm:t>
        <a:bodyPr/>
        <a:lstStyle/>
        <a:p>
          <a:endParaRPr lang="es-ES"/>
        </a:p>
      </dgm:t>
    </dgm:pt>
    <dgm:pt modelId="{89E6A872-3265-E244-88BF-34231F42DECB}" type="pres">
      <dgm:prSet presAssocID="{BAD5D9CA-C314-6845-B05E-396D338B2A2D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1EA47F4A-3667-1A4A-8D92-5D005FFA056E}" type="pres">
      <dgm:prSet presAssocID="{1E184CC6-1EB4-414D-98E1-FE2DD1CE3B4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AEF4A7-9A5F-664F-9882-BA2C10C4C9A9}" type="pres">
      <dgm:prSet presAssocID="{B8477FA4-8742-AF43-AC7B-622ECAE4490D}" presName="sibTrans" presStyleLbl="sibTrans2D1" presStyleIdx="2" presStyleCnt="5"/>
      <dgm:spPr/>
      <dgm:t>
        <a:bodyPr/>
        <a:lstStyle/>
        <a:p>
          <a:endParaRPr lang="es-ES"/>
        </a:p>
      </dgm:t>
    </dgm:pt>
    <dgm:pt modelId="{F9BB6791-AB97-BB4F-8246-10F1D32A6D36}" type="pres">
      <dgm:prSet presAssocID="{B8477FA4-8742-AF43-AC7B-622ECAE4490D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94F32972-1C21-8545-92C5-8FE083E022BF}" type="pres">
      <dgm:prSet presAssocID="{A23DA485-A4C5-FE42-B6A3-B5021652C3E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026D87-BCA3-DA40-B872-5F9C175AA197}" type="pres">
      <dgm:prSet presAssocID="{C626E0D5-795E-C947-87C0-C2235E388B8F}" presName="sibTrans" presStyleLbl="sibTrans2D1" presStyleIdx="3" presStyleCnt="5"/>
      <dgm:spPr/>
      <dgm:t>
        <a:bodyPr/>
        <a:lstStyle/>
        <a:p>
          <a:endParaRPr lang="es-ES"/>
        </a:p>
      </dgm:t>
    </dgm:pt>
    <dgm:pt modelId="{E7F5592D-0E41-AB4D-8423-989BD305E05C}" type="pres">
      <dgm:prSet presAssocID="{C626E0D5-795E-C947-87C0-C2235E388B8F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5D630A5F-3A2D-7848-95B2-0391ACC924EE}" type="pres">
      <dgm:prSet presAssocID="{EDDF7BA5-8BB3-FA42-AA3B-8DF1C7CD40F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B08258-2FD0-0742-AB7A-5D605570242B}" type="pres">
      <dgm:prSet presAssocID="{3577C7C3-6E4B-6646-AF7E-C02D2A39641F}" presName="sibTrans" presStyleLbl="sibTrans2D1" presStyleIdx="4" presStyleCnt="5"/>
      <dgm:spPr/>
      <dgm:t>
        <a:bodyPr/>
        <a:lstStyle/>
        <a:p>
          <a:endParaRPr lang="es-ES"/>
        </a:p>
      </dgm:t>
    </dgm:pt>
    <dgm:pt modelId="{133C25CC-CA0D-4A41-BDC7-953A9359E9AF}" type="pres">
      <dgm:prSet presAssocID="{3577C7C3-6E4B-6646-AF7E-C02D2A39641F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0407B18F-DDCA-EA4B-9082-D17CD51F910A}" type="presOf" srcId="{B8477FA4-8742-AF43-AC7B-622ECAE4490D}" destId="{F9BB6791-AB97-BB4F-8246-10F1D32A6D36}" srcOrd="1" destOrd="0" presId="urn:microsoft.com/office/officeart/2005/8/layout/cycle2"/>
    <dgm:cxn modelId="{75A07A99-2189-5E42-821D-884F25DF148F}" srcId="{F319CAD1-999E-FC4A-9D61-DE920C2AE6E9}" destId="{1E184CC6-1EB4-414D-98E1-FE2DD1CE3B42}" srcOrd="2" destOrd="0" parTransId="{C27EE1D8-34DE-DA42-9CF5-F59227651559}" sibTransId="{B8477FA4-8742-AF43-AC7B-622ECAE4490D}"/>
    <dgm:cxn modelId="{8BFED93C-EB35-7643-AA03-D066D922AC41}" type="presOf" srcId="{B8477FA4-8742-AF43-AC7B-622ECAE4490D}" destId="{D3AEF4A7-9A5F-664F-9882-BA2C10C4C9A9}" srcOrd="0" destOrd="0" presId="urn:microsoft.com/office/officeart/2005/8/layout/cycle2"/>
    <dgm:cxn modelId="{0BE59322-D083-094A-AF79-715654611DA6}" type="presOf" srcId="{1E184CC6-1EB4-414D-98E1-FE2DD1CE3B42}" destId="{1EA47F4A-3667-1A4A-8D92-5D005FFA056E}" srcOrd="0" destOrd="0" presId="urn:microsoft.com/office/officeart/2005/8/layout/cycle2"/>
    <dgm:cxn modelId="{C1F57AD8-F6C7-EE4C-80C8-B3145CE5A9CD}" type="presOf" srcId="{C626E0D5-795E-C947-87C0-C2235E388B8F}" destId="{E7F5592D-0E41-AB4D-8423-989BD305E05C}" srcOrd="1" destOrd="0" presId="urn:microsoft.com/office/officeart/2005/8/layout/cycle2"/>
    <dgm:cxn modelId="{05374231-8A20-9D49-ACF3-06F27A0FDF12}" type="presOf" srcId="{D6553D4D-A3A8-064E-8FA1-A177866CE739}" destId="{7FA7435C-278C-DA4F-9395-4CF087E54486}" srcOrd="0" destOrd="0" presId="urn:microsoft.com/office/officeart/2005/8/layout/cycle2"/>
    <dgm:cxn modelId="{C74F1426-676D-E442-A6D4-81CEA1EB5560}" srcId="{F319CAD1-999E-FC4A-9D61-DE920C2AE6E9}" destId="{42C153BA-B91D-7F4B-903B-6362FD429D85}" srcOrd="1" destOrd="0" parTransId="{EF85ED82-AB31-4646-967C-00F683572210}" sibTransId="{BAD5D9CA-C314-6845-B05E-396D338B2A2D}"/>
    <dgm:cxn modelId="{8D32FDC8-C69A-9C47-8E14-569F3D50F1AA}" type="presOf" srcId="{BAD5D9CA-C314-6845-B05E-396D338B2A2D}" destId="{6B4DCB75-E3ED-1646-BBE5-829D2C80F825}" srcOrd="0" destOrd="0" presId="urn:microsoft.com/office/officeart/2005/8/layout/cycle2"/>
    <dgm:cxn modelId="{41E81B84-E9A3-3442-BA2E-D5736A9965F2}" srcId="{F319CAD1-999E-FC4A-9D61-DE920C2AE6E9}" destId="{F50DFE85-C586-2B48-84EA-FD6037CCE5A6}" srcOrd="0" destOrd="0" parTransId="{9C6EEAEC-027A-4945-BAD2-76B3B8A2C283}" sibTransId="{D6553D4D-A3A8-064E-8FA1-A177866CE739}"/>
    <dgm:cxn modelId="{A354A7F1-A90F-B942-BB74-ACD355E256D2}" type="presOf" srcId="{BAD5D9CA-C314-6845-B05E-396D338B2A2D}" destId="{89E6A872-3265-E244-88BF-34231F42DECB}" srcOrd="1" destOrd="0" presId="urn:microsoft.com/office/officeart/2005/8/layout/cycle2"/>
    <dgm:cxn modelId="{0F7D7ADE-4068-524A-BFB7-5AADE8BC03BA}" type="presOf" srcId="{3577C7C3-6E4B-6646-AF7E-C02D2A39641F}" destId="{E5B08258-2FD0-0742-AB7A-5D605570242B}" srcOrd="0" destOrd="0" presId="urn:microsoft.com/office/officeart/2005/8/layout/cycle2"/>
    <dgm:cxn modelId="{3F90DF2F-FC29-0641-964E-E7EF947911BE}" srcId="{F319CAD1-999E-FC4A-9D61-DE920C2AE6E9}" destId="{EDDF7BA5-8BB3-FA42-AA3B-8DF1C7CD40F9}" srcOrd="4" destOrd="0" parTransId="{9F61963A-4D54-4E4E-A9A8-D58466860791}" sibTransId="{3577C7C3-6E4B-6646-AF7E-C02D2A39641F}"/>
    <dgm:cxn modelId="{7D8C5CD4-C6D3-DA47-9B06-DE6E7E61CF27}" type="presOf" srcId="{42C153BA-B91D-7F4B-903B-6362FD429D85}" destId="{B17C60D4-A425-F84A-97CC-73E73BAC49CF}" srcOrd="0" destOrd="0" presId="urn:microsoft.com/office/officeart/2005/8/layout/cycle2"/>
    <dgm:cxn modelId="{1EA9B951-9FFF-1C4B-A6B7-3C518E6E8941}" type="presOf" srcId="{3577C7C3-6E4B-6646-AF7E-C02D2A39641F}" destId="{133C25CC-CA0D-4A41-BDC7-953A9359E9AF}" srcOrd="1" destOrd="0" presId="urn:microsoft.com/office/officeart/2005/8/layout/cycle2"/>
    <dgm:cxn modelId="{71137286-4260-BA42-970F-93A6A75ABA17}" srcId="{F319CAD1-999E-FC4A-9D61-DE920C2AE6E9}" destId="{A23DA485-A4C5-FE42-B6A3-B5021652C3EB}" srcOrd="3" destOrd="0" parTransId="{FE8206A0-AC74-9B40-965E-9C0A161E3899}" sibTransId="{C626E0D5-795E-C947-87C0-C2235E388B8F}"/>
    <dgm:cxn modelId="{AD3FBB46-6A8C-A541-8764-84E4297D11F6}" type="presOf" srcId="{F319CAD1-999E-FC4A-9D61-DE920C2AE6E9}" destId="{C502569E-0783-9A48-8E05-7114A3C6BD13}" srcOrd="0" destOrd="0" presId="urn:microsoft.com/office/officeart/2005/8/layout/cycle2"/>
    <dgm:cxn modelId="{A1C7E5F8-02A6-304B-843E-707FF8FB9777}" type="presOf" srcId="{EDDF7BA5-8BB3-FA42-AA3B-8DF1C7CD40F9}" destId="{5D630A5F-3A2D-7848-95B2-0391ACC924EE}" srcOrd="0" destOrd="0" presId="urn:microsoft.com/office/officeart/2005/8/layout/cycle2"/>
    <dgm:cxn modelId="{A4CFE03C-6722-B343-B197-51358F4662EA}" type="presOf" srcId="{C626E0D5-795E-C947-87C0-C2235E388B8F}" destId="{47026D87-BCA3-DA40-B872-5F9C175AA197}" srcOrd="0" destOrd="0" presId="urn:microsoft.com/office/officeart/2005/8/layout/cycle2"/>
    <dgm:cxn modelId="{2D19903F-9E37-C74C-AF1C-B196EC814807}" type="presOf" srcId="{D6553D4D-A3A8-064E-8FA1-A177866CE739}" destId="{4CB85D2A-E935-F943-ACEE-EFD6888690F7}" srcOrd="1" destOrd="0" presId="urn:microsoft.com/office/officeart/2005/8/layout/cycle2"/>
    <dgm:cxn modelId="{255913E1-ADFA-5C43-A87A-561A6B8EA046}" type="presOf" srcId="{F50DFE85-C586-2B48-84EA-FD6037CCE5A6}" destId="{B1BD67DA-6E91-5649-944D-19C4D2634EB8}" srcOrd="0" destOrd="0" presId="urn:microsoft.com/office/officeart/2005/8/layout/cycle2"/>
    <dgm:cxn modelId="{E17FC686-BCD4-9245-8F3A-58676B66CA86}" type="presOf" srcId="{A23DA485-A4C5-FE42-B6A3-B5021652C3EB}" destId="{94F32972-1C21-8545-92C5-8FE083E022BF}" srcOrd="0" destOrd="0" presId="urn:microsoft.com/office/officeart/2005/8/layout/cycle2"/>
    <dgm:cxn modelId="{EC7712FA-ACD4-7A49-8C15-170285EB7CD7}" type="presParOf" srcId="{C502569E-0783-9A48-8E05-7114A3C6BD13}" destId="{B1BD67DA-6E91-5649-944D-19C4D2634EB8}" srcOrd="0" destOrd="0" presId="urn:microsoft.com/office/officeart/2005/8/layout/cycle2"/>
    <dgm:cxn modelId="{DC8F2010-2C4A-254A-9035-91195BCC773B}" type="presParOf" srcId="{C502569E-0783-9A48-8E05-7114A3C6BD13}" destId="{7FA7435C-278C-DA4F-9395-4CF087E54486}" srcOrd="1" destOrd="0" presId="urn:microsoft.com/office/officeart/2005/8/layout/cycle2"/>
    <dgm:cxn modelId="{2587F70E-6819-364F-91E3-BBCCFF295C07}" type="presParOf" srcId="{7FA7435C-278C-DA4F-9395-4CF087E54486}" destId="{4CB85D2A-E935-F943-ACEE-EFD6888690F7}" srcOrd="0" destOrd="0" presId="urn:microsoft.com/office/officeart/2005/8/layout/cycle2"/>
    <dgm:cxn modelId="{E9DB8F05-7006-4D48-8E00-D1043196AA20}" type="presParOf" srcId="{C502569E-0783-9A48-8E05-7114A3C6BD13}" destId="{B17C60D4-A425-F84A-97CC-73E73BAC49CF}" srcOrd="2" destOrd="0" presId="urn:microsoft.com/office/officeart/2005/8/layout/cycle2"/>
    <dgm:cxn modelId="{87ECA6C6-1D38-AA43-A602-359F5E102375}" type="presParOf" srcId="{C502569E-0783-9A48-8E05-7114A3C6BD13}" destId="{6B4DCB75-E3ED-1646-BBE5-829D2C80F825}" srcOrd="3" destOrd="0" presId="urn:microsoft.com/office/officeart/2005/8/layout/cycle2"/>
    <dgm:cxn modelId="{2B414649-3D6D-6646-9303-FAE8FFE2AF7A}" type="presParOf" srcId="{6B4DCB75-E3ED-1646-BBE5-829D2C80F825}" destId="{89E6A872-3265-E244-88BF-34231F42DECB}" srcOrd="0" destOrd="0" presId="urn:microsoft.com/office/officeart/2005/8/layout/cycle2"/>
    <dgm:cxn modelId="{067AA040-4AC5-764C-B6AD-C6A6669AD803}" type="presParOf" srcId="{C502569E-0783-9A48-8E05-7114A3C6BD13}" destId="{1EA47F4A-3667-1A4A-8D92-5D005FFA056E}" srcOrd="4" destOrd="0" presId="urn:microsoft.com/office/officeart/2005/8/layout/cycle2"/>
    <dgm:cxn modelId="{70841BAD-09BE-6447-9B2A-31D95F0BDE0A}" type="presParOf" srcId="{C502569E-0783-9A48-8E05-7114A3C6BD13}" destId="{D3AEF4A7-9A5F-664F-9882-BA2C10C4C9A9}" srcOrd="5" destOrd="0" presId="urn:microsoft.com/office/officeart/2005/8/layout/cycle2"/>
    <dgm:cxn modelId="{CAFEE545-C3BF-0E4A-B242-304BD11C850D}" type="presParOf" srcId="{D3AEF4A7-9A5F-664F-9882-BA2C10C4C9A9}" destId="{F9BB6791-AB97-BB4F-8246-10F1D32A6D36}" srcOrd="0" destOrd="0" presId="urn:microsoft.com/office/officeart/2005/8/layout/cycle2"/>
    <dgm:cxn modelId="{F05DA4D8-3AA2-5647-BF90-6E3B83FA32A5}" type="presParOf" srcId="{C502569E-0783-9A48-8E05-7114A3C6BD13}" destId="{94F32972-1C21-8545-92C5-8FE083E022BF}" srcOrd="6" destOrd="0" presId="urn:microsoft.com/office/officeart/2005/8/layout/cycle2"/>
    <dgm:cxn modelId="{CB3A8BFE-AE1E-A541-A2EE-1FBD948433E5}" type="presParOf" srcId="{C502569E-0783-9A48-8E05-7114A3C6BD13}" destId="{47026D87-BCA3-DA40-B872-5F9C175AA197}" srcOrd="7" destOrd="0" presId="urn:microsoft.com/office/officeart/2005/8/layout/cycle2"/>
    <dgm:cxn modelId="{5533CBFC-E839-8747-B383-9BE1F1CA925B}" type="presParOf" srcId="{47026D87-BCA3-DA40-B872-5F9C175AA197}" destId="{E7F5592D-0E41-AB4D-8423-989BD305E05C}" srcOrd="0" destOrd="0" presId="urn:microsoft.com/office/officeart/2005/8/layout/cycle2"/>
    <dgm:cxn modelId="{274E56BB-37A0-F740-9E36-63FA5F99A63D}" type="presParOf" srcId="{C502569E-0783-9A48-8E05-7114A3C6BD13}" destId="{5D630A5F-3A2D-7848-95B2-0391ACC924EE}" srcOrd="8" destOrd="0" presId="urn:microsoft.com/office/officeart/2005/8/layout/cycle2"/>
    <dgm:cxn modelId="{A9EB6241-9A6C-5748-A9FD-030ABC16369E}" type="presParOf" srcId="{C502569E-0783-9A48-8E05-7114A3C6BD13}" destId="{E5B08258-2FD0-0742-AB7A-5D605570242B}" srcOrd="9" destOrd="0" presId="urn:microsoft.com/office/officeart/2005/8/layout/cycle2"/>
    <dgm:cxn modelId="{F1B75839-C5BC-704C-A943-80C3F85BC6BD}" type="presParOf" srcId="{E5B08258-2FD0-0742-AB7A-5D605570242B}" destId="{133C25CC-CA0D-4A41-BDC7-953A9359E9A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A3DC24-F11D-4242-9292-4B9D9374E9D6}" type="doc">
      <dgm:prSet loTypeId="urn:microsoft.com/office/officeart/2009/3/layout/CircleRelationship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CC15370-E76E-5943-AE19-939AF25CA28E}">
      <dgm:prSet phldrT="[Texto]" custT="1"/>
      <dgm:spPr/>
      <dgm:t>
        <a:bodyPr/>
        <a:lstStyle/>
        <a:p>
          <a:r>
            <a:rPr lang="es-ES" sz="1600" b="1" dirty="0" smtClean="0"/>
            <a:t>Consumo</a:t>
          </a:r>
          <a:endParaRPr lang="es-ES" sz="1600" b="1" dirty="0"/>
        </a:p>
      </dgm:t>
    </dgm:pt>
    <dgm:pt modelId="{6BB55FBA-BB53-7246-9BEC-E0CC7216FE7E}" type="parTrans" cxnId="{44CF236F-8107-7044-9618-5E1AB0073BD0}">
      <dgm:prSet/>
      <dgm:spPr/>
      <dgm:t>
        <a:bodyPr/>
        <a:lstStyle/>
        <a:p>
          <a:endParaRPr lang="es-ES"/>
        </a:p>
      </dgm:t>
    </dgm:pt>
    <dgm:pt modelId="{83AC8C30-029C-8943-9CF7-F967E9AAA20D}" type="sibTrans" cxnId="{44CF236F-8107-7044-9618-5E1AB0073BD0}">
      <dgm:prSet/>
      <dgm:spPr/>
      <dgm:t>
        <a:bodyPr/>
        <a:lstStyle/>
        <a:p>
          <a:endParaRPr lang="es-ES"/>
        </a:p>
      </dgm:t>
    </dgm:pt>
    <dgm:pt modelId="{0CB98CA3-8D19-174E-807E-525B73FF0F60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600" b="1" dirty="0" smtClean="0"/>
            <a:t>Diversión</a:t>
          </a:r>
          <a:endParaRPr lang="es-ES" sz="1600" b="1" dirty="0"/>
        </a:p>
      </dgm:t>
    </dgm:pt>
    <dgm:pt modelId="{2FA11980-01E3-CB4D-A96B-F1D4572B757B}" type="parTrans" cxnId="{65B1F409-783A-FF4A-B3A1-19E76595127E}">
      <dgm:prSet/>
      <dgm:spPr/>
      <dgm:t>
        <a:bodyPr/>
        <a:lstStyle/>
        <a:p>
          <a:endParaRPr lang="es-ES"/>
        </a:p>
      </dgm:t>
    </dgm:pt>
    <dgm:pt modelId="{BF08E471-C7A6-3A4A-84EA-5D3A0268CC63}" type="sibTrans" cxnId="{65B1F409-783A-FF4A-B3A1-19E76595127E}">
      <dgm:prSet/>
      <dgm:spPr/>
      <dgm:t>
        <a:bodyPr/>
        <a:lstStyle/>
        <a:p>
          <a:endParaRPr lang="es-ES"/>
        </a:p>
      </dgm:t>
    </dgm:pt>
    <dgm:pt modelId="{6F474181-DF8B-644B-8F54-F86D8576ED6E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b="1" dirty="0" smtClean="0"/>
            <a:t>Espectáculo</a:t>
          </a:r>
          <a:endParaRPr lang="es-ES" sz="1600" b="1" dirty="0"/>
        </a:p>
      </dgm:t>
    </dgm:pt>
    <dgm:pt modelId="{E0E470D5-1AC4-0A4D-B73D-7317FEFC2216}" type="parTrans" cxnId="{175A236F-ED65-4B40-BDD0-285637005811}">
      <dgm:prSet/>
      <dgm:spPr/>
      <dgm:t>
        <a:bodyPr/>
        <a:lstStyle/>
        <a:p>
          <a:endParaRPr lang="es-ES"/>
        </a:p>
      </dgm:t>
    </dgm:pt>
    <dgm:pt modelId="{1339DDBC-E90D-B94F-ACEF-A305242B02F2}" type="sibTrans" cxnId="{175A236F-ED65-4B40-BDD0-285637005811}">
      <dgm:prSet/>
      <dgm:spPr/>
      <dgm:t>
        <a:bodyPr/>
        <a:lstStyle/>
        <a:p>
          <a:endParaRPr lang="es-ES"/>
        </a:p>
      </dgm:t>
    </dgm:pt>
    <dgm:pt modelId="{0A189109-29B6-554A-B819-CCD00A1FD83B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600" b="1" dirty="0" smtClean="0"/>
            <a:t>Dinero</a:t>
          </a:r>
          <a:endParaRPr lang="es-ES" sz="1600" b="1" dirty="0"/>
        </a:p>
      </dgm:t>
    </dgm:pt>
    <dgm:pt modelId="{083010EC-C79D-9446-9FDA-A00D86F712AF}" type="parTrans" cxnId="{149B23D2-796F-9A45-A284-18F12F95450D}">
      <dgm:prSet/>
      <dgm:spPr/>
      <dgm:t>
        <a:bodyPr/>
        <a:lstStyle/>
        <a:p>
          <a:endParaRPr lang="es-ES"/>
        </a:p>
      </dgm:t>
    </dgm:pt>
    <dgm:pt modelId="{C285C0EB-1696-4C48-A898-799606195CC5}" type="sibTrans" cxnId="{149B23D2-796F-9A45-A284-18F12F95450D}">
      <dgm:prSet/>
      <dgm:spPr/>
      <dgm:t>
        <a:bodyPr/>
        <a:lstStyle/>
        <a:p>
          <a:endParaRPr lang="es-ES"/>
        </a:p>
      </dgm:t>
    </dgm:pt>
    <dgm:pt modelId="{48FC65C8-6F1E-F748-B224-8FDD53CBE74B}">
      <dgm:prSet phldrT="[Texto]" custT="1"/>
      <dgm:spPr/>
      <dgm:t>
        <a:bodyPr/>
        <a:lstStyle/>
        <a:p>
          <a:r>
            <a:rPr lang="es-ES" sz="1600" b="1" dirty="0" smtClean="0"/>
            <a:t>Estética</a:t>
          </a:r>
          <a:endParaRPr lang="es-ES" sz="1600" b="1" dirty="0"/>
        </a:p>
      </dgm:t>
    </dgm:pt>
    <dgm:pt modelId="{B05A9504-B25E-AC44-8223-AFDBACABEE27}" type="parTrans" cxnId="{36C30889-57B2-7B4E-B4E0-8C8B69CB6A14}">
      <dgm:prSet/>
      <dgm:spPr/>
      <dgm:t>
        <a:bodyPr/>
        <a:lstStyle/>
        <a:p>
          <a:endParaRPr lang="es-ES"/>
        </a:p>
      </dgm:t>
    </dgm:pt>
    <dgm:pt modelId="{F352910F-47EF-6945-8A8D-1D5E8E7EA378}" type="sibTrans" cxnId="{36C30889-57B2-7B4E-B4E0-8C8B69CB6A14}">
      <dgm:prSet/>
      <dgm:spPr/>
      <dgm:t>
        <a:bodyPr/>
        <a:lstStyle/>
        <a:p>
          <a:endParaRPr lang="es-ES"/>
        </a:p>
      </dgm:t>
    </dgm:pt>
    <dgm:pt modelId="{17E92CDC-8048-7C41-8412-545E7F019373}">
      <dgm:prSet phldrT="[Texto]"/>
      <dgm:spPr/>
      <dgm:t>
        <a:bodyPr/>
        <a:lstStyle/>
        <a:p>
          <a:r>
            <a:rPr lang="es-ES" b="1" dirty="0" smtClean="0"/>
            <a:t>Bienestar individual</a:t>
          </a:r>
          <a:endParaRPr lang="es-ES" b="1" dirty="0"/>
        </a:p>
      </dgm:t>
    </dgm:pt>
    <dgm:pt modelId="{CDD70C9E-8218-4E4B-8D28-DF239D93E2A2}" type="parTrans" cxnId="{83D251E0-BD57-6D41-B6F6-0F14F57612A2}">
      <dgm:prSet/>
      <dgm:spPr/>
      <dgm:t>
        <a:bodyPr/>
        <a:lstStyle/>
        <a:p>
          <a:endParaRPr lang="es-ES"/>
        </a:p>
      </dgm:t>
    </dgm:pt>
    <dgm:pt modelId="{8FA5C0FC-B818-B245-9A50-AC8760370E30}" type="sibTrans" cxnId="{83D251E0-BD57-6D41-B6F6-0F14F57612A2}">
      <dgm:prSet/>
      <dgm:spPr/>
      <dgm:t>
        <a:bodyPr/>
        <a:lstStyle/>
        <a:p>
          <a:endParaRPr lang="es-ES"/>
        </a:p>
      </dgm:t>
    </dgm:pt>
    <dgm:pt modelId="{B823ADF6-2C1F-204E-85AD-37498EE61BED}" type="pres">
      <dgm:prSet presAssocID="{C2A3DC24-F11D-4242-9292-4B9D9374E9D6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B130B894-C9B3-5846-9E22-07138A29FC52}" type="pres">
      <dgm:prSet presAssocID="{17E92CDC-8048-7C41-8412-545E7F019373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s-ES"/>
        </a:p>
      </dgm:t>
    </dgm:pt>
    <dgm:pt modelId="{1B5094D3-AD7A-1641-A547-9383D9A6D5DF}" type="pres">
      <dgm:prSet presAssocID="{17E92CDC-8048-7C41-8412-545E7F019373}" presName="Accent2" presStyleLbl="node1" presStyleIdx="0" presStyleCnt="19"/>
      <dgm:spPr/>
    </dgm:pt>
    <dgm:pt modelId="{F9B90BFA-7E33-8C41-AB0E-9078915DE03D}" type="pres">
      <dgm:prSet presAssocID="{17E92CDC-8048-7C41-8412-545E7F019373}" presName="Accent3" presStyleLbl="node1" presStyleIdx="1" presStyleCnt="19"/>
      <dgm:spPr/>
    </dgm:pt>
    <dgm:pt modelId="{80206BDE-6EAD-6A4F-A06F-12EDD8788139}" type="pres">
      <dgm:prSet presAssocID="{17E92CDC-8048-7C41-8412-545E7F019373}" presName="Accent4" presStyleLbl="node1" presStyleIdx="2" presStyleCnt="19"/>
      <dgm:spPr/>
    </dgm:pt>
    <dgm:pt modelId="{06829BA8-A59D-784E-886C-E0405FF0EDE5}" type="pres">
      <dgm:prSet presAssocID="{17E92CDC-8048-7C41-8412-545E7F019373}" presName="Accent5" presStyleLbl="node1" presStyleIdx="3" presStyleCnt="19"/>
      <dgm:spPr/>
    </dgm:pt>
    <dgm:pt modelId="{6D7E6070-1858-724D-9DF1-5B000E83E648}" type="pres">
      <dgm:prSet presAssocID="{17E92CDC-8048-7C41-8412-545E7F019373}" presName="Accent6" presStyleLbl="node1" presStyleIdx="4" presStyleCnt="19"/>
      <dgm:spPr/>
    </dgm:pt>
    <dgm:pt modelId="{A4B31357-6DD1-5047-B07F-9D6079946CBD}" type="pres">
      <dgm:prSet presAssocID="{6CC15370-E76E-5943-AE19-939AF25CA28E}" presName="Child1" presStyleLbl="node1" presStyleIdx="5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90F4A10-82E0-D843-B06A-42BD556B8C74}" type="pres">
      <dgm:prSet presAssocID="{6CC15370-E76E-5943-AE19-939AF25CA28E}" presName="Accent7" presStyleCnt="0"/>
      <dgm:spPr/>
    </dgm:pt>
    <dgm:pt modelId="{8ABCFA82-E36E-8F40-96CC-BD813CF30D0A}" type="pres">
      <dgm:prSet presAssocID="{6CC15370-E76E-5943-AE19-939AF25CA28E}" presName="AccentHold1" presStyleLbl="node1" presStyleIdx="6" presStyleCnt="19"/>
      <dgm:spPr/>
    </dgm:pt>
    <dgm:pt modelId="{69C26414-F384-7A4A-A0E6-D2C6BDF34FFC}" type="pres">
      <dgm:prSet presAssocID="{6CC15370-E76E-5943-AE19-939AF25CA28E}" presName="Accent8" presStyleCnt="0"/>
      <dgm:spPr/>
    </dgm:pt>
    <dgm:pt modelId="{78386508-4A98-274F-8840-7041E63EF0D1}" type="pres">
      <dgm:prSet presAssocID="{6CC15370-E76E-5943-AE19-939AF25CA28E}" presName="AccentHold2" presStyleLbl="node1" presStyleIdx="7" presStyleCnt="19"/>
      <dgm:spPr/>
    </dgm:pt>
    <dgm:pt modelId="{B9B8DCBF-639B-FE44-8C46-F8694D6C6A17}" type="pres">
      <dgm:prSet presAssocID="{0CB98CA3-8D19-174E-807E-525B73FF0F60}" presName="Child2" presStyleLbl="node1" presStyleIdx="8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A7C250C-4FAF-C24F-86FD-F6CAD7403CFD}" type="pres">
      <dgm:prSet presAssocID="{0CB98CA3-8D19-174E-807E-525B73FF0F60}" presName="Accent9" presStyleCnt="0"/>
      <dgm:spPr/>
    </dgm:pt>
    <dgm:pt modelId="{C272E99A-2A40-C84F-BED3-652FF5BCC759}" type="pres">
      <dgm:prSet presAssocID="{0CB98CA3-8D19-174E-807E-525B73FF0F60}" presName="AccentHold1" presStyleLbl="node1" presStyleIdx="9" presStyleCnt="19"/>
      <dgm:spPr/>
    </dgm:pt>
    <dgm:pt modelId="{2F4DF5EE-A29E-044C-934E-0C6C040E874B}" type="pres">
      <dgm:prSet presAssocID="{0CB98CA3-8D19-174E-807E-525B73FF0F60}" presName="Accent10" presStyleCnt="0"/>
      <dgm:spPr/>
    </dgm:pt>
    <dgm:pt modelId="{6A87AC13-E486-BC43-BF08-EB76A54D5821}" type="pres">
      <dgm:prSet presAssocID="{0CB98CA3-8D19-174E-807E-525B73FF0F60}" presName="AccentHold2" presStyleLbl="node1" presStyleIdx="10" presStyleCnt="19"/>
      <dgm:spPr/>
    </dgm:pt>
    <dgm:pt modelId="{5E0F9150-F3E6-954F-8968-4E49ADFD3951}" type="pres">
      <dgm:prSet presAssocID="{0CB98CA3-8D19-174E-807E-525B73FF0F60}" presName="Accent11" presStyleCnt="0"/>
      <dgm:spPr/>
    </dgm:pt>
    <dgm:pt modelId="{8DB5EC0C-9990-B54E-A466-7EB54BEFC3B7}" type="pres">
      <dgm:prSet presAssocID="{0CB98CA3-8D19-174E-807E-525B73FF0F60}" presName="AccentHold3" presStyleLbl="node1" presStyleIdx="11" presStyleCnt="19"/>
      <dgm:spPr/>
    </dgm:pt>
    <dgm:pt modelId="{FE2746CA-D8C9-9841-8003-1F2C964DAD4F}" type="pres">
      <dgm:prSet presAssocID="{6F474181-DF8B-644B-8F54-F86D8576ED6E}" presName="Child3" presStyleLbl="node1" presStyleIdx="12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8374F7CB-B0E2-7B49-8106-F33E02980B32}" type="pres">
      <dgm:prSet presAssocID="{6F474181-DF8B-644B-8F54-F86D8576ED6E}" presName="Accent12" presStyleCnt="0"/>
      <dgm:spPr/>
    </dgm:pt>
    <dgm:pt modelId="{4F20E98C-303E-E04C-B8A2-E6703DA7CF5B}" type="pres">
      <dgm:prSet presAssocID="{6F474181-DF8B-644B-8F54-F86D8576ED6E}" presName="AccentHold1" presStyleLbl="node1" presStyleIdx="13" presStyleCnt="19"/>
      <dgm:spPr/>
    </dgm:pt>
    <dgm:pt modelId="{D2EE0110-BE34-254E-8F79-EE115A45C89A}" type="pres">
      <dgm:prSet presAssocID="{0A189109-29B6-554A-B819-CCD00A1FD83B}" presName="Child4" presStyleLbl="node1" presStyleIdx="14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8922974-B495-7B4D-B028-18E1348EA3BB}" type="pres">
      <dgm:prSet presAssocID="{0A189109-29B6-554A-B819-CCD00A1FD83B}" presName="Accent13" presStyleCnt="0"/>
      <dgm:spPr/>
    </dgm:pt>
    <dgm:pt modelId="{016C6AFA-53B8-C34F-BC7D-A1DE4B9E531E}" type="pres">
      <dgm:prSet presAssocID="{0A189109-29B6-554A-B819-CCD00A1FD83B}" presName="AccentHold1" presStyleLbl="node1" presStyleIdx="15" presStyleCnt="19"/>
      <dgm:spPr/>
    </dgm:pt>
    <dgm:pt modelId="{3B21FD13-152B-EC44-ABC9-CA4046280F1A}" type="pres">
      <dgm:prSet presAssocID="{48FC65C8-6F1E-F748-B224-8FDD53CBE74B}" presName="Child5" presStyleLbl="node1" presStyleIdx="16" presStyleCnt="19" custScaleX="136000" custScaleY="139976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EAEFD54-6701-434D-9A34-3CF310A84BFB}" type="pres">
      <dgm:prSet presAssocID="{48FC65C8-6F1E-F748-B224-8FDD53CBE74B}" presName="Accent15" presStyleCnt="0"/>
      <dgm:spPr/>
    </dgm:pt>
    <dgm:pt modelId="{20A1BA57-E3D8-A149-88F3-6BC39ADCE9D1}" type="pres">
      <dgm:prSet presAssocID="{48FC65C8-6F1E-F748-B224-8FDD53CBE74B}" presName="AccentHold2" presStyleLbl="node1" presStyleIdx="17" presStyleCnt="19"/>
      <dgm:spPr/>
    </dgm:pt>
    <dgm:pt modelId="{A8217467-E23A-3C4D-A273-BDC4CEA6F5DC}" type="pres">
      <dgm:prSet presAssocID="{48FC65C8-6F1E-F748-B224-8FDD53CBE74B}" presName="Accent16" presStyleCnt="0"/>
      <dgm:spPr/>
    </dgm:pt>
    <dgm:pt modelId="{279462A1-CD9B-1B45-8785-ACE8C6980AD4}" type="pres">
      <dgm:prSet presAssocID="{48FC65C8-6F1E-F748-B224-8FDD53CBE74B}" presName="AccentHold3" presStyleLbl="node1" presStyleIdx="18" presStyleCnt="19"/>
      <dgm:spPr/>
    </dgm:pt>
  </dgm:ptLst>
  <dgm:cxnLst>
    <dgm:cxn modelId="{65B1F409-783A-FF4A-B3A1-19E76595127E}" srcId="{17E92CDC-8048-7C41-8412-545E7F019373}" destId="{0CB98CA3-8D19-174E-807E-525B73FF0F60}" srcOrd="1" destOrd="0" parTransId="{2FA11980-01E3-CB4D-A96B-F1D4572B757B}" sibTransId="{BF08E471-C7A6-3A4A-84EA-5D3A0268CC63}"/>
    <dgm:cxn modelId="{8BE5B3B3-7A2F-1449-B1E1-128AAE9D616F}" type="presOf" srcId="{48FC65C8-6F1E-F748-B224-8FDD53CBE74B}" destId="{3B21FD13-152B-EC44-ABC9-CA4046280F1A}" srcOrd="0" destOrd="0" presId="urn:microsoft.com/office/officeart/2009/3/layout/CircleRelationship"/>
    <dgm:cxn modelId="{6081B825-D09D-004F-AAEC-36AFCA9FC6DB}" type="presOf" srcId="{6F474181-DF8B-644B-8F54-F86D8576ED6E}" destId="{FE2746CA-D8C9-9841-8003-1F2C964DAD4F}" srcOrd="0" destOrd="0" presId="urn:microsoft.com/office/officeart/2009/3/layout/CircleRelationship"/>
    <dgm:cxn modelId="{44CF236F-8107-7044-9618-5E1AB0073BD0}" srcId="{17E92CDC-8048-7C41-8412-545E7F019373}" destId="{6CC15370-E76E-5943-AE19-939AF25CA28E}" srcOrd="0" destOrd="0" parTransId="{6BB55FBA-BB53-7246-9BEC-E0CC7216FE7E}" sibTransId="{83AC8C30-029C-8943-9CF7-F967E9AAA20D}"/>
    <dgm:cxn modelId="{175A236F-ED65-4B40-BDD0-285637005811}" srcId="{17E92CDC-8048-7C41-8412-545E7F019373}" destId="{6F474181-DF8B-644B-8F54-F86D8576ED6E}" srcOrd="2" destOrd="0" parTransId="{E0E470D5-1AC4-0A4D-B73D-7317FEFC2216}" sibTransId="{1339DDBC-E90D-B94F-ACEF-A305242B02F2}"/>
    <dgm:cxn modelId="{E9191735-8C9B-3F42-9F2D-1374F8A1CB42}" type="presOf" srcId="{C2A3DC24-F11D-4242-9292-4B9D9374E9D6}" destId="{B823ADF6-2C1F-204E-85AD-37498EE61BED}" srcOrd="0" destOrd="0" presId="urn:microsoft.com/office/officeart/2009/3/layout/CircleRelationship"/>
    <dgm:cxn modelId="{36C30889-57B2-7B4E-B4E0-8C8B69CB6A14}" srcId="{17E92CDC-8048-7C41-8412-545E7F019373}" destId="{48FC65C8-6F1E-F748-B224-8FDD53CBE74B}" srcOrd="4" destOrd="0" parTransId="{B05A9504-B25E-AC44-8223-AFDBACABEE27}" sibTransId="{F352910F-47EF-6945-8A8D-1D5E8E7EA378}"/>
    <dgm:cxn modelId="{83D251E0-BD57-6D41-B6F6-0F14F57612A2}" srcId="{C2A3DC24-F11D-4242-9292-4B9D9374E9D6}" destId="{17E92CDC-8048-7C41-8412-545E7F019373}" srcOrd="0" destOrd="0" parTransId="{CDD70C9E-8218-4E4B-8D28-DF239D93E2A2}" sibTransId="{8FA5C0FC-B818-B245-9A50-AC8760370E30}"/>
    <dgm:cxn modelId="{DBB1AA0B-0759-104A-A254-D42B29CE1864}" type="presOf" srcId="{0CB98CA3-8D19-174E-807E-525B73FF0F60}" destId="{B9B8DCBF-639B-FE44-8C46-F8694D6C6A17}" srcOrd="0" destOrd="0" presId="urn:microsoft.com/office/officeart/2009/3/layout/CircleRelationship"/>
    <dgm:cxn modelId="{03D9E00E-C311-DB4B-874F-16DEC63D8617}" type="presOf" srcId="{6CC15370-E76E-5943-AE19-939AF25CA28E}" destId="{A4B31357-6DD1-5047-B07F-9D6079946CBD}" srcOrd="0" destOrd="0" presId="urn:microsoft.com/office/officeart/2009/3/layout/CircleRelationship"/>
    <dgm:cxn modelId="{E386E71A-B887-684A-9E01-484610C6CB15}" type="presOf" srcId="{17E92CDC-8048-7C41-8412-545E7F019373}" destId="{B130B894-C9B3-5846-9E22-07138A29FC52}" srcOrd="0" destOrd="0" presId="urn:microsoft.com/office/officeart/2009/3/layout/CircleRelationship"/>
    <dgm:cxn modelId="{149B23D2-796F-9A45-A284-18F12F95450D}" srcId="{17E92CDC-8048-7C41-8412-545E7F019373}" destId="{0A189109-29B6-554A-B819-CCD00A1FD83B}" srcOrd="3" destOrd="0" parTransId="{083010EC-C79D-9446-9FDA-A00D86F712AF}" sibTransId="{C285C0EB-1696-4C48-A898-799606195CC5}"/>
    <dgm:cxn modelId="{31560E29-99FE-804C-9FDA-97E23AFE4FF8}" type="presOf" srcId="{0A189109-29B6-554A-B819-CCD00A1FD83B}" destId="{D2EE0110-BE34-254E-8F79-EE115A45C89A}" srcOrd="0" destOrd="0" presId="urn:microsoft.com/office/officeart/2009/3/layout/CircleRelationship"/>
    <dgm:cxn modelId="{32B567C5-DA9A-2545-AD4E-40F5BCBB5F00}" type="presParOf" srcId="{B823ADF6-2C1F-204E-85AD-37498EE61BED}" destId="{B130B894-C9B3-5846-9E22-07138A29FC52}" srcOrd="0" destOrd="0" presId="urn:microsoft.com/office/officeart/2009/3/layout/CircleRelationship"/>
    <dgm:cxn modelId="{68EC616C-6961-A940-B87B-C298F710039A}" type="presParOf" srcId="{B823ADF6-2C1F-204E-85AD-37498EE61BED}" destId="{1B5094D3-AD7A-1641-A547-9383D9A6D5DF}" srcOrd="1" destOrd="0" presId="urn:microsoft.com/office/officeart/2009/3/layout/CircleRelationship"/>
    <dgm:cxn modelId="{CEC74422-C7B3-4341-9FB7-24535616CFE6}" type="presParOf" srcId="{B823ADF6-2C1F-204E-85AD-37498EE61BED}" destId="{F9B90BFA-7E33-8C41-AB0E-9078915DE03D}" srcOrd="2" destOrd="0" presId="urn:microsoft.com/office/officeart/2009/3/layout/CircleRelationship"/>
    <dgm:cxn modelId="{D71D0887-F0F4-554C-8674-DFDBFB719C7D}" type="presParOf" srcId="{B823ADF6-2C1F-204E-85AD-37498EE61BED}" destId="{80206BDE-6EAD-6A4F-A06F-12EDD8788139}" srcOrd="3" destOrd="0" presId="urn:microsoft.com/office/officeart/2009/3/layout/CircleRelationship"/>
    <dgm:cxn modelId="{208F0996-5208-5041-8C63-6C5DB53E4BE7}" type="presParOf" srcId="{B823ADF6-2C1F-204E-85AD-37498EE61BED}" destId="{06829BA8-A59D-784E-886C-E0405FF0EDE5}" srcOrd="4" destOrd="0" presId="urn:microsoft.com/office/officeart/2009/3/layout/CircleRelationship"/>
    <dgm:cxn modelId="{BC8EAEFD-C9B4-C845-9860-316607B54CF7}" type="presParOf" srcId="{B823ADF6-2C1F-204E-85AD-37498EE61BED}" destId="{6D7E6070-1858-724D-9DF1-5B000E83E648}" srcOrd="5" destOrd="0" presId="urn:microsoft.com/office/officeart/2009/3/layout/CircleRelationship"/>
    <dgm:cxn modelId="{D5F5B714-8BE4-1B49-8ACD-4B945FE579CE}" type="presParOf" srcId="{B823ADF6-2C1F-204E-85AD-37498EE61BED}" destId="{A4B31357-6DD1-5047-B07F-9D6079946CBD}" srcOrd="6" destOrd="0" presId="urn:microsoft.com/office/officeart/2009/3/layout/CircleRelationship"/>
    <dgm:cxn modelId="{2E18FBE9-1D5D-954A-9C44-7479955D6CA0}" type="presParOf" srcId="{B823ADF6-2C1F-204E-85AD-37498EE61BED}" destId="{F90F4A10-82E0-D843-B06A-42BD556B8C74}" srcOrd="7" destOrd="0" presId="urn:microsoft.com/office/officeart/2009/3/layout/CircleRelationship"/>
    <dgm:cxn modelId="{1433B39C-3EE7-A14C-8F04-330B21CCDAC4}" type="presParOf" srcId="{F90F4A10-82E0-D843-B06A-42BD556B8C74}" destId="{8ABCFA82-E36E-8F40-96CC-BD813CF30D0A}" srcOrd="0" destOrd="0" presId="urn:microsoft.com/office/officeart/2009/3/layout/CircleRelationship"/>
    <dgm:cxn modelId="{A7F232A7-E6B8-F241-8738-A0071470C8FB}" type="presParOf" srcId="{B823ADF6-2C1F-204E-85AD-37498EE61BED}" destId="{69C26414-F384-7A4A-A0E6-D2C6BDF34FFC}" srcOrd="8" destOrd="0" presId="urn:microsoft.com/office/officeart/2009/3/layout/CircleRelationship"/>
    <dgm:cxn modelId="{DCFB3C2F-1C3E-7842-BF28-35BF0ED567CC}" type="presParOf" srcId="{69C26414-F384-7A4A-A0E6-D2C6BDF34FFC}" destId="{78386508-4A98-274F-8840-7041E63EF0D1}" srcOrd="0" destOrd="0" presId="urn:microsoft.com/office/officeart/2009/3/layout/CircleRelationship"/>
    <dgm:cxn modelId="{1A78140E-1BB8-1845-9420-3AEA3DE126A2}" type="presParOf" srcId="{B823ADF6-2C1F-204E-85AD-37498EE61BED}" destId="{B9B8DCBF-639B-FE44-8C46-F8694D6C6A17}" srcOrd="9" destOrd="0" presId="urn:microsoft.com/office/officeart/2009/3/layout/CircleRelationship"/>
    <dgm:cxn modelId="{191A5459-5F66-DD4A-A929-BDCE25255733}" type="presParOf" srcId="{B823ADF6-2C1F-204E-85AD-37498EE61BED}" destId="{EA7C250C-4FAF-C24F-86FD-F6CAD7403CFD}" srcOrd="10" destOrd="0" presId="urn:microsoft.com/office/officeart/2009/3/layout/CircleRelationship"/>
    <dgm:cxn modelId="{6B8552E8-5459-5345-97DC-E48958A86B1D}" type="presParOf" srcId="{EA7C250C-4FAF-C24F-86FD-F6CAD7403CFD}" destId="{C272E99A-2A40-C84F-BED3-652FF5BCC759}" srcOrd="0" destOrd="0" presId="urn:microsoft.com/office/officeart/2009/3/layout/CircleRelationship"/>
    <dgm:cxn modelId="{3E1EABC1-0ACE-7D42-A9CB-3695C5206F99}" type="presParOf" srcId="{B823ADF6-2C1F-204E-85AD-37498EE61BED}" destId="{2F4DF5EE-A29E-044C-934E-0C6C040E874B}" srcOrd="11" destOrd="0" presId="urn:microsoft.com/office/officeart/2009/3/layout/CircleRelationship"/>
    <dgm:cxn modelId="{B04E78FF-6881-404C-A581-9F9A411DA391}" type="presParOf" srcId="{2F4DF5EE-A29E-044C-934E-0C6C040E874B}" destId="{6A87AC13-E486-BC43-BF08-EB76A54D5821}" srcOrd="0" destOrd="0" presId="urn:microsoft.com/office/officeart/2009/3/layout/CircleRelationship"/>
    <dgm:cxn modelId="{88D07475-FB50-D644-B6A9-476FB9407906}" type="presParOf" srcId="{B823ADF6-2C1F-204E-85AD-37498EE61BED}" destId="{5E0F9150-F3E6-954F-8968-4E49ADFD3951}" srcOrd="12" destOrd="0" presId="urn:microsoft.com/office/officeart/2009/3/layout/CircleRelationship"/>
    <dgm:cxn modelId="{FAF9A710-EAA4-A047-9FF4-D401A6079C7A}" type="presParOf" srcId="{5E0F9150-F3E6-954F-8968-4E49ADFD3951}" destId="{8DB5EC0C-9990-B54E-A466-7EB54BEFC3B7}" srcOrd="0" destOrd="0" presId="urn:microsoft.com/office/officeart/2009/3/layout/CircleRelationship"/>
    <dgm:cxn modelId="{722C143E-36C5-AE4E-BB7B-BDF55D811C26}" type="presParOf" srcId="{B823ADF6-2C1F-204E-85AD-37498EE61BED}" destId="{FE2746CA-D8C9-9841-8003-1F2C964DAD4F}" srcOrd="13" destOrd="0" presId="urn:microsoft.com/office/officeart/2009/3/layout/CircleRelationship"/>
    <dgm:cxn modelId="{3C61183D-9AAE-564F-81B8-97B41D4DF956}" type="presParOf" srcId="{B823ADF6-2C1F-204E-85AD-37498EE61BED}" destId="{8374F7CB-B0E2-7B49-8106-F33E02980B32}" srcOrd="14" destOrd="0" presId="urn:microsoft.com/office/officeart/2009/3/layout/CircleRelationship"/>
    <dgm:cxn modelId="{9C5DE2AB-70E6-714F-BCC6-F488D6241723}" type="presParOf" srcId="{8374F7CB-B0E2-7B49-8106-F33E02980B32}" destId="{4F20E98C-303E-E04C-B8A2-E6703DA7CF5B}" srcOrd="0" destOrd="0" presId="urn:microsoft.com/office/officeart/2009/3/layout/CircleRelationship"/>
    <dgm:cxn modelId="{4675F1F1-DC19-4B4C-8C7F-540E6DEF12AE}" type="presParOf" srcId="{B823ADF6-2C1F-204E-85AD-37498EE61BED}" destId="{D2EE0110-BE34-254E-8F79-EE115A45C89A}" srcOrd="15" destOrd="0" presId="urn:microsoft.com/office/officeart/2009/3/layout/CircleRelationship"/>
    <dgm:cxn modelId="{DECDEECB-1EA3-3846-B2B3-9A536E99A09A}" type="presParOf" srcId="{B823ADF6-2C1F-204E-85AD-37498EE61BED}" destId="{68922974-B495-7B4D-B028-18E1348EA3BB}" srcOrd="16" destOrd="0" presId="urn:microsoft.com/office/officeart/2009/3/layout/CircleRelationship"/>
    <dgm:cxn modelId="{1483EFF3-B9C8-2647-80F1-E4F519D18F1C}" type="presParOf" srcId="{68922974-B495-7B4D-B028-18E1348EA3BB}" destId="{016C6AFA-53B8-C34F-BC7D-A1DE4B9E531E}" srcOrd="0" destOrd="0" presId="urn:microsoft.com/office/officeart/2009/3/layout/CircleRelationship"/>
    <dgm:cxn modelId="{8E733195-840F-0448-A348-112A8EF44709}" type="presParOf" srcId="{B823ADF6-2C1F-204E-85AD-37498EE61BED}" destId="{3B21FD13-152B-EC44-ABC9-CA4046280F1A}" srcOrd="17" destOrd="0" presId="urn:microsoft.com/office/officeart/2009/3/layout/CircleRelationship"/>
    <dgm:cxn modelId="{7E8E041D-C03D-6948-BCAF-FE61E6053476}" type="presParOf" srcId="{B823ADF6-2C1F-204E-85AD-37498EE61BED}" destId="{FEAEFD54-6701-434D-9A34-3CF310A84BFB}" srcOrd="18" destOrd="0" presId="urn:microsoft.com/office/officeart/2009/3/layout/CircleRelationship"/>
    <dgm:cxn modelId="{5C8BD90A-54C7-5249-9BDB-EB78ED5BE489}" type="presParOf" srcId="{FEAEFD54-6701-434D-9A34-3CF310A84BFB}" destId="{20A1BA57-E3D8-A149-88F3-6BC39ADCE9D1}" srcOrd="0" destOrd="0" presId="urn:microsoft.com/office/officeart/2009/3/layout/CircleRelationship"/>
    <dgm:cxn modelId="{3CA35130-1C39-684E-A8EE-ED442EA138EC}" type="presParOf" srcId="{B823ADF6-2C1F-204E-85AD-37498EE61BED}" destId="{A8217467-E23A-3C4D-A273-BDC4CEA6F5DC}" srcOrd="19" destOrd="0" presId="urn:microsoft.com/office/officeart/2009/3/layout/CircleRelationship"/>
    <dgm:cxn modelId="{D3B6D9F2-715D-1F43-ACDE-3A4B887A086A}" type="presParOf" srcId="{A8217467-E23A-3C4D-A273-BDC4CEA6F5DC}" destId="{279462A1-CD9B-1B45-8785-ACE8C6980AD4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B45129-30FA-AC4B-9856-0135E65AD670}" type="doc">
      <dgm:prSet loTypeId="urn:microsoft.com/office/officeart/2005/8/layout/radial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6C0906-B3CF-474E-961A-FAC12735F02D}">
      <dgm:prSet phldrT="[Texto]"/>
      <dgm:spPr/>
      <dgm:t>
        <a:bodyPr/>
        <a:lstStyle/>
        <a:p>
          <a:r>
            <a:rPr lang="es-ES" b="0" i="1" dirty="0" smtClean="0"/>
            <a:t>¿Cu</a:t>
          </a:r>
          <a:r>
            <a:rPr lang="es-ES" b="0" i="1" dirty="0" smtClean="0"/>
            <a:t>ál es el eje de mi vida?</a:t>
          </a:r>
          <a:endParaRPr lang="es-ES" b="0" i="1" dirty="0"/>
        </a:p>
      </dgm:t>
    </dgm:pt>
    <dgm:pt modelId="{4CF05284-7892-BF46-98B0-57D242BE9C5A}" type="parTrans" cxnId="{E23FECC1-3607-6940-9E1F-FE43C4E06C40}">
      <dgm:prSet/>
      <dgm:spPr/>
      <dgm:t>
        <a:bodyPr/>
        <a:lstStyle/>
        <a:p>
          <a:endParaRPr lang="es-ES"/>
        </a:p>
      </dgm:t>
    </dgm:pt>
    <dgm:pt modelId="{2B1B0B86-5EE7-F748-A3FA-C9587A2AE203}" type="sibTrans" cxnId="{E23FECC1-3607-6940-9E1F-FE43C4E06C40}">
      <dgm:prSet/>
      <dgm:spPr/>
      <dgm:t>
        <a:bodyPr/>
        <a:lstStyle/>
        <a:p>
          <a:endParaRPr lang="es-ES"/>
        </a:p>
      </dgm:t>
    </dgm:pt>
    <dgm:pt modelId="{92C08C8F-73B7-0147-AE49-A0583850F9C5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YO</a:t>
          </a:r>
          <a:endParaRPr lang="es-ES" b="1" dirty="0"/>
        </a:p>
      </dgm:t>
    </dgm:pt>
    <dgm:pt modelId="{1C9E3A0C-3C1B-E647-9203-9E72E4043269}" type="parTrans" cxnId="{571FE8BB-98A3-364C-A3E9-7739247820CE}">
      <dgm:prSet/>
      <dgm:spPr/>
      <dgm:t>
        <a:bodyPr/>
        <a:lstStyle/>
        <a:p>
          <a:endParaRPr lang="es-ES"/>
        </a:p>
      </dgm:t>
    </dgm:pt>
    <dgm:pt modelId="{28DD248F-04E8-4443-91D2-97D0F754E164}" type="sibTrans" cxnId="{571FE8BB-98A3-364C-A3E9-7739247820CE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E10433A7-756A-5B45-A4E8-F86D84DD0665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T</a:t>
          </a:r>
          <a:r>
            <a:rPr lang="es-ES" b="1" dirty="0" smtClean="0"/>
            <a:t>Ú</a:t>
          </a:r>
          <a:endParaRPr lang="es-ES" b="1" dirty="0"/>
        </a:p>
      </dgm:t>
    </dgm:pt>
    <dgm:pt modelId="{01810071-01C9-1C4A-AC18-D64539A73241}" type="parTrans" cxnId="{2C87B395-17A3-7F45-8A8C-614BB694EF1C}">
      <dgm:prSet/>
      <dgm:spPr/>
      <dgm:t>
        <a:bodyPr/>
        <a:lstStyle/>
        <a:p>
          <a:endParaRPr lang="es-ES"/>
        </a:p>
      </dgm:t>
    </dgm:pt>
    <dgm:pt modelId="{F21F78CD-B206-A84B-BF7B-5D83FD2FE26A}" type="sibTrans" cxnId="{2C87B395-17A3-7F45-8A8C-614BB694EF1C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A83D163D-6058-6049-A271-341427B8BCC5}">
      <dgm:prSet phldrT="[Texto]"/>
      <dgm:spPr>
        <a:solidFill>
          <a:srgbClr val="000090"/>
        </a:solidFill>
      </dgm:spPr>
      <dgm:t>
        <a:bodyPr/>
        <a:lstStyle/>
        <a:p>
          <a:r>
            <a:rPr lang="fr-FR" b="1" dirty="0" err="1" smtClean="0"/>
            <a:t>É</a:t>
          </a:r>
          <a:r>
            <a:rPr lang="es-ES" b="1" dirty="0" smtClean="0"/>
            <a:t>L/ELLA</a:t>
          </a:r>
          <a:endParaRPr lang="es-ES" b="1" dirty="0"/>
        </a:p>
      </dgm:t>
    </dgm:pt>
    <dgm:pt modelId="{35F8F461-210C-C548-B1B3-A566A7C97687}" type="parTrans" cxnId="{216D75CD-4B08-0843-AE7C-7B8B87D274F4}">
      <dgm:prSet/>
      <dgm:spPr/>
      <dgm:t>
        <a:bodyPr/>
        <a:lstStyle/>
        <a:p>
          <a:endParaRPr lang="es-ES"/>
        </a:p>
      </dgm:t>
    </dgm:pt>
    <dgm:pt modelId="{3D5B001C-EFC0-2544-8A59-E93265236D3B}" type="sibTrans" cxnId="{216D75CD-4B08-0843-AE7C-7B8B87D274F4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FC3495D5-FD34-9B48-9A7A-43039F8095DF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NOSOTROS/AS</a:t>
          </a:r>
          <a:endParaRPr lang="es-ES" b="1" dirty="0"/>
        </a:p>
      </dgm:t>
    </dgm:pt>
    <dgm:pt modelId="{897C8DA6-7987-A24B-94D7-890D0E989BD6}" type="parTrans" cxnId="{E6DD2880-2B91-5044-B183-6A1B59D7190C}">
      <dgm:prSet/>
      <dgm:spPr/>
      <dgm:t>
        <a:bodyPr/>
        <a:lstStyle/>
        <a:p>
          <a:endParaRPr lang="es-ES"/>
        </a:p>
      </dgm:t>
    </dgm:pt>
    <dgm:pt modelId="{F889F6C3-4977-C746-BA0E-DF2485950DF3}" type="sibTrans" cxnId="{E6DD2880-2B91-5044-B183-6A1B59D7190C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2F6CD4FB-58CD-1146-B4E0-79A423D6EFD8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ELLOS/AS</a:t>
          </a:r>
          <a:endParaRPr lang="es-ES" b="1" dirty="0"/>
        </a:p>
      </dgm:t>
    </dgm:pt>
    <dgm:pt modelId="{F7C05900-E248-AC4C-92F4-4B3706A5D8B4}" type="parTrans" cxnId="{3F38E9E5-1C42-5B4C-BE5A-C802E6DD1618}">
      <dgm:prSet/>
      <dgm:spPr/>
      <dgm:t>
        <a:bodyPr/>
        <a:lstStyle/>
        <a:p>
          <a:endParaRPr lang="es-ES"/>
        </a:p>
      </dgm:t>
    </dgm:pt>
    <dgm:pt modelId="{48E48EB3-50F7-C943-A2D9-8D8402303057}" type="sibTrans" cxnId="{3F38E9E5-1C42-5B4C-BE5A-C802E6DD1618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EAAC72A8-C670-2F47-BBE4-C998AC881222}">
      <dgm:prSet phldrT="[Texto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s-ES" b="1" dirty="0" smtClean="0"/>
            <a:t>cosas</a:t>
          </a:r>
          <a:endParaRPr lang="es-ES" b="1" dirty="0"/>
        </a:p>
      </dgm:t>
    </dgm:pt>
    <dgm:pt modelId="{6A620A39-D45B-9248-89F5-7CD35D057645}" type="parTrans" cxnId="{7E886644-B65D-0543-B2C0-2293AF3811BF}">
      <dgm:prSet/>
      <dgm:spPr/>
      <dgm:t>
        <a:bodyPr/>
        <a:lstStyle/>
        <a:p>
          <a:endParaRPr lang="es-ES"/>
        </a:p>
      </dgm:t>
    </dgm:pt>
    <dgm:pt modelId="{6058AB23-76A3-1C41-B359-23061F7724F0}" type="sibTrans" cxnId="{7E886644-B65D-0543-B2C0-2293AF3811BF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8043F03D-EFE9-AB41-B70B-A689FDCF08BF}" type="pres">
      <dgm:prSet presAssocID="{9CB45129-30FA-AC4B-9856-0135E65AD67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B6755C0-E268-C54A-A314-9E860FEB7683}" type="pres">
      <dgm:prSet presAssocID="{E96C0906-B3CF-474E-961A-FAC12735F02D}" presName="centerShape" presStyleLbl="node0" presStyleIdx="0" presStyleCnt="1"/>
      <dgm:spPr/>
    </dgm:pt>
    <dgm:pt modelId="{78A6E938-DE1A-C840-BFF6-EBE5B6C3AD3B}" type="pres">
      <dgm:prSet presAssocID="{92C08C8F-73B7-0147-AE49-A0583850F9C5}" presName="node" presStyleLbl="node1" presStyleIdx="0" presStyleCnt="6" custScaleX="143305" custScaleY="143410">
        <dgm:presLayoutVars>
          <dgm:bulletEnabled val="1"/>
        </dgm:presLayoutVars>
      </dgm:prSet>
      <dgm:spPr/>
    </dgm:pt>
    <dgm:pt modelId="{C05FE83C-AA62-9443-AE7B-FAA00DB342E5}" type="pres">
      <dgm:prSet presAssocID="{92C08C8F-73B7-0147-AE49-A0583850F9C5}" presName="dummy" presStyleCnt="0"/>
      <dgm:spPr/>
    </dgm:pt>
    <dgm:pt modelId="{F290CD1E-B295-9B42-A466-F249EDEEE9CF}" type="pres">
      <dgm:prSet presAssocID="{28DD248F-04E8-4443-91D2-97D0F754E164}" presName="sibTrans" presStyleLbl="sibTrans2D1" presStyleIdx="0" presStyleCnt="6"/>
      <dgm:spPr/>
    </dgm:pt>
    <dgm:pt modelId="{0BD6D674-D3EB-3F49-B3C7-2ED50B36765A}" type="pres">
      <dgm:prSet presAssocID="{E10433A7-756A-5B45-A4E8-F86D84DD0665}" presName="node" presStyleLbl="node1" presStyleIdx="1" presStyleCnt="6" custScaleX="143305" custScaleY="143410">
        <dgm:presLayoutVars>
          <dgm:bulletEnabled val="1"/>
        </dgm:presLayoutVars>
      </dgm:prSet>
      <dgm:spPr/>
    </dgm:pt>
    <dgm:pt modelId="{349959B3-F398-8A44-B965-C687786A6984}" type="pres">
      <dgm:prSet presAssocID="{E10433A7-756A-5B45-A4E8-F86D84DD0665}" presName="dummy" presStyleCnt="0"/>
      <dgm:spPr/>
    </dgm:pt>
    <dgm:pt modelId="{1E047D70-0EDC-D345-B73A-22ABE5624197}" type="pres">
      <dgm:prSet presAssocID="{F21F78CD-B206-A84B-BF7B-5D83FD2FE26A}" presName="sibTrans" presStyleLbl="sibTrans2D1" presStyleIdx="1" presStyleCnt="6"/>
      <dgm:spPr/>
    </dgm:pt>
    <dgm:pt modelId="{21FEF634-7275-6048-B75A-CC87DD6E325E}" type="pres">
      <dgm:prSet presAssocID="{A83D163D-6058-6049-A271-341427B8BCC5}" presName="node" presStyleLbl="node1" presStyleIdx="2" presStyleCnt="6" custScaleX="143305" custScaleY="143410">
        <dgm:presLayoutVars>
          <dgm:bulletEnabled val="1"/>
        </dgm:presLayoutVars>
      </dgm:prSet>
      <dgm:spPr/>
    </dgm:pt>
    <dgm:pt modelId="{3D92D3B1-07FE-5E43-AF42-5732D513D583}" type="pres">
      <dgm:prSet presAssocID="{A83D163D-6058-6049-A271-341427B8BCC5}" presName="dummy" presStyleCnt="0"/>
      <dgm:spPr/>
    </dgm:pt>
    <dgm:pt modelId="{581B842F-4CC8-234F-8D0F-92276B73848F}" type="pres">
      <dgm:prSet presAssocID="{3D5B001C-EFC0-2544-8A59-E93265236D3B}" presName="sibTrans" presStyleLbl="sibTrans2D1" presStyleIdx="2" presStyleCnt="6"/>
      <dgm:spPr/>
    </dgm:pt>
    <dgm:pt modelId="{A126F7C1-5460-8D47-B45A-496F89C44822}" type="pres">
      <dgm:prSet presAssocID="{FC3495D5-FD34-9B48-9A7A-43039F8095DF}" presName="node" presStyleLbl="node1" presStyleIdx="3" presStyleCnt="6" custScaleX="143305" custScaleY="143410">
        <dgm:presLayoutVars>
          <dgm:bulletEnabled val="1"/>
        </dgm:presLayoutVars>
      </dgm:prSet>
      <dgm:spPr/>
    </dgm:pt>
    <dgm:pt modelId="{8EBADD62-0CC0-E047-9C1F-A6ACC0286C37}" type="pres">
      <dgm:prSet presAssocID="{FC3495D5-FD34-9B48-9A7A-43039F8095DF}" presName="dummy" presStyleCnt="0"/>
      <dgm:spPr/>
    </dgm:pt>
    <dgm:pt modelId="{C2BFF7E1-845B-D34D-90BC-5BBED1F9D11E}" type="pres">
      <dgm:prSet presAssocID="{F889F6C3-4977-C746-BA0E-DF2485950DF3}" presName="sibTrans" presStyleLbl="sibTrans2D1" presStyleIdx="3" presStyleCnt="6"/>
      <dgm:spPr/>
    </dgm:pt>
    <dgm:pt modelId="{BED17A45-D2BE-0E46-99E8-83DA33AE9375}" type="pres">
      <dgm:prSet presAssocID="{2F6CD4FB-58CD-1146-B4E0-79A423D6EFD8}" presName="node" presStyleLbl="node1" presStyleIdx="4" presStyleCnt="6" custScaleX="143305" custScaleY="143410">
        <dgm:presLayoutVars>
          <dgm:bulletEnabled val="1"/>
        </dgm:presLayoutVars>
      </dgm:prSet>
      <dgm:spPr/>
    </dgm:pt>
    <dgm:pt modelId="{FA021D54-D4D8-364A-A7DB-E12FD62E56E2}" type="pres">
      <dgm:prSet presAssocID="{2F6CD4FB-58CD-1146-B4E0-79A423D6EFD8}" presName="dummy" presStyleCnt="0"/>
      <dgm:spPr/>
    </dgm:pt>
    <dgm:pt modelId="{C47F6604-9785-2F48-8134-BC79851A783E}" type="pres">
      <dgm:prSet presAssocID="{48E48EB3-50F7-C943-A2D9-8D8402303057}" presName="sibTrans" presStyleLbl="sibTrans2D1" presStyleIdx="4" presStyleCnt="6"/>
      <dgm:spPr/>
    </dgm:pt>
    <dgm:pt modelId="{1335900F-66EB-F141-BEB0-5CC273DE6B4C}" type="pres">
      <dgm:prSet presAssocID="{EAAC72A8-C670-2F47-BBE4-C998AC881222}" presName="node" presStyleLbl="node1" presStyleIdx="5" presStyleCnt="6" custScaleX="155790" custScaleY="151168">
        <dgm:presLayoutVars>
          <dgm:bulletEnabled val="1"/>
        </dgm:presLayoutVars>
      </dgm:prSet>
      <dgm:spPr/>
    </dgm:pt>
    <dgm:pt modelId="{A1B58236-26EE-AE4C-8615-6E0D479295A3}" type="pres">
      <dgm:prSet presAssocID="{EAAC72A8-C670-2F47-BBE4-C998AC881222}" presName="dummy" presStyleCnt="0"/>
      <dgm:spPr/>
    </dgm:pt>
    <dgm:pt modelId="{BFC55135-CE43-204F-9CC1-8652A3629B96}" type="pres">
      <dgm:prSet presAssocID="{6058AB23-76A3-1C41-B359-23061F7724F0}" presName="sibTrans" presStyleLbl="sibTrans2D1" presStyleIdx="5" presStyleCnt="6"/>
      <dgm:spPr/>
    </dgm:pt>
  </dgm:ptLst>
  <dgm:cxnLst>
    <dgm:cxn modelId="{7E886644-B65D-0543-B2C0-2293AF3811BF}" srcId="{E96C0906-B3CF-474E-961A-FAC12735F02D}" destId="{EAAC72A8-C670-2F47-BBE4-C998AC881222}" srcOrd="5" destOrd="0" parTransId="{6A620A39-D45B-9248-89F5-7CD35D057645}" sibTransId="{6058AB23-76A3-1C41-B359-23061F7724F0}"/>
    <dgm:cxn modelId="{66D62F63-A851-5F48-A37F-829214609869}" type="presOf" srcId="{2F6CD4FB-58CD-1146-B4E0-79A423D6EFD8}" destId="{BED17A45-D2BE-0E46-99E8-83DA33AE9375}" srcOrd="0" destOrd="0" presId="urn:microsoft.com/office/officeart/2005/8/layout/radial6"/>
    <dgm:cxn modelId="{D0D3DC6A-AFA1-CF4C-8A7E-47618774E227}" type="presOf" srcId="{9CB45129-30FA-AC4B-9856-0135E65AD670}" destId="{8043F03D-EFE9-AB41-B70B-A689FDCF08BF}" srcOrd="0" destOrd="0" presId="urn:microsoft.com/office/officeart/2005/8/layout/radial6"/>
    <dgm:cxn modelId="{B0CCE0BE-BD94-5C43-AE93-DF9D3A1D20F7}" type="presOf" srcId="{48E48EB3-50F7-C943-A2D9-8D8402303057}" destId="{C47F6604-9785-2F48-8134-BC79851A783E}" srcOrd="0" destOrd="0" presId="urn:microsoft.com/office/officeart/2005/8/layout/radial6"/>
    <dgm:cxn modelId="{571FE8BB-98A3-364C-A3E9-7739247820CE}" srcId="{E96C0906-B3CF-474E-961A-FAC12735F02D}" destId="{92C08C8F-73B7-0147-AE49-A0583850F9C5}" srcOrd="0" destOrd="0" parTransId="{1C9E3A0C-3C1B-E647-9203-9E72E4043269}" sibTransId="{28DD248F-04E8-4443-91D2-97D0F754E164}"/>
    <dgm:cxn modelId="{E23FECC1-3607-6940-9E1F-FE43C4E06C40}" srcId="{9CB45129-30FA-AC4B-9856-0135E65AD670}" destId="{E96C0906-B3CF-474E-961A-FAC12735F02D}" srcOrd="0" destOrd="0" parTransId="{4CF05284-7892-BF46-98B0-57D242BE9C5A}" sibTransId="{2B1B0B86-5EE7-F748-A3FA-C9587A2AE203}"/>
    <dgm:cxn modelId="{216D75CD-4B08-0843-AE7C-7B8B87D274F4}" srcId="{E96C0906-B3CF-474E-961A-FAC12735F02D}" destId="{A83D163D-6058-6049-A271-341427B8BCC5}" srcOrd="2" destOrd="0" parTransId="{35F8F461-210C-C548-B1B3-A566A7C97687}" sibTransId="{3D5B001C-EFC0-2544-8A59-E93265236D3B}"/>
    <dgm:cxn modelId="{B58621E0-26D0-6C46-A601-BA888FF6588B}" type="presOf" srcId="{3D5B001C-EFC0-2544-8A59-E93265236D3B}" destId="{581B842F-4CC8-234F-8D0F-92276B73848F}" srcOrd="0" destOrd="0" presId="urn:microsoft.com/office/officeart/2005/8/layout/radial6"/>
    <dgm:cxn modelId="{2C87B395-17A3-7F45-8A8C-614BB694EF1C}" srcId="{E96C0906-B3CF-474E-961A-FAC12735F02D}" destId="{E10433A7-756A-5B45-A4E8-F86D84DD0665}" srcOrd="1" destOrd="0" parTransId="{01810071-01C9-1C4A-AC18-D64539A73241}" sibTransId="{F21F78CD-B206-A84B-BF7B-5D83FD2FE26A}"/>
    <dgm:cxn modelId="{421A1841-7659-D54D-935B-1CEC97E8C88B}" type="presOf" srcId="{FC3495D5-FD34-9B48-9A7A-43039F8095DF}" destId="{A126F7C1-5460-8D47-B45A-496F89C44822}" srcOrd="0" destOrd="0" presId="urn:microsoft.com/office/officeart/2005/8/layout/radial6"/>
    <dgm:cxn modelId="{F56A0EAA-CE4D-6647-A72F-27A5EBAAEC78}" type="presOf" srcId="{92C08C8F-73B7-0147-AE49-A0583850F9C5}" destId="{78A6E938-DE1A-C840-BFF6-EBE5B6C3AD3B}" srcOrd="0" destOrd="0" presId="urn:microsoft.com/office/officeart/2005/8/layout/radial6"/>
    <dgm:cxn modelId="{6E1FC1E0-27E7-224C-AA9B-33A803BB12CB}" type="presOf" srcId="{F889F6C3-4977-C746-BA0E-DF2485950DF3}" destId="{C2BFF7E1-845B-D34D-90BC-5BBED1F9D11E}" srcOrd="0" destOrd="0" presId="urn:microsoft.com/office/officeart/2005/8/layout/radial6"/>
    <dgm:cxn modelId="{64CE356F-2C3A-1B4B-BFFA-732A2847CB73}" type="presOf" srcId="{6058AB23-76A3-1C41-B359-23061F7724F0}" destId="{BFC55135-CE43-204F-9CC1-8652A3629B96}" srcOrd="0" destOrd="0" presId="urn:microsoft.com/office/officeart/2005/8/layout/radial6"/>
    <dgm:cxn modelId="{73B770E4-1335-C746-B3CA-918B64559B0F}" type="presOf" srcId="{EAAC72A8-C670-2F47-BBE4-C998AC881222}" destId="{1335900F-66EB-F141-BEB0-5CC273DE6B4C}" srcOrd="0" destOrd="0" presId="urn:microsoft.com/office/officeart/2005/8/layout/radial6"/>
    <dgm:cxn modelId="{C01AD122-08B7-B440-A966-674F5AF99E3C}" type="presOf" srcId="{F21F78CD-B206-A84B-BF7B-5D83FD2FE26A}" destId="{1E047D70-0EDC-D345-B73A-22ABE5624197}" srcOrd="0" destOrd="0" presId="urn:microsoft.com/office/officeart/2005/8/layout/radial6"/>
    <dgm:cxn modelId="{E6DD2880-2B91-5044-B183-6A1B59D7190C}" srcId="{E96C0906-B3CF-474E-961A-FAC12735F02D}" destId="{FC3495D5-FD34-9B48-9A7A-43039F8095DF}" srcOrd="3" destOrd="0" parTransId="{897C8DA6-7987-A24B-94D7-890D0E989BD6}" sibTransId="{F889F6C3-4977-C746-BA0E-DF2485950DF3}"/>
    <dgm:cxn modelId="{A9FEBA3B-1479-7E45-A71F-4F01A185617D}" type="presOf" srcId="{28DD248F-04E8-4443-91D2-97D0F754E164}" destId="{F290CD1E-B295-9B42-A466-F249EDEEE9CF}" srcOrd="0" destOrd="0" presId="urn:microsoft.com/office/officeart/2005/8/layout/radial6"/>
    <dgm:cxn modelId="{221B42A4-5C54-7B4A-B093-018114233D25}" type="presOf" srcId="{E10433A7-756A-5B45-A4E8-F86D84DD0665}" destId="{0BD6D674-D3EB-3F49-B3C7-2ED50B36765A}" srcOrd="0" destOrd="0" presId="urn:microsoft.com/office/officeart/2005/8/layout/radial6"/>
    <dgm:cxn modelId="{29116242-3682-1342-94D2-EF152F17FD3E}" type="presOf" srcId="{A83D163D-6058-6049-A271-341427B8BCC5}" destId="{21FEF634-7275-6048-B75A-CC87DD6E325E}" srcOrd="0" destOrd="0" presId="urn:microsoft.com/office/officeart/2005/8/layout/radial6"/>
    <dgm:cxn modelId="{0E0DCDFC-6C42-7A43-9E93-BA7155EADEE5}" type="presOf" srcId="{E96C0906-B3CF-474E-961A-FAC12735F02D}" destId="{BB6755C0-E268-C54A-A314-9E860FEB7683}" srcOrd="0" destOrd="0" presId="urn:microsoft.com/office/officeart/2005/8/layout/radial6"/>
    <dgm:cxn modelId="{3F38E9E5-1C42-5B4C-BE5A-C802E6DD1618}" srcId="{E96C0906-B3CF-474E-961A-FAC12735F02D}" destId="{2F6CD4FB-58CD-1146-B4E0-79A423D6EFD8}" srcOrd="4" destOrd="0" parTransId="{F7C05900-E248-AC4C-92F4-4B3706A5D8B4}" sibTransId="{48E48EB3-50F7-C943-A2D9-8D8402303057}"/>
    <dgm:cxn modelId="{75F9F3F9-993F-F342-926D-5EC9965417B4}" type="presParOf" srcId="{8043F03D-EFE9-AB41-B70B-A689FDCF08BF}" destId="{BB6755C0-E268-C54A-A314-9E860FEB7683}" srcOrd="0" destOrd="0" presId="urn:microsoft.com/office/officeart/2005/8/layout/radial6"/>
    <dgm:cxn modelId="{E48B74E5-A281-264C-A641-2632B89CBEEA}" type="presParOf" srcId="{8043F03D-EFE9-AB41-B70B-A689FDCF08BF}" destId="{78A6E938-DE1A-C840-BFF6-EBE5B6C3AD3B}" srcOrd="1" destOrd="0" presId="urn:microsoft.com/office/officeart/2005/8/layout/radial6"/>
    <dgm:cxn modelId="{6CFB314D-2608-DC46-807A-98C7D48A9F96}" type="presParOf" srcId="{8043F03D-EFE9-AB41-B70B-A689FDCF08BF}" destId="{C05FE83C-AA62-9443-AE7B-FAA00DB342E5}" srcOrd="2" destOrd="0" presId="urn:microsoft.com/office/officeart/2005/8/layout/radial6"/>
    <dgm:cxn modelId="{776DCDE2-4D26-8445-A975-717450DBD424}" type="presParOf" srcId="{8043F03D-EFE9-AB41-B70B-A689FDCF08BF}" destId="{F290CD1E-B295-9B42-A466-F249EDEEE9CF}" srcOrd="3" destOrd="0" presId="urn:microsoft.com/office/officeart/2005/8/layout/radial6"/>
    <dgm:cxn modelId="{C82B9C5C-3B47-7847-A361-A99FC427B00A}" type="presParOf" srcId="{8043F03D-EFE9-AB41-B70B-A689FDCF08BF}" destId="{0BD6D674-D3EB-3F49-B3C7-2ED50B36765A}" srcOrd="4" destOrd="0" presId="urn:microsoft.com/office/officeart/2005/8/layout/radial6"/>
    <dgm:cxn modelId="{AA38D139-4B81-E44E-95D2-6A966AF2165F}" type="presParOf" srcId="{8043F03D-EFE9-AB41-B70B-A689FDCF08BF}" destId="{349959B3-F398-8A44-B965-C687786A6984}" srcOrd="5" destOrd="0" presId="urn:microsoft.com/office/officeart/2005/8/layout/radial6"/>
    <dgm:cxn modelId="{3694E016-CEF9-7549-8559-1A7C0154EB92}" type="presParOf" srcId="{8043F03D-EFE9-AB41-B70B-A689FDCF08BF}" destId="{1E047D70-0EDC-D345-B73A-22ABE5624197}" srcOrd="6" destOrd="0" presId="urn:microsoft.com/office/officeart/2005/8/layout/radial6"/>
    <dgm:cxn modelId="{43BD233F-07D1-434E-8B3D-4F6646575405}" type="presParOf" srcId="{8043F03D-EFE9-AB41-B70B-A689FDCF08BF}" destId="{21FEF634-7275-6048-B75A-CC87DD6E325E}" srcOrd="7" destOrd="0" presId="urn:microsoft.com/office/officeart/2005/8/layout/radial6"/>
    <dgm:cxn modelId="{63D114E5-6AB3-F340-8776-5921510DC872}" type="presParOf" srcId="{8043F03D-EFE9-AB41-B70B-A689FDCF08BF}" destId="{3D92D3B1-07FE-5E43-AF42-5732D513D583}" srcOrd="8" destOrd="0" presId="urn:microsoft.com/office/officeart/2005/8/layout/radial6"/>
    <dgm:cxn modelId="{6D0EBA64-D24C-0F43-A15F-F91E8A9EC513}" type="presParOf" srcId="{8043F03D-EFE9-AB41-B70B-A689FDCF08BF}" destId="{581B842F-4CC8-234F-8D0F-92276B73848F}" srcOrd="9" destOrd="0" presId="urn:microsoft.com/office/officeart/2005/8/layout/radial6"/>
    <dgm:cxn modelId="{27B41D36-B2EE-2E4A-BA1A-20B4A0F99FF9}" type="presParOf" srcId="{8043F03D-EFE9-AB41-B70B-A689FDCF08BF}" destId="{A126F7C1-5460-8D47-B45A-496F89C44822}" srcOrd="10" destOrd="0" presId="urn:microsoft.com/office/officeart/2005/8/layout/radial6"/>
    <dgm:cxn modelId="{E36AC934-15E3-1D49-98B0-6CDC75E8003E}" type="presParOf" srcId="{8043F03D-EFE9-AB41-B70B-A689FDCF08BF}" destId="{8EBADD62-0CC0-E047-9C1F-A6ACC0286C37}" srcOrd="11" destOrd="0" presId="urn:microsoft.com/office/officeart/2005/8/layout/radial6"/>
    <dgm:cxn modelId="{06E21689-3864-C84D-8F62-A71BB4967B46}" type="presParOf" srcId="{8043F03D-EFE9-AB41-B70B-A689FDCF08BF}" destId="{C2BFF7E1-845B-D34D-90BC-5BBED1F9D11E}" srcOrd="12" destOrd="0" presId="urn:microsoft.com/office/officeart/2005/8/layout/radial6"/>
    <dgm:cxn modelId="{06CBAADF-B906-FD4D-9C38-3F7C72E5167E}" type="presParOf" srcId="{8043F03D-EFE9-AB41-B70B-A689FDCF08BF}" destId="{BED17A45-D2BE-0E46-99E8-83DA33AE9375}" srcOrd="13" destOrd="0" presId="urn:microsoft.com/office/officeart/2005/8/layout/radial6"/>
    <dgm:cxn modelId="{B4DF123E-9515-9A4D-8903-F2789F5CD4C4}" type="presParOf" srcId="{8043F03D-EFE9-AB41-B70B-A689FDCF08BF}" destId="{FA021D54-D4D8-364A-A7DB-E12FD62E56E2}" srcOrd="14" destOrd="0" presId="urn:microsoft.com/office/officeart/2005/8/layout/radial6"/>
    <dgm:cxn modelId="{5DD7D21C-14A4-1C41-9CF7-2A90847DB7C4}" type="presParOf" srcId="{8043F03D-EFE9-AB41-B70B-A689FDCF08BF}" destId="{C47F6604-9785-2F48-8134-BC79851A783E}" srcOrd="15" destOrd="0" presId="urn:microsoft.com/office/officeart/2005/8/layout/radial6"/>
    <dgm:cxn modelId="{07D3534B-4FBB-C346-AD97-50D3B65EBEC4}" type="presParOf" srcId="{8043F03D-EFE9-AB41-B70B-A689FDCF08BF}" destId="{1335900F-66EB-F141-BEB0-5CC273DE6B4C}" srcOrd="16" destOrd="0" presId="urn:microsoft.com/office/officeart/2005/8/layout/radial6"/>
    <dgm:cxn modelId="{CB86CD33-FF3A-9E45-8FA4-2B2B00DCE899}" type="presParOf" srcId="{8043F03D-EFE9-AB41-B70B-A689FDCF08BF}" destId="{A1B58236-26EE-AE4C-8615-6E0D479295A3}" srcOrd="17" destOrd="0" presId="urn:microsoft.com/office/officeart/2005/8/layout/radial6"/>
    <dgm:cxn modelId="{12014A3C-308B-EC4A-A014-37E1CCB74387}" type="presParOf" srcId="{8043F03D-EFE9-AB41-B70B-A689FDCF08BF}" destId="{BFC55135-CE43-204F-9CC1-8652A3629B96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A5C3B3-8ACA-A445-9760-4045D6E29704}" type="doc">
      <dgm:prSet loTypeId="urn:microsoft.com/office/officeart/2005/8/layout/gear1" loCatId="" qsTypeId="urn:microsoft.com/office/officeart/2005/8/quickstyle/3D5" qsCatId="3D" csTypeId="urn:microsoft.com/office/officeart/2005/8/colors/colorful1" csCatId="colorful" phldr="1"/>
      <dgm:spPr/>
    </dgm:pt>
    <dgm:pt modelId="{76E6180D-5827-E04F-AE1B-A286BD50AF02}">
      <dgm:prSet phldrT="[Texto]" custT="1"/>
      <dgm:spPr/>
      <dgm:t>
        <a:bodyPr/>
        <a:lstStyle/>
        <a:p>
          <a:r>
            <a:rPr lang="es-ES" sz="1600" b="1" dirty="0" smtClean="0"/>
            <a:t>Objetivos a lograr</a:t>
          </a:r>
          <a:endParaRPr lang="es-ES" sz="1600" b="1" dirty="0"/>
        </a:p>
      </dgm:t>
    </dgm:pt>
    <dgm:pt modelId="{0E738035-0C6F-F341-BC5F-7902A840E38F}" type="parTrans" cxnId="{1DA46588-246E-664F-B0B9-3D45FE54D002}">
      <dgm:prSet/>
      <dgm:spPr/>
      <dgm:t>
        <a:bodyPr/>
        <a:lstStyle/>
        <a:p>
          <a:endParaRPr lang="es-ES"/>
        </a:p>
      </dgm:t>
    </dgm:pt>
    <dgm:pt modelId="{4BEFE3E0-35A8-364B-A81A-E07BA8477750}" type="sibTrans" cxnId="{1DA46588-246E-664F-B0B9-3D45FE54D002}">
      <dgm:prSet/>
      <dgm:spPr/>
      <dgm:t>
        <a:bodyPr/>
        <a:lstStyle/>
        <a:p>
          <a:endParaRPr lang="es-ES"/>
        </a:p>
      </dgm:t>
    </dgm:pt>
    <dgm:pt modelId="{BDC28A05-6975-CC4D-BF56-A14350E2833A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" sz="1600" b="1" dirty="0" smtClean="0"/>
            <a:t>Ámbito de vida</a:t>
          </a:r>
          <a:endParaRPr lang="es-ES" sz="1600" b="1" dirty="0"/>
        </a:p>
      </dgm:t>
    </dgm:pt>
    <dgm:pt modelId="{FFDD033D-0BC1-6E48-AE48-4D4DC2155033}" type="parTrans" cxnId="{80C90CFA-E5EE-644C-AEE8-E982195B9B69}">
      <dgm:prSet/>
      <dgm:spPr/>
      <dgm:t>
        <a:bodyPr/>
        <a:lstStyle/>
        <a:p>
          <a:endParaRPr lang="es-ES"/>
        </a:p>
      </dgm:t>
    </dgm:pt>
    <dgm:pt modelId="{DAC7BB54-060D-984E-9F4F-9BB21B4B3CDF}" type="sibTrans" cxnId="{80C90CFA-E5EE-644C-AEE8-E982195B9B69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9AB0F10D-E698-2640-BA97-261B4DFBE043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b="1" dirty="0" smtClean="0"/>
            <a:t>Principios personales</a:t>
          </a:r>
          <a:endParaRPr lang="es-ES" sz="1600" b="1" dirty="0"/>
        </a:p>
      </dgm:t>
    </dgm:pt>
    <dgm:pt modelId="{39D8B4E5-7D96-5546-87F0-5B983BA7B770}" type="parTrans" cxnId="{2AADD844-86C1-EB49-A43A-A4F8E7D7877F}">
      <dgm:prSet/>
      <dgm:spPr/>
      <dgm:t>
        <a:bodyPr/>
        <a:lstStyle/>
        <a:p>
          <a:endParaRPr lang="es-ES"/>
        </a:p>
      </dgm:t>
    </dgm:pt>
    <dgm:pt modelId="{BBA5EB8F-A092-CA4D-A8F5-2500BE9E2517}" type="sibTrans" cxnId="{2AADD844-86C1-EB49-A43A-A4F8E7D7877F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7BA739CC-8486-844E-B8DB-D5ABF98BBDE0}" type="pres">
      <dgm:prSet presAssocID="{6AA5C3B3-8ACA-A445-9760-4045D6E2970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2F07031-0372-1741-AF4A-57789B02D814}" type="pres">
      <dgm:prSet presAssocID="{76E6180D-5827-E04F-AE1B-A286BD50AF0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E21FBC-D575-554A-9B0C-7967F3CA9DC0}" type="pres">
      <dgm:prSet presAssocID="{76E6180D-5827-E04F-AE1B-A286BD50AF02}" presName="gear1srcNode" presStyleLbl="node1" presStyleIdx="0" presStyleCnt="3"/>
      <dgm:spPr/>
      <dgm:t>
        <a:bodyPr/>
        <a:lstStyle/>
        <a:p>
          <a:endParaRPr lang="es-ES"/>
        </a:p>
      </dgm:t>
    </dgm:pt>
    <dgm:pt modelId="{89CA16D4-A668-0B4B-BF02-8CD87C0CD910}" type="pres">
      <dgm:prSet presAssocID="{76E6180D-5827-E04F-AE1B-A286BD50AF02}" presName="gear1dstNode" presStyleLbl="node1" presStyleIdx="0" presStyleCnt="3"/>
      <dgm:spPr/>
      <dgm:t>
        <a:bodyPr/>
        <a:lstStyle/>
        <a:p>
          <a:endParaRPr lang="es-ES"/>
        </a:p>
      </dgm:t>
    </dgm:pt>
    <dgm:pt modelId="{D7B2765D-64DD-2240-8025-910355E2A665}" type="pres">
      <dgm:prSet presAssocID="{BDC28A05-6975-CC4D-BF56-A14350E2833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262871-6E28-FA4E-A1C5-938E6D5382D7}" type="pres">
      <dgm:prSet presAssocID="{BDC28A05-6975-CC4D-BF56-A14350E2833A}" presName="gear2srcNode" presStyleLbl="node1" presStyleIdx="1" presStyleCnt="3"/>
      <dgm:spPr/>
      <dgm:t>
        <a:bodyPr/>
        <a:lstStyle/>
        <a:p>
          <a:endParaRPr lang="es-ES"/>
        </a:p>
      </dgm:t>
    </dgm:pt>
    <dgm:pt modelId="{93F4FDF6-5275-094D-A69B-C8E81C1AE6AC}" type="pres">
      <dgm:prSet presAssocID="{BDC28A05-6975-CC4D-BF56-A14350E2833A}" presName="gear2dstNode" presStyleLbl="node1" presStyleIdx="1" presStyleCnt="3"/>
      <dgm:spPr/>
      <dgm:t>
        <a:bodyPr/>
        <a:lstStyle/>
        <a:p>
          <a:endParaRPr lang="es-ES"/>
        </a:p>
      </dgm:t>
    </dgm:pt>
    <dgm:pt modelId="{CA99C9FF-CDE0-8641-ADFE-7444CDE066E8}" type="pres">
      <dgm:prSet presAssocID="{9AB0F10D-E698-2640-BA97-261B4DFBE043}" presName="gear3" presStyleLbl="node1" presStyleIdx="2" presStyleCnt="3"/>
      <dgm:spPr/>
      <dgm:t>
        <a:bodyPr/>
        <a:lstStyle/>
        <a:p>
          <a:endParaRPr lang="es-ES"/>
        </a:p>
      </dgm:t>
    </dgm:pt>
    <dgm:pt modelId="{9346ACA2-9E1C-1243-9FAD-CA6709D5D7FF}" type="pres">
      <dgm:prSet presAssocID="{9AB0F10D-E698-2640-BA97-261B4DFBE04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F9CBBE-7511-6F45-B09F-DA5241171AB2}" type="pres">
      <dgm:prSet presAssocID="{9AB0F10D-E698-2640-BA97-261B4DFBE043}" presName="gear3srcNode" presStyleLbl="node1" presStyleIdx="2" presStyleCnt="3"/>
      <dgm:spPr/>
      <dgm:t>
        <a:bodyPr/>
        <a:lstStyle/>
        <a:p>
          <a:endParaRPr lang="es-ES"/>
        </a:p>
      </dgm:t>
    </dgm:pt>
    <dgm:pt modelId="{CAF8B1F2-21C9-8D4E-90FC-D5EFD4CA2787}" type="pres">
      <dgm:prSet presAssocID="{9AB0F10D-E698-2640-BA97-261B4DFBE043}" presName="gear3dstNode" presStyleLbl="node1" presStyleIdx="2" presStyleCnt="3"/>
      <dgm:spPr/>
      <dgm:t>
        <a:bodyPr/>
        <a:lstStyle/>
        <a:p>
          <a:endParaRPr lang="es-ES"/>
        </a:p>
      </dgm:t>
    </dgm:pt>
    <dgm:pt modelId="{5BA06FA9-8C89-6241-BF37-CA91280C7A51}" type="pres">
      <dgm:prSet presAssocID="{4BEFE3E0-35A8-364B-A81A-E07BA8477750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FEC21A21-6F19-8A4F-B8E0-317667A11A93}" type="pres">
      <dgm:prSet presAssocID="{DAC7BB54-060D-984E-9F4F-9BB21B4B3CDF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2FEC4BAC-3E1C-CF4A-A254-66D13357AC2A}" type="pres">
      <dgm:prSet presAssocID="{BBA5EB8F-A092-CA4D-A8F5-2500BE9E2517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1DA46588-246E-664F-B0B9-3D45FE54D002}" srcId="{6AA5C3B3-8ACA-A445-9760-4045D6E29704}" destId="{76E6180D-5827-E04F-AE1B-A286BD50AF02}" srcOrd="0" destOrd="0" parTransId="{0E738035-0C6F-F341-BC5F-7902A840E38F}" sibTransId="{4BEFE3E0-35A8-364B-A81A-E07BA8477750}"/>
    <dgm:cxn modelId="{3836080F-6148-9942-AACA-38E3929D6BA8}" type="presOf" srcId="{76E6180D-5827-E04F-AE1B-A286BD50AF02}" destId="{52F07031-0372-1741-AF4A-57789B02D814}" srcOrd="0" destOrd="0" presId="urn:microsoft.com/office/officeart/2005/8/layout/gear1"/>
    <dgm:cxn modelId="{80C90CFA-E5EE-644C-AEE8-E982195B9B69}" srcId="{6AA5C3B3-8ACA-A445-9760-4045D6E29704}" destId="{BDC28A05-6975-CC4D-BF56-A14350E2833A}" srcOrd="1" destOrd="0" parTransId="{FFDD033D-0BC1-6E48-AE48-4D4DC2155033}" sibTransId="{DAC7BB54-060D-984E-9F4F-9BB21B4B3CDF}"/>
    <dgm:cxn modelId="{CB4FC88F-F6D2-7343-B5C5-7632E4659993}" type="presOf" srcId="{9AB0F10D-E698-2640-BA97-261B4DFBE043}" destId="{9346ACA2-9E1C-1243-9FAD-CA6709D5D7FF}" srcOrd="1" destOrd="0" presId="urn:microsoft.com/office/officeart/2005/8/layout/gear1"/>
    <dgm:cxn modelId="{2AADD844-86C1-EB49-A43A-A4F8E7D7877F}" srcId="{6AA5C3B3-8ACA-A445-9760-4045D6E29704}" destId="{9AB0F10D-E698-2640-BA97-261B4DFBE043}" srcOrd="2" destOrd="0" parTransId="{39D8B4E5-7D96-5546-87F0-5B983BA7B770}" sibTransId="{BBA5EB8F-A092-CA4D-A8F5-2500BE9E2517}"/>
    <dgm:cxn modelId="{16414F6A-0B46-8642-BFCF-81B3E9D8F1F1}" type="presOf" srcId="{DAC7BB54-060D-984E-9F4F-9BB21B4B3CDF}" destId="{FEC21A21-6F19-8A4F-B8E0-317667A11A93}" srcOrd="0" destOrd="0" presId="urn:microsoft.com/office/officeart/2005/8/layout/gear1"/>
    <dgm:cxn modelId="{872694AE-C117-024C-AFAC-96F095074B51}" type="presOf" srcId="{76E6180D-5827-E04F-AE1B-A286BD50AF02}" destId="{AFE21FBC-D575-554A-9B0C-7967F3CA9DC0}" srcOrd="1" destOrd="0" presId="urn:microsoft.com/office/officeart/2005/8/layout/gear1"/>
    <dgm:cxn modelId="{C8064637-F583-834F-8EEF-888080E84EAD}" type="presOf" srcId="{BDC28A05-6975-CC4D-BF56-A14350E2833A}" destId="{E3262871-6E28-FA4E-A1C5-938E6D5382D7}" srcOrd="1" destOrd="0" presId="urn:microsoft.com/office/officeart/2005/8/layout/gear1"/>
    <dgm:cxn modelId="{457C0778-4108-DE48-8B65-55CCDD1F1FAB}" type="presOf" srcId="{9AB0F10D-E698-2640-BA97-261B4DFBE043}" destId="{CA99C9FF-CDE0-8641-ADFE-7444CDE066E8}" srcOrd="0" destOrd="0" presId="urn:microsoft.com/office/officeart/2005/8/layout/gear1"/>
    <dgm:cxn modelId="{315A614D-0B60-BF42-AA32-91DD44FF8F9C}" type="presOf" srcId="{BDC28A05-6975-CC4D-BF56-A14350E2833A}" destId="{93F4FDF6-5275-094D-A69B-C8E81C1AE6AC}" srcOrd="2" destOrd="0" presId="urn:microsoft.com/office/officeart/2005/8/layout/gear1"/>
    <dgm:cxn modelId="{757453F9-1CAB-C340-9922-D915514FB92B}" type="presOf" srcId="{76E6180D-5827-E04F-AE1B-A286BD50AF02}" destId="{89CA16D4-A668-0B4B-BF02-8CD87C0CD910}" srcOrd="2" destOrd="0" presId="urn:microsoft.com/office/officeart/2005/8/layout/gear1"/>
    <dgm:cxn modelId="{02F7072C-2C93-0340-B1AD-135F11685055}" type="presOf" srcId="{4BEFE3E0-35A8-364B-A81A-E07BA8477750}" destId="{5BA06FA9-8C89-6241-BF37-CA91280C7A51}" srcOrd="0" destOrd="0" presId="urn:microsoft.com/office/officeart/2005/8/layout/gear1"/>
    <dgm:cxn modelId="{D9835098-70B0-884A-8FFC-1D5A488E15C1}" type="presOf" srcId="{BBA5EB8F-A092-CA4D-A8F5-2500BE9E2517}" destId="{2FEC4BAC-3E1C-CF4A-A254-66D13357AC2A}" srcOrd="0" destOrd="0" presId="urn:microsoft.com/office/officeart/2005/8/layout/gear1"/>
    <dgm:cxn modelId="{4ACA80C1-7E0C-C54A-B094-4C56835CC67D}" type="presOf" srcId="{9AB0F10D-E698-2640-BA97-261B4DFBE043}" destId="{DCF9CBBE-7511-6F45-B09F-DA5241171AB2}" srcOrd="2" destOrd="0" presId="urn:microsoft.com/office/officeart/2005/8/layout/gear1"/>
    <dgm:cxn modelId="{12BC081B-E61E-D345-8C20-4F012586CD14}" type="presOf" srcId="{BDC28A05-6975-CC4D-BF56-A14350E2833A}" destId="{D7B2765D-64DD-2240-8025-910355E2A665}" srcOrd="0" destOrd="0" presId="urn:microsoft.com/office/officeart/2005/8/layout/gear1"/>
    <dgm:cxn modelId="{744F1C1A-93A7-574C-A8B8-9EA7B126EE04}" type="presOf" srcId="{9AB0F10D-E698-2640-BA97-261B4DFBE043}" destId="{CAF8B1F2-21C9-8D4E-90FC-D5EFD4CA2787}" srcOrd="3" destOrd="0" presId="urn:microsoft.com/office/officeart/2005/8/layout/gear1"/>
    <dgm:cxn modelId="{7070ECEA-400A-7046-96AF-5D25EA02D0F1}" type="presOf" srcId="{6AA5C3B3-8ACA-A445-9760-4045D6E29704}" destId="{7BA739CC-8486-844E-B8DB-D5ABF98BBDE0}" srcOrd="0" destOrd="0" presId="urn:microsoft.com/office/officeart/2005/8/layout/gear1"/>
    <dgm:cxn modelId="{850CBC20-3217-1542-A94A-D5B8AB725388}" type="presParOf" srcId="{7BA739CC-8486-844E-B8DB-D5ABF98BBDE0}" destId="{52F07031-0372-1741-AF4A-57789B02D814}" srcOrd="0" destOrd="0" presId="urn:microsoft.com/office/officeart/2005/8/layout/gear1"/>
    <dgm:cxn modelId="{65FCB762-ABCC-4D42-9057-76AF91146578}" type="presParOf" srcId="{7BA739CC-8486-844E-B8DB-D5ABF98BBDE0}" destId="{AFE21FBC-D575-554A-9B0C-7967F3CA9DC0}" srcOrd="1" destOrd="0" presId="urn:microsoft.com/office/officeart/2005/8/layout/gear1"/>
    <dgm:cxn modelId="{1762F7BE-1320-7945-B526-B4CCA27F9F38}" type="presParOf" srcId="{7BA739CC-8486-844E-B8DB-D5ABF98BBDE0}" destId="{89CA16D4-A668-0B4B-BF02-8CD87C0CD910}" srcOrd="2" destOrd="0" presId="urn:microsoft.com/office/officeart/2005/8/layout/gear1"/>
    <dgm:cxn modelId="{F4358835-A423-C445-A098-412A49ED2E36}" type="presParOf" srcId="{7BA739CC-8486-844E-B8DB-D5ABF98BBDE0}" destId="{D7B2765D-64DD-2240-8025-910355E2A665}" srcOrd="3" destOrd="0" presId="urn:microsoft.com/office/officeart/2005/8/layout/gear1"/>
    <dgm:cxn modelId="{79C3D7D2-B0E4-8C45-87F3-9DE0A4062AA9}" type="presParOf" srcId="{7BA739CC-8486-844E-B8DB-D5ABF98BBDE0}" destId="{E3262871-6E28-FA4E-A1C5-938E6D5382D7}" srcOrd="4" destOrd="0" presId="urn:microsoft.com/office/officeart/2005/8/layout/gear1"/>
    <dgm:cxn modelId="{DDAD5761-5CE2-6B46-B833-CAFB1E58D8C4}" type="presParOf" srcId="{7BA739CC-8486-844E-B8DB-D5ABF98BBDE0}" destId="{93F4FDF6-5275-094D-A69B-C8E81C1AE6AC}" srcOrd="5" destOrd="0" presId="urn:microsoft.com/office/officeart/2005/8/layout/gear1"/>
    <dgm:cxn modelId="{03DBEBEF-5B9A-B740-85FD-230529CAA203}" type="presParOf" srcId="{7BA739CC-8486-844E-B8DB-D5ABF98BBDE0}" destId="{CA99C9FF-CDE0-8641-ADFE-7444CDE066E8}" srcOrd="6" destOrd="0" presId="urn:microsoft.com/office/officeart/2005/8/layout/gear1"/>
    <dgm:cxn modelId="{4EA86037-CF49-2642-BE5C-E68C4D38A6B5}" type="presParOf" srcId="{7BA739CC-8486-844E-B8DB-D5ABF98BBDE0}" destId="{9346ACA2-9E1C-1243-9FAD-CA6709D5D7FF}" srcOrd="7" destOrd="0" presId="urn:microsoft.com/office/officeart/2005/8/layout/gear1"/>
    <dgm:cxn modelId="{8F46099D-9012-A24F-B1D8-A81DCD21B814}" type="presParOf" srcId="{7BA739CC-8486-844E-B8DB-D5ABF98BBDE0}" destId="{DCF9CBBE-7511-6F45-B09F-DA5241171AB2}" srcOrd="8" destOrd="0" presId="urn:microsoft.com/office/officeart/2005/8/layout/gear1"/>
    <dgm:cxn modelId="{3F1ADC04-4851-294D-B65E-5CB4D5104F56}" type="presParOf" srcId="{7BA739CC-8486-844E-B8DB-D5ABF98BBDE0}" destId="{CAF8B1F2-21C9-8D4E-90FC-D5EFD4CA2787}" srcOrd="9" destOrd="0" presId="urn:microsoft.com/office/officeart/2005/8/layout/gear1"/>
    <dgm:cxn modelId="{F76370A9-C3CB-864C-A4A5-2C69D5DEAF53}" type="presParOf" srcId="{7BA739CC-8486-844E-B8DB-D5ABF98BBDE0}" destId="{5BA06FA9-8C89-6241-BF37-CA91280C7A51}" srcOrd="10" destOrd="0" presId="urn:microsoft.com/office/officeart/2005/8/layout/gear1"/>
    <dgm:cxn modelId="{FD605089-8242-EF4B-A4A0-DB6C9D254D9B}" type="presParOf" srcId="{7BA739CC-8486-844E-B8DB-D5ABF98BBDE0}" destId="{FEC21A21-6F19-8A4F-B8E0-317667A11A93}" srcOrd="11" destOrd="0" presId="urn:microsoft.com/office/officeart/2005/8/layout/gear1"/>
    <dgm:cxn modelId="{3AD2579F-4A98-424F-A68A-F544589DAE24}" type="presParOf" srcId="{7BA739CC-8486-844E-B8DB-D5ABF98BBDE0}" destId="{2FEC4BAC-3E1C-CF4A-A254-66D13357AC2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0BF0B8-6CA0-8449-808C-62B4BF9FEC57}" type="doc">
      <dgm:prSet loTypeId="urn:microsoft.com/office/officeart/2005/8/layout/funnel1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DEC04C3-AF55-BD48-A652-B08E4F4F8033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TRABAJO</a:t>
          </a:r>
          <a:endParaRPr lang="es-ES" b="1" dirty="0"/>
        </a:p>
      </dgm:t>
    </dgm:pt>
    <dgm:pt modelId="{F1AA6647-ECFC-444D-AD45-E4CE7825EB8C}" type="parTrans" cxnId="{3FC5EB61-AE52-9347-9F86-C263C2EF2052}">
      <dgm:prSet/>
      <dgm:spPr/>
      <dgm:t>
        <a:bodyPr/>
        <a:lstStyle/>
        <a:p>
          <a:endParaRPr lang="es-ES"/>
        </a:p>
      </dgm:t>
    </dgm:pt>
    <dgm:pt modelId="{0F720687-4254-AB45-80CC-B29CD0AA2C0C}" type="sibTrans" cxnId="{3FC5EB61-AE52-9347-9F86-C263C2EF2052}">
      <dgm:prSet/>
      <dgm:spPr/>
      <dgm:t>
        <a:bodyPr/>
        <a:lstStyle/>
        <a:p>
          <a:endParaRPr lang="es-ES"/>
        </a:p>
      </dgm:t>
    </dgm:pt>
    <dgm:pt modelId="{676A14D6-1457-6A4A-A53D-C28D07809624}">
      <dgm:prSet phldrT="[Texto]"/>
      <dgm:spPr/>
      <dgm:t>
        <a:bodyPr/>
        <a:lstStyle/>
        <a:p>
          <a:r>
            <a:rPr lang="es-ES" b="1" dirty="0" smtClean="0"/>
            <a:t>FAMILIA</a:t>
          </a:r>
          <a:endParaRPr lang="es-ES" b="1" dirty="0"/>
        </a:p>
      </dgm:t>
    </dgm:pt>
    <dgm:pt modelId="{EFF50859-551F-FE4D-A4ED-1C57185ABF65}" type="parTrans" cxnId="{F1E2F872-FC2C-E744-86E4-4749D025DC18}">
      <dgm:prSet/>
      <dgm:spPr/>
      <dgm:t>
        <a:bodyPr/>
        <a:lstStyle/>
        <a:p>
          <a:endParaRPr lang="es-ES"/>
        </a:p>
      </dgm:t>
    </dgm:pt>
    <dgm:pt modelId="{71F0B6D0-BE83-9142-8967-BC76B50765A0}" type="sibTrans" cxnId="{F1E2F872-FC2C-E744-86E4-4749D025DC18}">
      <dgm:prSet/>
      <dgm:spPr/>
      <dgm:t>
        <a:bodyPr/>
        <a:lstStyle/>
        <a:p>
          <a:endParaRPr lang="es-ES"/>
        </a:p>
      </dgm:t>
    </dgm:pt>
    <dgm:pt modelId="{40C79302-CDFA-7644-9ECC-EC863DF70FEB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PERSONA</a:t>
          </a:r>
          <a:endParaRPr lang="es-ES" b="1" dirty="0"/>
        </a:p>
      </dgm:t>
    </dgm:pt>
    <dgm:pt modelId="{D641305F-83B5-774D-906F-932140474A4F}" type="parTrans" cxnId="{20D435C3-4094-ED49-9542-9DBD2FC2367F}">
      <dgm:prSet/>
      <dgm:spPr/>
      <dgm:t>
        <a:bodyPr/>
        <a:lstStyle/>
        <a:p>
          <a:endParaRPr lang="es-ES"/>
        </a:p>
      </dgm:t>
    </dgm:pt>
    <dgm:pt modelId="{07F88B1D-CAE9-1A42-9F71-A224B1F5BB88}" type="sibTrans" cxnId="{20D435C3-4094-ED49-9542-9DBD2FC2367F}">
      <dgm:prSet/>
      <dgm:spPr/>
      <dgm:t>
        <a:bodyPr/>
        <a:lstStyle/>
        <a:p>
          <a:endParaRPr lang="es-ES"/>
        </a:p>
      </dgm:t>
    </dgm:pt>
    <dgm:pt modelId="{EEE1BAFE-8772-684A-AC28-44FE787BF734}">
      <dgm:prSet phldrT="[Texto]"/>
      <dgm:spPr/>
      <dgm:t>
        <a:bodyPr/>
        <a:lstStyle/>
        <a:p>
          <a:r>
            <a:rPr lang="es-ES" b="1" dirty="0" smtClean="0"/>
            <a:t>Estilo de vida social</a:t>
          </a:r>
          <a:endParaRPr lang="es-ES" b="1" dirty="0"/>
        </a:p>
      </dgm:t>
    </dgm:pt>
    <dgm:pt modelId="{A4BCF0F0-2A17-8643-AF29-0E3679CB3792}" type="parTrans" cxnId="{3A344A1A-6B1B-D147-BDC3-A379A3F19130}">
      <dgm:prSet/>
      <dgm:spPr/>
      <dgm:t>
        <a:bodyPr/>
        <a:lstStyle/>
        <a:p>
          <a:endParaRPr lang="es-ES"/>
        </a:p>
      </dgm:t>
    </dgm:pt>
    <dgm:pt modelId="{D9807BD1-C23A-C847-82BB-EC1E8D647E88}" type="sibTrans" cxnId="{3A344A1A-6B1B-D147-BDC3-A379A3F19130}">
      <dgm:prSet/>
      <dgm:spPr/>
      <dgm:t>
        <a:bodyPr/>
        <a:lstStyle/>
        <a:p>
          <a:endParaRPr lang="es-ES"/>
        </a:p>
      </dgm:t>
    </dgm:pt>
    <dgm:pt modelId="{D79BE326-EAF9-8349-BB38-154540738D0E}" type="pres">
      <dgm:prSet presAssocID="{170BF0B8-6CA0-8449-808C-62B4BF9FEC5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2FD5BA-66B5-734E-BF57-619493D56837}" type="pres">
      <dgm:prSet presAssocID="{170BF0B8-6CA0-8449-808C-62B4BF9FEC57}" presName="ellipse" presStyleLbl="trBgShp" presStyleIdx="0" presStyleCnt="1"/>
      <dgm:spPr/>
    </dgm:pt>
    <dgm:pt modelId="{0B3DA6B3-DEEE-3D43-BFD7-79AF6A36C05A}" type="pres">
      <dgm:prSet presAssocID="{170BF0B8-6CA0-8449-808C-62B4BF9FEC57}" presName="arrow1" presStyleLbl="fgShp" presStyleIdx="0" presStyleCnt="1"/>
      <dgm:spPr/>
    </dgm:pt>
    <dgm:pt modelId="{BDC67F25-941B-F04D-BE6F-55F59B69B85B}" type="pres">
      <dgm:prSet presAssocID="{170BF0B8-6CA0-8449-808C-62B4BF9FEC57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5F6057-8B71-4240-81A4-9FA4E71CD569}" type="pres">
      <dgm:prSet presAssocID="{676A14D6-1457-6A4A-A53D-C28D07809624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CA0E09-031D-2248-9DB1-669A32F78F6E}" type="pres">
      <dgm:prSet presAssocID="{40C79302-CDFA-7644-9ECC-EC863DF70FEB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7D833E-4875-0040-85A8-CF654F856933}" type="pres">
      <dgm:prSet presAssocID="{EEE1BAFE-8772-684A-AC28-44FE787BF734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2D3DA5-2B19-F84D-A826-086733523D68}" type="pres">
      <dgm:prSet presAssocID="{170BF0B8-6CA0-8449-808C-62B4BF9FEC57}" presName="funnel" presStyleLbl="trAlignAcc1" presStyleIdx="0" presStyleCnt="1"/>
      <dgm:spPr>
        <a:solidFill>
          <a:srgbClr val="CCFFCC">
            <a:alpha val="40000"/>
          </a:srgbClr>
        </a:solidFill>
      </dgm:spPr>
    </dgm:pt>
  </dgm:ptLst>
  <dgm:cxnLst>
    <dgm:cxn modelId="{E2BFAFF1-C435-714E-9F64-E46D4ECAE0FE}" type="presOf" srcId="{CDEC04C3-AF55-BD48-A652-B08E4F4F8033}" destId="{517D833E-4875-0040-85A8-CF654F856933}" srcOrd="0" destOrd="0" presId="urn:microsoft.com/office/officeart/2005/8/layout/funnel1"/>
    <dgm:cxn modelId="{3A344A1A-6B1B-D147-BDC3-A379A3F19130}" srcId="{170BF0B8-6CA0-8449-808C-62B4BF9FEC57}" destId="{EEE1BAFE-8772-684A-AC28-44FE787BF734}" srcOrd="3" destOrd="0" parTransId="{A4BCF0F0-2A17-8643-AF29-0E3679CB3792}" sibTransId="{D9807BD1-C23A-C847-82BB-EC1E8D647E88}"/>
    <dgm:cxn modelId="{92366382-2268-BC4C-9E0B-B804094FDC28}" type="presOf" srcId="{EEE1BAFE-8772-684A-AC28-44FE787BF734}" destId="{BDC67F25-941B-F04D-BE6F-55F59B69B85B}" srcOrd="0" destOrd="0" presId="urn:microsoft.com/office/officeart/2005/8/layout/funnel1"/>
    <dgm:cxn modelId="{F1E2F872-FC2C-E744-86E4-4749D025DC18}" srcId="{170BF0B8-6CA0-8449-808C-62B4BF9FEC57}" destId="{676A14D6-1457-6A4A-A53D-C28D07809624}" srcOrd="1" destOrd="0" parTransId="{EFF50859-551F-FE4D-A4ED-1C57185ABF65}" sibTransId="{71F0B6D0-BE83-9142-8967-BC76B50765A0}"/>
    <dgm:cxn modelId="{F3646DE6-AD7B-A749-9E69-7780D35B0520}" type="presOf" srcId="{170BF0B8-6CA0-8449-808C-62B4BF9FEC57}" destId="{D79BE326-EAF9-8349-BB38-154540738D0E}" srcOrd="0" destOrd="0" presId="urn:microsoft.com/office/officeart/2005/8/layout/funnel1"/>
    <dgm:cxn modelId="{38DB70C7-634A-D24E-BCB6-CBF5CB4B7549}" type="presOf" srcId="{676A14D6-1457-6A4A-A53D-C28D07809624}" destId="{FECA0E09-031D-2248-9DB1-669A32F78F6E}" srcOrd="0" destOrd="0" presId="urn:microsoft.com/office/officeart/2005/8/layout/funnel1"/>
    <dgm:cxn modelId="{20D435C3-4094-ED49-9542-9DBD2FC2367F}" srcId="{170BF0B8-6CA0-8449-808C-62B4BF9FEC57}" destId="{40C79302-CDFA-7644-9ECC-EC863DF70FEB}" srcOrd="2" destOrd="0" parTransId="{D641305F-83B5-774D-906F-932140474A4F}" sibTransId="{07F88B1D-CAE9-1A42-9F71-A224B1F5BB88}"/>
    <dgm:cxn modelId="{36D65989-B748-1140-9958-EE45576B2764}" type="presOf" srcId="{40C79302-CDFA-7644-9ECC-EC863DF70FEB}" destId="{6B5F6057-8B71-4240-81A4-9FA4E71CD569}" srcOrd="0" destOrd="0" presId="urn:microsoft.com/office/officeart/2005/8/layout/funnel1"/>
    <dgm:cxn modelId="{3FC5EB61-AE52-9347-9F86-C263C2EF2052}" srcId="{170BF0B8-6CA0-8449-808C-62B4BF9FEC57}" destId="{CDEC04C3-AF55-BD48-A652-B08E4F4F8033}" srcOrd="0" destOrd="0" parTransId="{F1AA6647-ECFC-444D-AD45-E4CE7825EB8C}" sibTransId="{0F720687-4254-AB45-80CC-B29CD0AA2C0C}"/>
    <dgm:cxn modelId="{8B932A04-A285-514D-8903-AFC9335F4AD8}" type="presParOf" srcId="{D79BE326-EAF9-8349-BB38-154540738D0E}" destId="{F52FD5BA-66B5-734E-BF57-619493D56837}" srcOrd="0" destOrd="0" presId="urn:microsoft.com/office/officeart/2005/8/layout/funnel1"/>
    <dgm:cxn modelId="{59912FF2-6922-A441-B7FF-E0186F246B92}" type="presParOf" srcId="{D79BE326-EAF9-8349-BB38-154540738D0E}" destId="{0B3DA6B3-DEEE-3D43-BFD7-79AF6A36C05A}" srcOrd="1" destOrd="0" presId="urn:microsoft.com/office/officeart/2005/8/layout/funnel1"/>
    <dgm:cxn modelId="{52D09ECD-7501-8C40-B3E3-8267362C42AC}" type="presParOf" srcId="{D79BE326-EAF9-8349-BB38-154540738D0E}" destId="{BDC67F25-941B-F04D-BE6F-55F59B69B85B}" srcOrd="2" destOrd="0" presId="urn:microsoft.com/office/officeart/2005/8/layout/funnel1"/>
    <dgm:cxn modelId="{97567E40-CFDA-5944-A9D1-DFD5AA90CE9B}" type="presParOf" srcId="{D79BE326-EAF9-8349-BB38-154540738D0E}" destId="{6B5F6057-8B71-4240-81A4-9FA4E71CD569}" srcOrd="3" destOrd="0" presId="urn:microsoft.com/office/officeart/2005/8/layout/funnel1"/>
    <dgm:cxn modelId="{4F69A3A0-2E10-7348-BF0B-5DE0122729DF}" type="presParOf" srcId="{D79BE326-EAF9-8349-BB38-154540738D0E}" destId="{FECA0E09-031D-2248-9DB1-669A32F78F6E}" srcOrd="4" destOrd="0" presId="urn:microsoft.com/office/officeart/2005/8/layout/funnel1"/>
    <dgm:cxn modelId="{54011418-DFE9-9647-86C3-785C060FAEDC}" type="presParOf" srcId="{D79BE326-EAF9-8349-BB38-154540738D0E}" destId="{517D833E-4875-0040-85A8-CF654F856933}" srcOrd="5" destOrd="0" presId="urn:microsoft.com/office/officeart/2005/8/layout/funnel1"/>
    <dgm:cxn modelId="{77D66AC9-FC12-584C-B729-4503AD44A26F}" type="presParOf" srcId="{D79BE326-EAF9-8349-BB38-154540738D0E}" destId="{8C2D3DA5-2B19-F84D-A826-086733523D6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974E330-5695-8442-9B13-F3D412CA7BB2}" type="doc">
      <dgm:prSet loTypeId="urn:microsoft.com/office/officeart/2008/layout/AlternatingHexagons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469C3011-90B4-714E-B05D-181A86856DDF}">
      <dgm:prSet phldrT="[Texto]"/>
      <dgm:spPr/>
      <dgm:t>
        <a:bodyPr/>
        <a:lstStyle/>
        <a:p>
          <a:r>
            <a:rPr lang="es-ES" b="1" dirty="0" smtClean="0"/>
            <a:t>SERVICIO</a:t>
          </a:r>
          <a:endParaRPr lang="es-ES" b="1" dirty="0"/>
        </a:p>
      </dgm:t>
    </dgm:pt>
    <dgm:pt modelId="{101AEBD4-C76A-E143-AA90-4EDD392E0CC8}" type="parTrans" cxnId="{3F6F769B-257C-2341-AD10-3B4983909F7A}">
      <dgm:prSet/>
      <dgm:spPr/>
      <dgm:t>
        <a:bodyPr/>
        <a:lstStyle/>
        <a:p>
          <a:endParaRPr lang="es-ES"/>
        </a:p>
      </dgm:t>
    </dgm:pt>
    <dgm:pt modelId="{39BA0AB7-86EA-C743-893E-74106D115C04}" type="sibTrans" cxnId="{3F6F769B-257C-2341-AD10-3B4983909F7A}">
      <dgm:prSet/>
      <dgm:spPr/>
      <dgm:t>
        <a:bodyPr/>
        <a:lstStyle/>
        <a:p>
          <a:endParaRPr lang="es-ES"/>
        </a:p>
      </dgm:t>
    </dgm:pt>
    <dgm:pt modelId="{1FAC0FEE-41C5-6B47-83CD-1F87E93EEBFE}">
      <dgm:prSet phldrT="[Texto]"/>
      <dgm:spPr/>
      <dgm:t>
        <a:bodyPr/>
        <a:lstStyle/>
        <a:p>
          <a:r>
            <a:rPr lang="es-ES" b="1" dirty="0" smtClean="0"/>
            <a:t>SOLIDARIDAD</a:t>
          </a:r>
          <a:endParaRPr lang="es-ES" b="1" dirty="0"/>
        </a:p>
      </dgm:t>
    </dgm:pt>
    <dgm:pt modelId="{7E13B580-EDF4-F64C-91AD-E1592F11E430}" type="parTrans" cxnId="{EBB342E3-C8CC-1247-91AD-8439181315F0}">
      <dgm:prSet/>
      <dgm:spPr/>
      <dgm:t>
        <a:bodyPr/>
        <a:lstStyle/>
        <a:p>
          <a:endParaRPr lang="es-ES"/>
        </a:p>
      </dgm:t>
    </dgm:pt>
    <dgm:pt modelId="{4353386C-44D6-2D45-865E-781890B523A5}" type="sibTrans" cxnId="{EBB342E3-C8CC-1247-91AD-8439181315F0}">
      <dgm:prSet/>
      <dgm:spPr/>
      <dgm:t>
        <a:bodyPr/>
        <a:lstStyle/>
        <a:p>
          <a:endParaRPr lang="es-ES"/>
        </a:p>
      </dgm:t>
    </dgm:pt>
    <dgm:pt modelId="{7DE34AC0-4011-3245-8BD6-E3698B02F423}">
      <dgm:prSet phldrT="[Texto]"/>
      <dgm:spPr/>
      <dgm:t>
        <a:bodyPr/>
        <a:lstStyle/>
        <a:p>
          <a:r>
            <a:rPr lang="es-ES" b="1" dirty="0" smtClean="0"/>
            <a:t>UNIÓN</a:t>
          </a:r>
          <a:endParaRPr lang="es-ES" b="1" dirty="0"/>
        </a:p>
      </dgm:t>
    </dgm:pt>
    <dgm:pt modelId="{BBE8E630-F6D2-DE46-8220-541F64580FB8}" type="parTrans" cxnId="{1729F069-6DE5-D047-B70C-D53942EC0E37}">
      <dgm:prSet/>
      <dgm:spPr/>
      <dgm:t>
        <a:bodyPr/>
        <a:lstStyle/>
        <a:p>
          <a:endParaRPr lang="es-ES"/>
        </a:p>
      </dgm:t>
    </dgm:pt>
    <dgm:pt modelId="{21009F26-49ED-484C-A9B5-7BC0FB8F65F7}" type="sibTrans" cxnId="{1729F069-6DE5-D047-B70C-D53942EC0E37}">
      <dgm:prSet/>
      <dgm:spPr/>
      <dgm:t>
        <a:bodyPr/>
        <a:lstStyle/>
        <a:p>
          <a:endParaRPr lang="es-ES"/>
        </a:p>
      </dgm:t>
    </dgm:pt>
    <dgm:pt modelId="{48107BC4-DC42-8845-A0A3-5A7B202CFD0D}">
      <dgm:prSet phldrT="[Texto]"/>
      <dgm:spPr/>
      <dgm:t>
        <a:bodyPr/>
        <a:lstStyle/>
        <a:p>
          <a:r>
            <a:rPr lang="es-ES" b="1" dirty="0" smtClean="0"/>
            <a:t>FRATERNIDAD</a:t>
          </a:r>
          <a:endParaRPr lang="es-ES" b="1" dirty="0"/>
        </a:p>
      </dgm:t>
    </dgm:pt>
    <dgm:pt modelId="{7D6DF2D7-2567-C241-90DB-E16AD9C546D4}" type="parTrans" cxnId="{982138DB-DE01-8440-AD8E-550052ECC145}">
      <dgm:prSet/>
      <dgm:spPr/>
      <dgm:t>
        <a:bodyPr/>
        <a:lstStyle/>
        <a:p>
          <a:endParaRPr lang="es-ES"/>
        </a:p>
      </dgm:t>
    </dgm:pt>
    <dgm:pt modelId="{1F419DD9-DC3A-AC4E-A14F-262EFB5CC5CC}" type="sibTrans" cxnId="{982138DB-DE01-8440-AD8E-550052ECC145}">
      <dgm:prSet/>
      <dgm:spPr/>
      <dgm:t>
        <a:bodyPr/>
        <a:lstStyle/>
        <a:p>
          <a:endParaRPr lang="es-ES"/>
        </a:p>
      </dgm:t>
    </dgm:pt>
    <dgm:pt modelId="{71D92DBF-B139-BF41-9159-B7D86E446D6C}">
      <dgm:prSet phldrT="[Texto]"/>
      <dgm:spPr/>
      <dgm:t>
        <a:bodyPr/>
        <a:lstStyle/>
        <a:p>
          <a:r>
            <a:rPr lang="es-ES" b="1" dirty="0" smtClean="0"/>
            <a:t>CRECER</a:t>
          </a:r>
          <a:endParaRPr lang="es-ES" b="1" dirty="0"/>
        </a:p>
      </dgm:t>
    </dgm:pt>
    <dgm:pt modelId="{9F6A6A41-B675-7941-99A7-68A32E3142FF}" type="parTrans" cxnId="{1B969D53-EDE7-1447-A552-E19B4661E298}">
      <dgm:prSet/>
      <dgm:spPr/>
      <dgm:t>
        <a:bodyPr/>
        <a:lstStyle/>
        <a:p>
          <a:endParaRPr lang="es-ES"/>
        </a:p>
      </dgm:t>
    </dgm:pt>
    <dgm:pt modelId="{57FA0157-B977-6143-A872-5EFAD58D37D9}" type="sibTrans" cxnId="{1B969D53-EDE7-1447-A552-E19B4661E298}">
      <dgm:prSet/>
      <dgm:spPr/>
      <dgm:t>
        <a:bodyPr/>
        <a:lstStyle/>
        <a:p>
          <a:endParaRPr lang="es-ES"/>
        </a:p>
      </dgm:t>
    </dgm:pt>
    <dgm:pt modelId="{3DABE15F-BAF5-AF49-BE06-3FE1BA6BC969}">
      <dgm:prSet phldrT="[Texto]"/>
      <dgm:spPr/>
      <dgm:t>
        <a:bodyPr/>
        <a:lstStyle/>
        <a:p>
          <a:r>
            <a:rPr lang="es-ES" b="1" dirty="0" smtClean="0"/>
            <a:t>SER HUMANO</a:t>
          </a:r>
          <a:endParaRPr lang="es-ES" b="1" dirty="0"/>
        </a:p>
      </dgm:t>
    </dgm:pt>
    <dgm:pt modelId="{B2771B21-57C6-264F-94EC-DDA91BF36E8C}" type="parTrans" cxnId="{B4BDA108-2BEA-E04E-9769-478A72AB27E7}">
      <dgm:prSet/>
      <dgm:spPr/>
      <dgm:t>
        <a:bodyPr/>
        <a:lstStyle/>
        <a:p>
          <a:endParaRPr lang="es-ES"/>
        </a:p>
      </dgm:t>
    </dgm:pt>
    <dgm:pt modelId="{C12367E8-B359-F149-906F-6A762D74B7BF}" type="sibTrans" cxnId="{B4BDA108-2BEA-E04E-9769-478A72AB27E7}">
      <dgm:prSet/>
      <dgm:spPr/>
      <dgm:t>
        <a:bodyPr/>
        <a:lstStyle/>
        <a:p>
          <a:endParaRPr lang="es-ES"/>
        </a:p>
      </dgm:t>
    </dgm:pt>
    <dgm:pt modelId="{ED425653-BC1D-2746-A0E6-46ED1753FE1E}" type="pres">
      <dgm:prSet presAssocID="{B974E330-5695-8442-9B13-F3D412CA7BB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310E3A4-7CE2-B64D-8D81-6363C366EEB5}" type="pres">
      <dgm:prSet presAssocID="{469C3011-90B4-714E-B05D-181A86856DDF}" presName="composite" presStyleCnt="0"/>
      <dgm:spPr/>
      <dgm:t>
        <a:bodyPr/>
        <a:lstStyle/>
        <a:p>
          <a:endParaRPr lang="es-ES"/>
        </a:p>
      </dgm:t>
    </dgm:pt>
    <dgm:pt modelId="{264A82A5-2BE6-C040-8DA3-2F695382E096}" type="pres">
      <dgm:prSet presAssocID="{469C3011-90B4-714E-B05D-181A86856DD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241DE0-8966-424F-A6E1-DFFFD325C818}" type="pres">
      <dgm:prSet presAssocID="{469C3011-90B4-714E-B05D-181A86856DD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F8CC2C-C0B6-3F49-B944-C6DF1A0D708C}" type="pres">
      <dgm:prSet presAssocID="{469C3011-90B4-714E-B05D-181A86856DDF}" presName="BalanceSpacing" presStyleCnt="0"/>
      <dgm:spPr/>
      <dgm:t>
        <a:bodyPr/>
        <a:lstStyle/>
        <a:p>
          <a:endParaRPr lang="es-ES"/>
        </a:p>
      </dgm:t>
    </dgm:pt>
    <dgm:pt modelId="{CC5F149A-3488-094E-A4EE-3CD1CDCF2EFD}" type="pres">
      <dgm:prSet presAssocID="{469C3011-90B4-714E-B05D-181A86856DDF}" presName="BalanceSpacing1" presStyleCnt="0"/>
      <dgm:spPr/>
      <dgm:t>
        <a:bodyPr/>
        <a:lstStyle/>
        <a:p>
          <a:endParaRPr lang="es-ES"/>
        </a:p>
      </dgm:t>
    </dgm:pt>
    <dgm:pt modelId="{D024FAB6-6721-E64F-80E0-3893B3C502B4}" type="pres">
      <dgm:prSet presAssocID="{39BA0AB7-86EA-C743-893E-74106D115C04}" presName="Accent1Text" presStyleLbl="node1" presStyleIdx="1" presStyleCnt="6"/>
      <dgm:spPr/>
      <dgm:t>
        <a:bodyPr/>
        <a:lstStyle/>
        <a:p>
          <a:endParaRPr lang="es-ES"/>
        </a:p>
      </dgm:t>
    </dgm:pt>
    <dgm:pt modelId="{279EFEE3-D8EE-FD4D-8153-B8F187F9CE08}" type="pres">
      <dgm:prSet presAssocID="{39BA0AB7-86EA-C743-893E-74106D115C04}" presName="spaceBetweenRectangles" presStyleCnt="0"/>
      <dgm:spPr/>
      <dgm:t>
        <a:bodyPr/>
        <a:lstStyle/>
        <a:p>
          <a:endParaRPr lang="es-ES"/>
        </a:p>
      </dgm:t>
    </dgm:pt>
    <dgm:pt modelId="{634E5D63-7A6E-F745-97DB-86A022BCA51F}" type="pres">
      <dgm:prSet presAssocID="{7DE34AC0-4011-3245-8BD6-E3698B02F423}" presName="composite" presStyleCnt="0"/>
      <dgm:spPr/>
      <dgm:t>
        <a:bodyPr/>
        <a:lstStyle/>
        <a:p>
          <a:endParaRPr lang="es-ES"/>
        </a:p>
      </dgm:t>
    </dgm:pt>
    <dgm:pt modelId="{3A10D4C8-C1F2-584E-B415-6BBBC9E235BE}" type="pres">
      <dgm:prSet presAssocID="{7DE34AC0-4011-3245-8BD6-E3698B02F423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ECE057-75D1-EC48-BC05-9B9F2A544E71}" type="pres">
      <dgm:prSet presAssocID="{7DE34AC0-4011-3245-8BD6-E3698B02F42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358923-3813-C64E-BB48-68C487A63831}" type="pres">
      <dgm:prSet presAssocID="{7DE34AC0-4011-3245-8BD6-E3698B02F423}" presName="BalanceSpacing" presStyleCnt="0"/>
      <dgm:spPr/>
      <dgm:t>
        <a:bodyPr/>
        <a:lstStyle/>
        <a:p>
          <a:endParaRPr lang="es-ES"/>
        </a:p>
      </dgm:t>
    </dgm:pt>
    <dgm:pt modelId="{36EDFBCE-2D21-554F-B04B-BFFC979F8229}" type="pres">
      <dgm:prSet presAssocID="{7DE34AC0-4011-3245-8BD6-E3698B02F423}" presName="BalanceSpacing1" presStyleCnt="0"/>
      <dgm:spPr/>
      <dgm:t>
        <a:bodyPr/>
        <a:lstStyle/>
        <a:p>
          <a:endParaRPr lang="es-ES"/>
        </a:p>
      </dgm:t>
    </dgm:pt>
    <dgm:pt modelId="{25AEF831-629E-494F-9AD9-EB99DB8CA7B3}" type="pres">
      <dgm:prSet presAssocID="{21009F26-49ED-484C-A9B5-7BC0FB8F65F7}" presName="Accent1Text" presStyleLbl="node1" presStyleIdx="3" presStyleCnt="6"/>
      <dgm:spPr/>
      <dgm:t>
        <a:bodyPr/>
        <a:lstStyle/>
        <a:p>
          <a:endParaRPr lang="es-ES"/>
        </a:p>
      </dgm:t>
    </dgm:pt>
    <dgm:pt modelId="{ECA041BA-FBF1-EB45-AEF2-63C8AA6C7806}" type="pres">
      <dgm:prSet presAssocID="{21009F26-49ED-484C-A9B5-7BC0FB8F65F7}" presName="spaceBetweenRectangles" presStyleCnt="0"/>
      <dgm:spPr/>
      <dgm:t>
        <a:bodyPr/>
        <a:lstStyle/>
        <a:p>
          <a:endParaRPr lang="es-ES"/>
        </a:p>
      </dgm:t>
    </dgm:pt>
    <dgm:pt modelId="{52AE4E84-5045-8743-9179-E08C77E71700}" type="pres">
      <dgm:prSet presAssocID="{71D92DBF-B139-BF41-9159-B7D86E446D6C}" presName="composite" presStyleCnt="0"/>
      <dgm:spPr/>
      <dgm:t>
        <a:bodyPr/>
        <a:lstStyle/>
        <a:p>
          <a:endParaRPr lang="es-ES"/>
        </a:p>
      </dgm:t>
    </dgm:pt>
    <dgm:pt modelId="{886C56FC-57E1-DE46-9B22-634EE5D9A0D6}" type="pres">
      <dgm:prSet presAssocID="{71D92DBF-B139-BF41-9159-B7D86E446D6C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1CBDA6-C95C-E34B-8D90-77A43A6AA210}" type="pres">
      <dgm:prSet presAssocID="{71D92DBF-B139-BF41-9159-B7D86E446D6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4C632B-99C7-9F44-99BA-85306827BE5E}" type="pres">
      <dgm:prSet presAssocID="{71D92DBF-B139-BF41-9159-B7D86E446D6C}" presName="BalanceSpacing" presStyleCnt="0"/>
      <dgm:spPr/>
      <dgm:t>
        <a:bodyPr/>
        <a:lstStyle/>
        <a:p>
          <a:endParaRPr lang="es-ES"/>
        </a:p>
      </dgm:t>
    </dgm:pt>
    <dgm:pt modelId="{7F92838F-6B54-A948-99A1-FB640C1236F4}" type="pres">
      <dgm:prSet presAssocID="{71D92DBF-B139-BF41-9159-B7D86E446D6C}" presName="BalanceSpacing1" presStyleCnt="0"/>
      <dgm:spPr/>
      <dgm:t>
        <a:bodyPr/>
        <a:lstStyle/>
        <a:p>
          <a:endParaRPr lang="es-ES"/>
        </a:p>
      </dgm:t>
    </dgm:pt>
    <dgm:pt modelId="{C1335140-B548-A649-9CC8-83232EB773B8}" type="pres">
      <dgm:prSet presAssocID="{57FA0157-B977-6143-A872-5EFAD58D37D9}" presName="Accent1Text" presStyleLbl="node1" presStyleIdx="5" presStyleCnt="6"/>
      <dgm:spPr/>
      <dgm:t>
        <a:bodyPr/>
        <a:lstStyle/>
        <a:p>
          <a:endParaRPr lang="es-ES"/>
        </a:p>
      </dgm:t>
    </dgm:pt>
  </dgm:ptLst>
  <dgm:cxnLst>
    <dgm:cxn modelId="{ECCB1266-F354-E046-9ED5-58D386FE9A65}" type="presOf" srcId="{7DE34AC0-4011-3245-8BD6-E3698B02F423}" destId="{3A10D4C8-C1F2-584E-B415-6BBBC9E235BE}" srcOrd="0" destOrd="0" presId="urn:microsoft.com/office/officeart/2008/layout/AlternatingHexagons"/>
    <dgm:cxn modelId="{F6229149-C990-C84C-B5ED-10CB351CEE1D}" type="presOf" srcId="{3DABE15F-BAF5-AF49-BE06-3FE1BA6BC969}" destId="{031CBDA6-C95C-E34B-8D90-77A43A6AA210}" srcOrd="0" destOrd="0" presId="urn:microsoft.com/office/officeart/2008/layout/AlternatingHexagons"/>
    <dgm:cxn modelId="{24BE3EBC-09EC-914B-B40F-DD2C848319C0}" type="presOf" srcId="{B974E330-5695-8442-9B13-F3D412CA7BB2}" destId="{ED425653-BC1D-2746-A0E6-46ED1753FE1E}" srcOrd="0" destOrd="0" presId="urn:microsoft.com/office/officeart/2008/layout/AlternatingHexagons"/>
    <dgm:cxn modelId="{EBB342E3-C8CC-1247-91AD-8439181315F0}" srcId="{469C3011-90B4-714E-B05D-181A86856DDF}" destId="{1FAC0FEE-41C5-6B47-83CD-1F87E93EEBFE}" srcOrd="0" destOrd="0" parTransId="{7E13B580-EDF4-F64C-91AD-E1592F11E430}" sibTransId="{4353386C-44D6-2D45-865E-781890B523A5}"/>
    <dgm:cxn modelId="{982138DB-DE01-8440-AD8E-550052ECC145}" srcId="{7DE34AC0-4011-3245-8BD6-E3698B02F423}" destId="{48107BC4-DC42-8845-A0A3-5A7B202CFD0D}" srcOrd="0" destOrd="0" parTransId="{7D6DF2D7-2567-C241-90DB-E16AD9C546D4}" sibTransId="{1F419DD9-DC3A-AC4E-A14F-262EFB5CC5CC}"/>
    <dgm:cxn modelId="{8366ED57-7F8C-2141-9AF9-150DB26F256D}" type="presOf" srcId="{39BA0AB7-86EA-C743-893E-74106D115C04}" destId="{D024FAB6-6721-E64F-80E0-3893B3C502B4}" srcOrd="0" destOrd="0" presId="urn:microsoft.com/office/officeart/2008/layout/AlternatingHexagons"/>
    <dgm:cxn modelId="{1729F069-6DE5-D047-B70C-D53942EC0E37}" srcId="{B974E330-5695-8442-9B13-F3D412CA7BB2}" destId="{7DE34AC0-4011-3245-8BD6-E3698B02F423}" srcOrd="1" destOrd="0" parTransId="{BBE8E630-F6D2-DE46-8220-541F64580FB8}" sibTransId="{21009F26-49ED-484C-A9B5-7BC0FB8F65F7}"/>
    <dgm:cxn modelId="{69A4268F-9809-DD48-AA02-10F79186965B}" type="presOf" srcId="{48107BC4-DC42-8845-A0A3-5A7B202CFD0D}" destId="{9AECE057-75D1-EC48-BC05-9B9F2A544E71}" srcOrd="0" destOrd="0" presId="urn:microsoft.com/office/officeart/2008/layout/AlternatingHexagons"/>
    <dgm:cxn modelId="{B8CFB84F-E545-EB4E-8F45-2B72C18229F6}" type="presOf" srcId="{1FAC0FEE-41C5-6B47-83CD-1F87E93EEBFE}" destId="{38241DE0-8966-424F-A6E1-DFFFD325C818}" srcOrd="0" destOrd="0" presId="urn:microsoft.com/office/officeart/2008/layout/AlternatingHexagons"/>
    <dgm:cxn modelId="{1B969D53-EDE7-1447-A552-E19B4661E298}" srcId="{B974E330-5695-8442-9B13-F3D412CA7BB2}" destId="{71D92DBF-B139-BF41-9159-B7D86E446D6C}" srcOrd="2" destOrd="0" parTransId="{9F6A6A41-B675-7941-99A7-68A32E3142FF}" sibTransId="{57FA0157-B977-6143-A872-5EFAD58D37D9}"/>
    <dgm:cxn modelId="{0455211C-242D-A24A-8338-19E3631CC25B}" type="presOf" srcId="{21009F26-49ED-484C-A9B5-7BC0FB8F65F7}" destId="{25AEF831-629E-494F-9AD9-EB99DB8CA7B3}" srcOrd="0" destOrd="0" presId="urn:microsoft.com/office/officeart/2008/layout/AlternatingHexagons"/>
    <dgm:cxn modelId="{B4BDA108-2BEA-E04E-9769-478A72AB27E7}" srcId="{71D92DBF-B139-BF41-9159-B7D86E446D6C}" destId="{3DABE15F-BAF5-AF49-BE06-3FE1BA6BC969}" srcOrd="0" destOrd="0" parTransId="{B2771B21-57C6-264F-94EC-DDA91BF36E8C}" sibTransId="{C12367E8-B359-F149-906F-6A762D74B7BF}"/>
    <dgm:cxn modelId="{C6259EC1-61F8-634F-A8F9-4BC236CF3329}" type="presOf" srcId="{57FA0157-B977-6143-A872-5EFAD58D37D9}" destId="{C1335140-B548-A649-9CC8-83232EB773B8}" srcOrd="0" destOrd="0" presId="urn:microsoft.com/office/officeart/2008/layout/AlternatingHexagons"/>
    <dgm:cxn modelId="{13C5C8A8-A51F-7244-988A-7ED0B6595A39}" type="presOf" srcId="{469C3011-90B4-714E-B05D-181A86856DDF}" destId="{264A82A5-2BE6-C040-8DA3-2F695382E096}" srcOrd="0" destOrd="0" presId="urn:microsoft.com/office/officeart/2008/layout/AlternatingHexagons"/>
    <dgm:cxn modelId="{3F6F769B-257C-2341-AD10-3B4983909F7A}" srcId="{B974E330-5695-8442-9B13-F3D412CA7BB2}" destId="{469C3011-90B4-714E-B05D-181A86856DDF}" srcOrd="0" destOrd="0" parTransId="{101AEBD4-C76A-E143-AA90-4EDD392E0CC8}" sibTransId="{39BA0AB7-86EA-C743-893E-74106D115C04}"/>
    <dgm:cxn modelId="{4E92765D-05A5-2F41-8CC3-EFCA8A9AB07A}" type="presOf" srcId="{71D92DBF-B139-BF41-9159-B7D86E446D6C}" destId="{886C56FC-57E1-DE46-9B22-634EE5D9A0D6}" srcOrd="0" destOrd="0" presId="urn:microsoft.com/office/officeart/2008/layout/AlternatingHexagons"/>
    <dgm:cxn modelId="{D15DA48B-DA54-CC43-BE34-1142B3E8F2A8}" type="presParOf" srcId="{ED425653-BC1D-2746-A0E6-46ED1753FE1E}" destId="{5310E3A4-7CE2-B64D-8D81-6363C366EEB5}" srcOrd="0" destOrd="0" presId="urn:microsoft.com/office/officeart/2008/layout/AlternatingHexagons"/>
    <dgm:cxn modelId="{7C424CD1-A1D7-3C47-A16D-8F6F3EF68673}" type="presParOf" srcId="{5310E3A4-7CE2-B64D-8D81-6363C366EEB5}" destId="{264A82A5-2BE6-C040-8DA3-2F695382E096}" srcOrd="0" destOrd="0" presId="urn:microsoft.com/office/officeart/2008/layout/AlternatingHexagons"/>
    <dgm:cxn modelId="{BA4979D2-C585-964C-B3C0-4F066970F6F5}" type="presParOf" srcId="{5310E3A4-7CE2-B64D-8D81-6363C366EEB5}" destId="{38241DE0-8966-424F-A6E1-DFFFD325C818}" srcOrd="1" destOrd="0" presId="urn:microsoft.com/office/officeart/2008/layout/AlternatingHexagons"/>
    <dgm:cxn modelId="{6BDC7A01-496A-694A-BA56-80E5D44FD3A4}" type="presParOf" srcId="{5310E3A4-7CE2-B64D-8D81-6363C366EEB5}" destId="{93F8CC2C-C0B6-3F49-B944-C6DF1A0D708C}" srcOrd="2" destOrd="0" presId="urn:microsoft.com/office/officeart/2008/layout/AlternatingHexagons"/>
    <dgm:cxn modelId="{1A261778-4BE7-0B45-8894-74ACA879A842}" type="presParOf" srcId="{5310E3A4-7CE2-B64D-8D81-6363C366EEB5}" destId="{CC5F149A-3488-094E-A4EE-3CD1CDCF2EFD}" srcOrd="3" destOrd="0" presId="urn:microsoft.com/office/officeart/2008/layout/AlternatingHexagons"/>
    <dgm:cxn modelId="{3F5D7D35-F4D8-8B4D-8C91-3A97961A6864}" type="presParOf" srcId="{5310E3A4-7CE2-B64D-8D81-6363C366EEB5}" destId="{D024FAB6-6721-E64F-80E0-3893B3C502B4}" srcOrd="4" destOrd="0" presId="urn:microsoft.com/office/officeart/2008/layout/AlternatingHexagons"/>
    <dgm:cxn modelId="{54CBC734-E3DA-8842-A462-AB431DA3EF47}" type="presParOf" srcId="{ED425653-BC1D-2746-A0E6-46ED1753FE1E}" destId="{279EFEE3-D8EE-FD4D-8153-B8F187F9CE08}" srcOrd="1" destOrd="0" presId="urn:microsoft.com/office/officeart/2008/layout/AlternatingHexagons"/>
    <dgm:cxn modelId="{068590CB-49BD-BC42-942E-D3A3A94F3D1F}" type="presParOf" srcId="{ED425653-BC1D-2746-A0E6-46ED1753FE1E}" destId="{634E5D63-7A6E-F745-97DB-86A022BCA51F}" srcOrd="2" destOrd="0" presId="urn:microsoft.com/office/officeart/2008/layout/AlternatingHexagons"/>
    <dgm:cxn modelId="{52C10962-E8D8-A546-91B4-FF17F2CECD4A}" type="presParOf" srcId="{634E5D63-7A6E-F745-97DB-86A022BCA51F}" destId="{3A10D4C8-C1F2-584E-B415-6BBBC9E235BE}" srcOrd="0" destOrd="0" presId="urn:microsoft.com/office/officeart/2008/layout/AlternatingHexagons"/>
    <dgm:cxn modelId="{3952618B-10A3-E84F-82AE-AC4FD901EC8F}" type="presParOf" srcId="{634E5D63-7A6E-F745-97DB-86A022BCA51F}" destId="{9AECE057-75D1-EC48-BC05-9B9F2A544E71}" srcOrd="1" destOrd="0" presId="urn:microsoft.com/office/officeart/2008/layout/AlternatingHexagons"/>
    <dgm:cxn modelId="{842E7F16-D0A9-3543-B0E8-BDA769C1A310}" type="presParOf" srcId="{634E5D63-7A6E-F745-97DB-86A022BCA51F}" destId="{32358923-3813-C64E-BB48-68C487A63831}" srcOrd="2" destOrd="0" presId="urn:microsoft.com/office/officeart/2008/layout/AlternatingHexagons"/>
    <dgm:cxn modelId="{B313D9E9-A53E-4C4F-B000-2456BA7D706C}" type="presParOf" srcId="{634E5D63-7A6E-F745-97DB-86A022BCA51F}" destId="{36EDFBCE-2D21-554F-B04B-BFFC979F8229}" srcOrd="3" destOrd="0" presId="urn:microsoft.com/office/officeart/2008/layout/AlternatingHexagons"/>
    <dgm:cxn modelId="{77DFBB54-F04F-5D47-A9C6-E3F44456B6F2}" type="presParOf" srcId="{634E5D63-7A6E-F745-97DB-86A022BCA51F}" destId="{25AEF831-629E-494F-9AD9-EB99DB8CA7B3}" srcOrd="4" destOrd="0" presId="urn:microsoft.com/office/officeart/2008/layout/AlternatingHexagons"/>
    <dgm:cxn modelId="{B4349491-87E3-AE4F-A078-0381456643ED}" type="presParOf" srcId="{ED425653-BC1D-2746-A0E6-46ED1753FE1E}" destId="{ECA041BA-FBF1-EB45-AEF2-63C8AA6C7806}" srcOrd="3" destOrd="0" presId="urn:microsoft.com/office/officeart/2008/layout/AlternatingHexagons"/>
    <dgm:cxn modelId="{CB696F83-1348-CD48-BB4B-2BFA4EA92BC4}" type="presParOf" srcId="{ED425653-BC1D-2746-A0E6-46ED1753FE1E}" destId="{52AE4E84-5045-8743-9179-E08C77E71700}" srcOrd="4" destOrd="0" presId="urn:microsoft.com/office/officeart/2008/layout/AlternatingHexagons"/>
    <dgm:cxn modelId="{F7BE1F5E-6A0A-FF43-A214-B291B6E4CC5A}" type="presParOf" srcId="{52AE4E84-5045-8743-9179-E08C77E71700}" destId="{886C56FC-57E1-DE46-9B22-634EE5D9A0D6}" srcOrd="0" destOrd="0" presId="urn:microsoft.com/office/officeart/2008/layout/AlternatingHexagons"/>
    <dgm:cxn modelId="{824E240F-3B8B-3949-BD2D-E550DAD5DD48}" type="presParOf" srcId="{52AE4E84-5045-8743-9179-E08C77E71700}" destId="{031CBDA6-C95C-E34B-8D90-77A43A6AA210}" srcOrd="1" destOrd="0" presId="urn:microsoft.com/office/officeart/2008/layout/AlternatingHexagons"/>
    <dgm:cxn modelId="{3591CE3F-495B-A742-98C5-BF2B8AB9C96D}" type="presParOf" srcId="{52AE4E84-5045-8743-9179-E08C77E71700}" destId="{0D4C632B-99C7-9F44-99BA-85306827BE5E}" srcOrd="2" destOrd="0" presId="urn:microsoft.com/office/officeart/2008/layout/AlternatingHexagons"/>
    <dgm:cxn modelId="{5E428B9C-F844-9147-A77C-6A753B3BB78C}" type="presParOf" srcId="{52AE4E84-5045-8743-9179-E08C77E71700}" destId="{7F92838F-6B54-A948-99A1-FB640C1236F4}" srcOrd="3" destOrd="0" presId="urn:microsoft.com/office/officeart/2008/layout/AlternatingHexagons"/>
    <dgm:cxn modelId="{6FC9DC56-AC21-C349-A19A-9A5295D9C2DF}" type="presParOf" srcId="{52AE4E84-5045-8743-9179-E08C77E71700}" destId="{C1335140-B548-A649-9CC8-83232EB773B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DD2045-15D4-2942-8D5B-B01C2C2BC5AB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7B64CE2-0F5D-784C-AAAD-07BD9EAD8A58}">
      <dgm:prSet phldrT="[Texto]" custT="1"/>
      <dgm:spPr/>
      <dgm:t>
        <a:bodyPr/>
        <a:lstStyle/>
        <a:p>
          <a:r>
            <a:rPr lang="es-ES" sz="2400" dirty="0" smtClean="0"/>
            <a:t>ÉTICA</a:t>
          </a:r>
          <a:endParaRPr lang="es-ES" sz="2400" dirty="0"/>
        </a:p>
      </dgm:t>
    </dgm:pt>
    <dgm:pt modelId="{C01E94CD-10B5-1841-91BF-2E575CCFF016}" type="parTrans" cxnId="{831CD604-1EAD-F64B-BF03-6C9E9B5CC398}">
      <dgm:prSet/>
      <dgm:spPr/>
      <dgm:t>
        <a:bodyPr/>
        <a:lstStyle/>
        <a:p>
          <a:endParaRPr lang="es-ES"/>
        </a:p>
      </dgm:t>
    </dgm:pt>
    <dgm:pt modelId="{5F0CE100-0237-3A42-BEB6-065091228054}" type="sibTrans" cxnId="{831CD604-1EAD-F64B-BF03-6C9E9B5CC39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s-ES"/>
        </a:p>
      </dgm:t>
    </dgm:pt>
    <dgm:pt modelId="{9CFF2F99-082E-F845-B8BC-263157EB35AF}">
      <dgm:prSet phldrT="[Texto]" custT="1"/>
      <dgm:spPr/>
      <dgm:t>
        <a:bodyPr/>
        <a:lstStyle/>
        <a:p>
          <a:r>
            <a:rPr lang="es-ES" sz="2400" dirty="0" smtClean="0"/>
            <a:t>ESTÉTICA</a:t>
          </a:r>
          <a:endParaRPr lang="es-ES" sz="2400" dirty="0"/>
        </a:p>
      </dgm:t>
    </dgm:pt>
    <dgm:pt modelId="{7A9AE636-94A6-1744-AABB-913CFEBD405F}" type="parTrans" cxnId="{E02F5632-3C16-CB43-B1BD-9974AEC1AE7B}">
      <dgm:prSet/>
      <dgm:spPr/>
      <dgm:t>
        <a:bodyPr/>
        <a:lstStyle/>
        <a:p>
          <a:endParaRPr lang="es-ES"/>
        </a:p>
      </dgm:t>
    </dgm:pt>
    <dgm:pt modelId="{FC584C9A-7413-F241-BA0B-1841C3FEF3C8}" type="sibTrans" cxnId="{E02F5632-3C16-CB43-B1BD-9974AEC1AE7B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s-ES"/>
        </a:p>
      </dgm:t>
    </dgm:pt>
    <dgm:pt modelId="{CEBDFC71-02A2-9143-8EDE-70A2A52529EA}">
      <dgm:prSet phldrT="[Texto]" custT="1"/>
      <dgm:spPr/>
      <dgm:t>
        <a:bodyPr/>
        <a:lstStyle/>
        <a:p>
          <a:r>
            <a:rPr lang="es-ES" sz="2400" dirty="0" smtClean="0"/>
            <a:t>DIGNIDAD</a:t>
          </a:r>
          <a:endParaRPr lang="es-ES" sz="2400" dirty="0"/>
        </a:p>
      </dgm:t>
    </dgm:pt>
    <dgm:pt modelId="{33151F9E-B54C-A740-B5AC-60E5CE3C9245}" type="parTrans" cxnId="{947B672B-383D-374C-87E2-EAA7E02B175B}">
      <dgm:prSet/>
      <dgm:spPr/>
      <dgm:t>
        <a:bodyPr/>
        <a:lstStyle/>
        <a:p>
          <a:endParaRPr lang="es-ES"/>
        </a:p>
      </dgm:t>
    </dgm:pt>
    <dgm:pt modelId="{FCBDDA61-222A-494F-96AA-328BFCC5661F}" type="sibTrans" cxnId="{947B672B-383D-374C-87E2-EAA7E02B175B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ES"/>
        </a:p>
      </dgm:t>
    </dgm:pt>
    <dgm:pt modelId="{821E8A5B-293F-9E41-ABDC-66E2CFE3A04F}">
      <dgm:prSet phldrT="[Texto]" custT="1"/>
      <dgm:spPr/>
      <dgm:t>
        <a:bodyPr/>
        <a:lstStyle/>
        <a:p>
          <a:r>
            <a:rPr lang="es-ES" sz="2400" dirty="0" smtClean="0"/>
            <a:t>RESPETO</a:t>
          </a:r>
          <a:endParaRPr lang="es-ES" sz="2400" dirty="0"/>
        </a:p>
      </dgm:t>
    </dgm:pt>
    <dgm:pt modelId="{89725473-CDA1-CD48-A155-2D003612D54E}" type="parTrans" cxnId="{B826FDB1-4846-CE4A-BD89-21E94C49C5A4}">
      <dgm:prSet/>
      <dgm:spPr/>
      <dgm:t>
        <a:bodyPr/>
        <a:lstStyle/>
        <a:p>
          <a:endParaRPr lang="es-ES"/>
        </a:p>
      </dgm:t>
    </dgm:pt>
    <dgm:pt modelId="{84E65B2C-86C0-A24A-A8F8-301970BE1D37}" type="sibTrans" cxnId="{B826FDB1-4846-CE4A-BD89-21E94C49C5A4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s-ES"/>
        </a:p>
      </dgm:t>
    </dgm:pt>
    <dgm:pt modelId="{15DEC1E2-1D0D-5D4F-9003-3A88BCDB11D6}">
      <dgm:prSet phldrT="[Texto]" custT="1"/>
      <dgm:spPr/>
      <dgm:t>
        <a:bodyPr/>
        <a:lstStyle/>
        <a:p>
          <a:r>
            <a:rPr lang="es-ES" sz="2400" dirty="0" smtClean="0"/>
            <a:t>VIDA</a:t>
          </a:r>
          <a:endParaRPr lang="es-ES" sz="2400" dirty="0"/>
        </a:p>
      </dgm:t>
    </dgm:pt>
    <dgm:pt modelId="{F0904D82-1C9E-D944-9489-04B867D48622}" type="parTrans" cxnId="{46CD7BBA-3465-FC4A-858F-815EE7D04E12}">
      <dgm:prSet/>
      <dgm:spPr/>
      <dgm:t>
        <a:bodyPr/>
        <a:lstStyle/>
        <a:p>
          <a:endParaRPr lang="es-ES"/>
        </a:p>
      </dgm:t>
    </dgm:pt>
    <dgm:pt modelId="{CD50DAB5-B273-854C-95B6-24C9BA492813}" type="sibTrans" cxnId="{46CD7BBA-3465-FC4A-858F-815EE7D04E12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s-ES"/>
        </a:p>
      </dgm:t>
    </dgm:pt>
    <dgm:pt modelId="{405A983D-3D73-364B-B5BD-71C28CFE5164}" type="pres">
      <dgm:prSet presAssocID="{D4DD2045-15D4-2942-8D5B-B01C2C2BC5AB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CDF2C7F3-6CBA-B749-9C28-586F022897CA}" type="pres">
      <dgm:prSet presAssocID="{E7B64CE2-0F5D-784C-AAAD-07BD9EAD8A58}" presName="parent_text_1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795B1A-ED62-A84D-87D3-503F992C42B4}" type="pres">
      <dgm:prSet presAssocID="{E7B64CE2-0F5D-784C-AAAD-07BD9EAD8A58}" presName="image_accent_1" presStyleCnt="0"/>
      <dgm:spPr/>
    </dgm:pt>
    <dgm:pt modelId="{4068F09E-9B3A-D740-A98E-E42132F2BDF4}" type="pres">
      <dgm:prSet presAssocID="{E7B64CE2-0F5D-784C-AAAD-07BD9EAD8A58}" presName="imageAccentRepeatNode" presStyleLbl="alignNode1" presStyleIdx="0" presStyleCnt="9"/>
      <dgm:spPr/>
    </dgm:pt>
    <dgm:pt modelId="{5F2B097D-9003-DC46-9920-1E7670E9EDA3}" type="pres">
      <dgm:prSet presAssocID="{E7B64CE2-0F5D-784C-AAAD-07BD9EAD8A58}" presName="accent_1" presStyleLbl="alignNode1" presStyleIdx="1" presStyleCnt="9"/>
      <dgm:spPr/>
    </dgm:pt>
    <dgm:pt modelId="{13465278-A2B3-4B4A-BEE7-C65794A4B458}" type="pres">
      <dgm:prSet presAssocID="{5F0CE100-0237-3A42-BEB6-065091228054}" presName="image_1" presStyleCnt="0"/>
      <dgm:spPr/>
    </dgm:pt>
    <dgm:pt modelId="{AA99C147-3636-5D40-A4A4-12BBE38400BC}" type="pres">
      <dgm:prSet presAssocID="{5F0CE100-0237-3A42-BEB6-065091228054}" presName="imageRepeatNode" presStyleLbl="fgImgPlace1" presStyleIdx="0" presStyleCnt="5"/>
      <dgm:spPr/>
      <dgm:t>
        <a:bodyPr/>
        <a:lstStyle/>
        <a:p>
          <a:endParaRPr lang="es-ES"/>
        </a:p>
      </dgm:t>
    </dgm:pt>
    <dgm:pt modelId="{5E1B0045-D9CD-B24E-AF54-DC1CD1323F2B}" type="pres">
      <dgm:prSet presAssocID="{9CFF2F99-082E-F845-B8BC-263157EB35AF}" presName="parent_text_2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1508BD-BF0C-4E42-9527-9FD3AA3119AD}" type="pres">
      <dgm:prSet presAssocID="{9CFF2F99-082E-F845-B8BC-263157EB35AF}" presName="image_accent_2" presStyleCnt="0"/>
      <dgm:spPr/>
    </dgm:pt>
    <dgm:pt modelId="{001DBAD4-F0F1-9045-B76A-6BFA65A8D7DE}" type="pres">
      <dgm:prSet presAssocID="{9CFF2F99-082E-F845-B8BC-263157EB35AF}" presName="imageAccentRepeatNode" presStyleLbl="alignNode1" presStyleIdx="2" presStyleCnt="9"/>
      <dgm:spPr/>
    </dgm:pt>
    <dgm:pt modelId="{9B0C1A67-8AA4-7D44-8233-D8E091022745}" type="pres">
      <dgm:prSet presAssocID="{FC584C9A-7413-F241-BA0B-1841C3FEF3C8}" presName="image_2" presStyleCnt="0"/>
      <dgm:spPr/>
    </dgm:pt>
    <dgm:pt modelId="{A932674F-F9D9-AA40-8179-4A29D61198F4}" type="pres">
      <dgm:prSet presAssocID="{FC584C9A-7413-F241-BA0B-1841C3FEF3C8}" presName="imageRepeatNode" presStyleLbl="fgImgPlace1" presStyleIdx="1" presStyleCnt="5"/>
      <dgm:spPr/>
      <dgm:t>
        <a:bodyPr/>
        <a:lstStyle/>
        <a:p>
          <a:endParaRPr lang="es-ES"/>
        </a:p>
      </dgm:t>
    </dgm:pt>
    <dgm:pt modelId="{170472F7-1E35-A843-946A-7A6152514E9E}" type="pres">
      <dgm:prSet presAssocID="{CEBDFC71-02A2-9143-8EDE-70A2A52529EA}" presName="image_accent_3" presStyleCnt="0"/>
      <dgm:spPr/>
    </dgm:pt>
    <dgm:pt modelId="{505029B5-6F04-474B-A91C-B7F4962B307E}" type="pres">
      <dgm:prSet presAssocID="{CEBDFC71-02A2-9143-8EDE-70A2A52529EA}" presName="imageAccentRepeatNode" presStyleLbl="alignNode1" presStyleIdx="3" presStyleCnt="9"/>
      <dgm:spPr/>
    </dgm:pt>
    <dgm:pt modelId="{D08260E4-987B-CB47-AC07-A8865EE34DA5}" type="pres">
      <dgm:prSet presAssocID="{CEBDFC71-02A2-9143-8EDE-70A2A52529EA}" presName="parent_text_3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5A4AF1-18B0-A742-8C17-34DBE80D1599}" type="pres">
      <dgm:prSet presAssocID="{CEBDFC71-02A2-9143-8EDE-70A2A52529EA}" presName="accent_2" presStyleLbl="alignNode1" presStyleIdx="4" presStyleCnt="9"/>
      <dgm:spPr/>
    </dgm:pt>
    <dgm:pt modelId="{BD65B572-8BA1-9748-A712-1185249A8307}" type="pres">
      <dgm:prSet presAssocID="{CEBDFC71-02A2-9143-8EDE-70A2A52529EA}" presName="accent_3" presStyleLbl="alignNode1" presStyleIdx="5" presStyleCnt="9"/>
      <dgm:spPr/>
    </dgm:pt>
    <dgm:pt modelId="{BD13497A-7CB3-7949-9716-3E4DDB5643BA}" type="pres">
      <dgm:prSet presAssocID="{FCBDDA61-222A-494F-96AA-328BFCC5661F}" presName="image_3" presStyleCnt="0"/>
      <dgm:spPr/>
    </dgm:pt>
    <dgm:pt modelId="{1496ED46-9A87-B349-A9D2-9CA02810793B}" type="pres">
      <dgm:prSet presAssocID="{FCBDDA61-222A-494F-96AA-328BFCC5661F}" presName="imageRepeatNode" presStyleLbl="fgImgPlace1" presStyleIdx="2" presStyleCnt="5"/>
      <dgm:spPr/>
      <dgm:t>
        <a:bodyPr/>
        <a:lstStyle/>
        <a:p>
          <a:endParaRPr lang="es-ES"/>
        </a:p>
      </dgm:t>
    </dgm:pt>
    <dgm:pt modelId="{CBDC19B6-4165-8F43-9978-C6BAB4EF185E}" type="pres">
      <dgm:prSet presAssocID="{821E8A5B-293F-9E41-ABDC-66E2CFE3A04F}" presName="image_accent_4" presStyleCnt="0"/>
      <dgm:spPr/>
    </dgm:pt>
    <dgm:pt modelId="{638A95DF-980B-3542-90A6-1A3376AF4385}" type="pres">
      <dgm:prSet presAssocID="{821E8A5B-293F-9E41-ABDC-66E2CFE3A04F}" presName="imageAccentRepeatNode" presStyleLbl="alignNode1" presStyleIdx="6" presStyleCnt="9"/>
      <dgm:spPr/>
    </dgm:pt>
    <dgm:pt modelId="{C7AB1E31-54DC-1949-B489-C776ED17E295}" type="pres">
      <dgm:prSet presAssocID="{821E8A5B-293F-9E41-ABDC-66E2CFE3A04F}" presName="parent_text_4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267360-EB8E-324A-9FBE-208B56586042}" type="pres">
      <dgm:prSet presAssocID="{821E8A5B-293F-9E41-ABDC-66E2CFE3A04F}" presName="accent_4" presStyleLbl="alignNode1" presStyleIdx="7" presStyleCnt="9"/>
      <dgm:spPr/>
    </dgm:pt>
    <dgm:pt modelId="{629485B4-50F0-3244-B4D4-EADA0DD49552}" type="pres">
      <dgm:prSet presAssocID="{84E65B2C-86C0-A24A-A8F8-301970BE1D37}" presName="image_4" presStyleCnt="0"/>
      <dgm:spPr/>
    </dgm:pt>
    <dgm:pt modelId="{3A168E93-49D8-2440-B87E-49600B6DC0CF}" type="pres">
      <dgm:prSet presAssocID="{84E65B2C-86C0-A24A-A8F8-301970BE1D37}" presName="imageRepeatNode" presStyleLbl="fgImgPlace1" presStyleIdx="3" presStyleCnt="5"/>
      <dgm:spPr/>
      <dgm:t>
        <a:bodyPr/>
        <a:lstStyle/>
        <a:p>
          <a:endParaRPr lang="es-ES"/>
        </a:p>
      </dgm:t>
    </dgm:pt>
    <dgm:pt modelId="{2864671E-536B-2149-98F9-1DADFE70E5B9}" type="pres">
      <dgm:prSet presAssocID="{15DEC1E2-1D0D-5D4F-9003-3A88BCDB11D6}" presName="image_accent_5" presStyleCnt="0"/>
      <dgm:spPr/>
    </dgm:pt>
    <dgm:pt modelId="{8AB08FA8-CD42-BF43-AC0F-5B1340B0AE0B}" type="pres">
      <dgm:prSet presAssocID="{15DEC1E2-1D0D-5D4F-9003-3A88BCDB11D6}" presName="imageAccentRepeatNode" presStyleLbl="alignNode1" presStyleIdx="8" presStyleCnt="9"/>
      <dgm:spPr/>
    </dgm:pt>
    <dgm:pt modelId="{577FE523-2A7B-B948-B2FA-D4FE61152153}" type="pres">
      <dgm:prSet presAssocID="{15DEC1E2-1D0D-5D4F-9003-3A88BCDB11D6}" presName="parent_text_5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493257-5EB4-8047-843F-139AEED53F2F}" type="pres">
      <dgm:prSet presAssocID="{CD50DAB5-B273-854C-95B6-24C9BA492813}" presName="image_5" presStyleCnt="0"/>
      <dgm:spPr/>
    </dgm:pt>
    <dgm:pt modelId="{AF8871CB-50DC-6A49-86A5-D392C46A3F99}" type="pres">
      <dgm:prSet presAssocID="{CD50DAB5-B273-854C-95B6-24C9BA492813}" presName="imageRepeatNode" presStyleLbl="fgImgPlace1" presStyleIdx="4" presStyleCnt="5"/>
      <dgm:spPr/>
      <dgm:t>
        <a:bodyPr/>
        <a:lstStyle/>
        <a:p>
          <a:endParaRPr lang="es-ES"/>
        </a:p>
      </dgm:t>
    </dgm:pt>
  </dgm:ptLst>
  <dgm:cxnLst>
    <dgm:cxn modelId="{00031055-1589-C746-B923-6AABF85E5A26}" type="presOf" srcId="{5F0CE100-0237-3A42-BEB6-065091228054}" destId="{AA99C147-3636-5D40-A4A4-12BBE38400BC}" srcOrd="0" destOrd="0" presId="urn:microsoft.com/office/officeart/2008/layout/BubblePictureList"/>
    <dgm:cxn modelId="{947B672B-383D-374C-87E2-EAA7E02B175B}" srcId="{D4DD2045-15D4-2942-8D5B-B01C2C2BC5AB}" destId="{CEBDFC71-02A2-9143-8EDE-70A2A52529EA}" srcOrd="2" destOrd="0" parTransId="{33151F9E-B54C-A740-B5AC-60E5CE3C9245}" sibTransId="{FCBDDA61-222A-494F-96AA-328BFCC5661F}"/>
    <dgm:cxn modelId="{96981BC7-F834-C644-9A05-272EE365D4FA}" type="presOf" srcId="{CD50DAB5-B273-854C-95B6-24C9BA492813}" destId="{AF8871CB-50DC-6A49-86A5-D392C46A3F99}" srcOrd="0" destOrd="0" presId="urn:microsoft.com/office/officeart/2008/layout/BubblePictureList"/>
    <dgm:cxn modelId="{7ED80E72-82D4-474C-9135-E697149CB901}" type="presOf" srcId="{FCBDDA61-222A-494F-96AA-328BFCC5661F}" destId="{1496ED46-9A87-B349-A9D2-9CA02810793B}" srcOrd="0" destOrd="0" presId="urn:microsoft.com/office/officeart/2008/layout/BubblePictureList"/>
    <dgm:cxn modelId="{DD41952F-D30E-314E-98ED-B30140D69A25}" type="presOf" srcId="{FC584C9A-7413-F241-BA0B-1841C3FEF3C8}" destId="{A932674F-F9D9-AA40-8179-4A29D61198F4}" srcOrd="0" destOrd="0" presId="urn:microsoft.com/office/officeart/2008/layout/BubblePictureList"/>
    <dgm:cxn modelId="{D201F8F6-168C-9C4A-AD72-11F004133BAE}" type="presOf" srcId="{D4DD2045-15D4-2942-8D5B-B01C2C2BC5AB}" destId="{405A983D-3D73-364B-B5BD-71C28CFE5164}" srcOrd="0" destOrd="0" presId="urn:microsoft.com/office/officeart/2008/layout/BubblePictureList"/>
    <dgm:cxn modelId="{0B1F85AD-BEB4-A946-AD7C-A2ABA8AE6AE8}" type="presOf" srcId="{821E8A5B-293F-9E41-ABDC-66E2CFE3A04F}" destId="{C7AB1E31-54DC-1949-B489-C776ED17E295}" srcOrd="0" destOrd="0" presId="urn:microsoft.com/office/officeart/2008/layout/BubblePictureList"/>
    <dgm:cxn modelId="{32AF8EA0-43E9-5D44-BC2F-76F18991B181}" type="presOf" srcId="{84E65B2C-86C0-A24A-A8F8-301970BE1D37}" destId="{3A168E93-49D8-2440-B87E-49600B6DC0CF}" srcOrd="0" destOrd="0" presId="urn:microsoft.com/office/officeart/2008/layout/BubblePictureList"/>
    <dgm:cxn modelId="{2EBBFD3C-7597-2249-BF6E-0AC203A8C2E6}" type="presOf" srcId="{E7B64CE2-0F5D-784C-AAAD-07BD9EAD8A58}" destId="{CDF2C7F3-6CBA-B749-9C28-586F022897CA}" srcOrd="0" destOrd="0" presId="urn:microsoft.com/office/officeart/2008/layout/BubblePictureList"/>
    <dgm:cxn modelId="{69CB5FBE-2AC8-2341-ADC6-419F0E6E9198}" type="presOf" srcId="{CEBDFC71-02A2-9143-8EDE-70A2A52529EA}" destId="{D08260E4-987B-CB47-AC07-A8865EE34DA5}" srcOrd="0" destOrd="0" presId="urn:microsoft.com/office/officeart/2008/layout/BubblePictureList"/>
    <dgm:cxn modelId="{C0F0FE7C-9DEC-3F45-AB35-BFEF681597B4}" type="presOf" srcId="{9CFF2F99-082E-F845-B8BC-263157EB35AF}" destId="{5E1B0045-D9CD-B24E-AF54-DC1CD1323F2B}" srcOrd="0" destOrd="0" presId="urn:microsoft.com/office/officeart/2008/layout/BubblePictureList"/>
    <dgm:cxn modelId="{B826FDB1-4846-CE4A-BD89-21E94C49C5A4}" srcId="{D4DD2045-15D4-2942-8D5B-B01C2C2BC5AB}" destId="{821E8A5B-293F-9E41-ABDC-66E2CFE3A04F}" srcOrd="3" destOrd="0" parTransId="{89725473-CDA1-CD48-A155-2D003612D54E}" sibTransId="{84E65B2C-86C0-A24A-A8F8-301970BE1D37}"/>
    <dgm:cxn modelId="{DC382FDF-F01B-B044-B2F6-B8976E857F42}" type="presOf" srcId="{15DEC1E2-1D0D-5D4F-9003-3A88BCDB11D6}" destId="{577FE523-2A7B-B948-B2FA-D4FE61152153}" srcOrd="0" destOrd="0" presId="urn:microsoft.com/office/officeart/2008/layout/BubblePictureList"/>
    <dgm:cxn modelId="{E02F5632-3C16-CB43-B1BD-9974AEC1AE7B}" srcId="{D4DD2045-15D4-2942-8D5B-B01C2C2BC5AB}" destId="{9CFF2F99-082E-F845-B8BC-263157EB35AF}" srcOrd="1" destOrd="0" parTransId="{7A9AE636-94A6-1744-AABB-913CFEBD405F}" sibTransId="{FC584C9A-7413-F241-BA0B-1841C3FEF3C8}"/>
    <dgm:cxn modelId="{831CD604-1EAD-F64B-BF03-6C9E9B5CC398}" srcId="{D4DD2045-15D4-2942-8D5B-B01C2C2BC5AB}" destId="{E7B64CE2-0F5D-784C-AAAD-07BD9EAD8A58}" srcOrd="0" destOrd="0" parTransId="{C01E94CD-10B5-1841-91BF-2E575CCFF016}" sibTransId="{5F0CE100-0237-3A42-BEB6-065091228054}"/>
    <dgm:cxn modelId="{46CD7BBA-3465-FC4A-858F-815EE7D04E12}" srcId="{D4DD2045-15D4-2942-8D5B-B01C2C2BC5AB}" destId="{15DEC1E2-1D0D-5D4F-9003-3A88BCDB11D6}" srcOrd="4" destOrd="0" parTransId="{F0904D82-1C9E-D944-9489-04B867D48622}" sibTransId="{CD50DAB5-B273-854C-95B6-24C9BA492813}"/>
    <dgm:cxn modelId="{693520F3-FD38-BB4E-BD96-B70370FAD31D}" type="presParOf" srcId="{405A983D-3D73-364B-B5BD-71C28CFE5164}" destId="{CDF2C7F3-6CBA-B749-9C28-586F022897CA}" srcOrd="0" destOrd="0" presId="urn:microsoft.com/office/officeart/2008/layout/BubblePictureList"/>
    <dgm:cxn modelId="{007D3792-4541-1943-B2CD-C2DDE3D87B86}" type="presParOf" srcId="{405A983D-3D73-364B-B5BD-71C28CFE5164}" destId="{5C795B1A-ED62-A84D-87D3-503F992C42B4}" srcOrd="1" destOrd="0" presId="urn:microsoft.com/office/officeart/2008/layout/BubblePictureList"/>
    <dgm:cxn modelId="{7D2B1C6D-E94C-0A43-B283-3D93E7B2A798}" type="presParOf" srcId="{5C795B1A-ED62-A84D-87D3-503F992C42B4}" destId="{4068F09E-9B3A-D740-A98E-E42132F2BDF4}" srcOrd="0" destOrd="0" presId="urn:microsoft.com/office/officeart/2008/layout/BubblePictureList"/>
    <dgm:cxn modelId="{B632C43F-182A-854E-A89F-7D214ECE65DE}" type="presParOf" srcId="{405A983D-3D73-364B-B5BD-71C28CFE5164}" destId="{5F2B097D-9003-DC46-9920-1E7670E9EDA3}" srcOrd="2" destOrd="0" presId="urn:microsoft.com/office/officeart/2008/layout/BubblePictureList"/>
    <dgm:cxn modelId="{75095B18-6DA2-8F44-B1FA-C2F6AE8AB4F8}" type="presParOf" srcId="{405A983D-3D73-364B-B5BD-71C28CFE5164}" destId="{13465278-A2B3-4B4A-BEE7-C65794A4B458}" srcOrd="3" destOrd="0" presId="urn:microsoft.com/office/officeart/2008/layout/BubblePictureList"/>
    <dgm:cxn modelId="{02767A63-A13E-8F4F-B121-A0C055C69A31}" type="presParOf" srcId="{13465278-A2B3-4B4A-BEE7-C65794A4B458}" destId="{AA99C147-3636-5D40-A4A4-12BBE38400BC}" srcOrd="0" destOrd="0" presId="urn:microsoft.com/office/officeart/2008/layout/BubblePictureList"/>
    <dgm:cxn modelId="{6D598962-E399-CB44-9692-A8FDBB8936CD}" type="presParOf" srcId="{405A983D-3D73-364B-B5BD-71C28CFE5164}" destId="{5E1B0045-D9CD-B24E-AF54-DC1CD1323F2B}" srcOrd="4" destOrd="0" presId="urn:microsoft.com/office/officeart/2008/layout/BubblePictureList"/>
    <dgm:cxn modelId="{151DC12E-4A1D-1E4A-B867-E82F9D963A78}" type="presParOf" srcId="{405A983D-3D73-364B-B5BD-71C28CFE5164}" destId="{AC1508BD-BF0C-4E42-9527-9FD3AA3119AD}" srcOrd="5" destOrd="0" presId="urn:microsoft.com/office/officeart/2008/layout/BubblePictureList"/>
    <dgm:cxn modelId="{635F035B-3D5E-604C-9968-73323467A2FB}" type="presParOf" srcId="{AC1508BD-BF0C-4E42-9527-9FD3AA3119AD}" destId="{001DBAD4-F0F1-9045-B76A-6BFA65A8D7DE}" srcOrd="0" destOrd="0" presId="urn:microsoft.com/office/officeart/2008/layout/BubblePictureList"/>
    <dgm:cxn modelId="{D0890C61-D773-0B41-ACFA-3F19B982713F}" type="presParOf" srcId="{405A983D-3D73-364B-B5BD-71C28CFE5164}" destId="{9B0C1A67-8AA4-7D44-8233-D8E091022745}" srcOrd="6" destOrd="0" presId="urn:microsoft.com/office/officeart/2008/layout/BubblePictureList"/>
    <dgm:cxn modelId="{892C1B6F-99F6-AC4C-B5CB-A9DDEF4991A8}" type="presParOf" srcId="{9B0C1A67-8AA4-7D44-8233-D8E091022745}" destId="{A932674F-F9D9-AA40-8179-4A29D61198F4}" srcOrd="0" destOrd="0" presId="urn:microsoft.com/office/officeart/2008/layout/BubblePictureList"/>
    <dgm:cxn modelId="{4650CAB6-211E-0841-A08D-864567ADC37E}" type="presParOf" srcId="{405A983D-3D73-364B-B5BD-71C28CFE5164}" destId="{170472F7-1E35-A843-946A-7A6152514E9E}" srcOrd="7" destOrd="0" presId="urn:microsoft.com/office/officeart/2008/layout/BubblePictureList"/>
    <dgm:cxn modelId="{97D15B93-0A3C-1141-B255-03A204FB4606}" type="presParOf" srcId="{170472F7-1E35-A843-946A-7A6152514E9E}" destId="{505029B5-6F04-474B-A91C-B7F4962B307E}" srcOrd="0" destOrd="0" presId="urn:microsoft.com/office/officeart/2008/layout/BubblePictureList"/>
    <dgm:cxn modelId="{EA39B424-F60B-B446-B64F-7B405B7863CA}" type="presParOf" srcId="{405A983D-3D73-364B-B5BD-71C28CFE5164}" destId="{D08260E4-987B-CB47-AC07-A8865EE34DA5}" srcOrd="8" destOrd="0" presId="urn:microsoft.com/office/officeart/2008/layout/BubblePictureList"/>
    <dgm:cxn modelId="{5419B71C-D8D8-1240-B3F7-1CC5B167A4CB}" type="presParOf" srcId="{405A983D-3D73-364B-B5BD-71C28CFE5164}" destId="{B45A4AF1-18B0-A742-8C17-34DBE80D1599}" srcOrd="9" destOrd="0" presId="urn:microsoft.com/office/officeart/2008/layout/BubblePictureList"/>
    <dgm:cxn modelId="{51FB434A-B34C-EC45-8A05-3400FB80CF8E}" type="presParOf" srcId="{405A983D-3D73-364B-B5BD-71C28CFE5164}" destId="{BD65B572-8BA1-9748-A712-1185249A8307}" srcOrd="10" destOrd="0" presId="urn:microsoft.com/office/officeart/2008/layout/BubblePictureList"/>
    <dgm:cxn modelId="{3F0F2D02-7F85-A14D-9430-69E697CD59DD}" type="presParOf" srcId="{405A983D-3D73-364B-B5BD-71C28CFE5164}" destId="{BD13497A-7CB3-7949-9716-3E4DDB5643BA}" srcOrd="11" destOrd="0" presId="urn:microsoft.com/office/officeart/2008/layout/BubblePictureList"/>
    <dgm:cxn modelId="{D7282A40-DE5E-3F43-9C80-5F62EB451A79}" type="presParOf" srcId="{BD13497A-7CB3-7949-9716-3E4DDB5643BA}" destId="{1496ED46-9A87-B349-A9D2-9CA02810793B}" srcOrd="0" destOrd="0" presId="urn:microsoft.com/office/officeart/2008/layout/BubblePictureList"/>
    <dgm:cxn modelId="{791BF3AB-FEDD-5845-BE44-7432D6D8DC0C}" type="presParOf" srcId="{405A983D-3D73-364B-B5BD-71C28CFE5164}" destId="{CBDC19B6-4165-8F43-9978-C6BAB4EF185E}" srcOrd="12" destOrd="0" presId="urn:microsoft.com/office/officeart/2008/layout/BubblePictureList"/>
    <dgm:cxn modelId="{FA6B0F86-A7E7-8D46-BA27-DE9F2161B003}" type="presParOf" srcId="{CBDC19B6-4165-8F43-9978-C6BAB4EF185E}" destId="{638A95DF-980B-3542-90A6-1A3376AF4385}" srcOrd="0" destOrd="0" presId="urn:microsoft.com/office/officeart/2008/layout/BubblePictureList"/>
    <dgm:cxn modelId="{82B81554-D9D7-3F48-A076-1500E863AE48}" type="presParOf" srcId="{405A983D-3D73-364B-B5BD-71C28CFE5164}" destId="{C7AB1E31-54DC-1949-B489-C776ED17E295}" srcOrd="13" destOrd="0" presId="urn:microsoft.com/office/officeart/2008/layout/BubblePictureList"/>
    <dgm:cxn modelId="{73650299-7C1B-9645-8A42-321364763539}" type="presParOf" srcId="{405A983D-3D73-364B-B5BD-71C28CFE5164}" destId="{AD267360-EB8E-324A-9FBE-208B56586042}" srcOrd="14" destOrd="0" presId="urn:microsoft.com/office/officeart/2008/layout/BubblePictureList"/>
    <dgm:cxn modelId="{87A5F264-E4F9-CF45-A4C0-2ABC23890A8E}" type="presParOf" srcId="{405A983D-3D73-364B-B5BD-71C28CFE5164}" destId="{629485B4-50F0-3244-B4D4-EADA0DD49552}" srcOrd="15" destOrd="0" presId="urn:microsoft.com/office/officeart/2008/layout/BubblePictureList"/>
    <dgm:cxn modelId="{8F713EFC-CDBB-E64A-9E32-4CA4A7162C41}" type="presParOf" srcId="{629485B4-50F0-3244-B4D4-EADA0DD49552}" destId="{3A168E93-49D8-2440-B87E-49600B6DC0CF}" srcOrd="0" destOrd="0" presId="urn:microsoft.com/office/officeart/2008/layout/BubblePictureList"/>
    <dgm:cxn modelId="{E3EE9649-98F3-634D-BC4E-3E3FE0125216}" type="presParOf" srcId="{405A983D-3D73-364B-B5BD-71C28CFE5164}" destId="{2864671E-536B-2149-98F9-1DADFE70E5B9}" srcOrd="16" destOrd="0" presId="urn:microsoft.com/office/officeart/2008/layout/BubblePictureList"/>
    <dgm:cxn modelId="{EDAB7585-3822-B441-8217-610D61649711}" type="presParOf" srcId="{2864671E-536B-2149-98F9-1DADFE70E5B9}" destId="{8AB08FA8-CD42-BF43-AC0F-5B1340B0AE0B}" srcOrd="0" destOrd="0" presId="urn:microsoft.com/office/officeart/2008/layout/BubblePictureList"/>
    <dgm:cxn modelId="{A4A184B0-BCDF-3645-B9A5-C1A818A9384B}" type="presParOf" srcId="{405A983D-3D73-364B-B5BD-71C28CFE5164}" destId="{577FE523-2A7B-B948-B2FA-D4FE61152153}" srcOrd="17" destOrd="0" presId="urn:microsoft.com/office/officeart/2008/layout/BubblePictureList"/>
    <dgm:cxn modelId="{E790BE01-8D07-5E46-920C-A7AF20AFD169}" type="presParOf" srcId="{405A983D-3D73-364B-B5BD-71C28CFE5164}" destId="{CD493257-5EB4-8047-843F-139AEED53F2F}" srcOrd="18" destOrd="0" presId="urn:microsoft.com/office/officeart/2008/layout/BubblePictureList"/>
    <dgm:cxn modelId="{5480FDEF-7B4D-A244-A349-06BFEF41C617}" type="presParOf" srcId="{CD493257-5EB4-8047-843F-139AEED53F2F}" destId="{AF8871CB-50DC-6A49-86A5-D392C46A3F99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CF9A58-439A-7842-B7B8-1C0EEB1AEA74}">
      <dsp:nvSpPr>
        <dsp:cNvPr id="0" name=""/>
        <dsp:cNvSpPr/>
      </dsp:nvSpPr>
      <dsp:spPr>
        <a:xfrm>
          <a:off x="1174041" y="471576"/>
          <a:ext cx="4290407" cy="149000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2E7C5-ADAD-3E4A-A13B-46BEA9675228}">
      <dsp:nvSpPr>
        <dsp:cNvPr id="0" name=""/>
        <dsp:cNvSpPr/>
      </dsp:nvSpPr>
      <dsp:spPr>
        <a:xfrm>
          <a:off x="2910159" y="4120085"/>
          <a:ext cx="831474" cy="532143"/>
        </a:xfrm>
        <a:prstGeom prst="downArrow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C970D7C-B145-3040-BCE5-2B9F16E99BD4}">
      <dsp:nvSpPr>
        <dsp:cNvPr id="0" name=""/>
        <dsp:cNvSpPr/>
      </dsp:nvSpPr>
      <dsp:spPr>
        <a:xfrm>
          <a:off x="1330358" y="4545800"/>
          <a:ext cx="3991076" cy="997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>
              <a:solidFill>
                <a:srgbClr val="008000"/>
              </a:solidFill>
            </a:rPr>
            <a:t>CONFLICTOS</a:t>
          </a:r>
          <a:endParaRPr lang="es-ES" sz="3500" kern="1200" dirty="0">
            <a:solidFill>
              <a:srgbClr val="008000"/>
            </a:solidFill>
          </a:endParaRPr>
        </a:p>
      </dsp:txBody>
      <dsp:txXfrm>
        <a:off x="1330358" y="4545800"/>
        <a:ext cx="3991076" cy="997769"/>
      </dsp:txXfrm>
    </dsp:sp>
    <dsp:sp modelId="{6BEEF757-3312-AB44-AD08-E016BBE48EB0}">
      <dsp:nvSpPr>
        <dsp:cNvPr id="0" name=""/>
        <dsp:cNvSpPr/>
      </dsp:nvSpPr>
      <dsp:spPr>
        <a:xfrm>
          <a:off x="2733887" y="2076654"/>
          <a:ext cx="1496653" cy="1496653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no entiendo</a:t>
          </a:r>
          <a:endParaRPr lang="es-ES" sz="1800" b="1" kern="1200" dirty="0"/>
        </a:p>
      </dsp:txBody>
      <dsp:txXfrm>
        <a:off x="2953067" y="2295834"/>
        <a:ext cx="1058293" cy="1058293"/>
      </dsp:txXfrm>
    </dsp:sp>
    <dsp:sp modelId="{7B3D4B71-BE5F-A74E-908E-0C075B74862C}">
      <dsp:nvSpPr>
        <dsp:cNvPr id="0" name=""/>
        <dsp:cNvSpPr/>
      </dsp:nvSpPr>
      <dsp:spPr>
        <a:xfrm>
          <a:off x="1662948" y="953831"/>
          <a:ext cx="1496653" cy="1496653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me imponen</a:t>
          </a:r>
          <a:endParaRPr lang="es-ES" sz="1800" b="1" kern="1200" dirty="0"/>
        </a:p>
      </dsp:txBody>
      <dsp:txXfrm>
        <a:off x="1882128" y="1173011"/>
        <a:ext cx="1058293" cy="1058293"/>
      </dsp:txXfrm>
    </dsp:sp>
    <dsp:sp modelId="{F1F2ADE5-CF01-2E44-B629-790AB09298B0}">
      <dsp:nvSpPr>
        <dsp:cNvPr id="0" name=""/>
        <dsp:cNvSpPr/>
      </dsp:nvSpPr>
      <dsp:spPr>
        <a:xfrm>
          <a:off x="3192861" y="591973"/>
          <a:ext cx="1496653" cy="14966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Lo que me quitan</a:t>
          </a:r>
          <a:endParaRPr lang="es-ES" sz="1800" b="1" kern="1200" dirty="0"/>
        </a:p>
      </dsp:txBody>
      <dsp:txXfrm>
        <a:off x="3412041" y="811153"/>
        <a:ext cx="1058293" cy="1058293"/>
      </dsp:txXfrm>
    </dsp:sp>
    <dsp:sp modelId="{6D5823E3-614B-D146-8C35-CDB336DC9DE9}">
      <dsp:nvSpPr>
        <dsp:cNvPr id="0" name=""/>
        <dsp:cNvSpPr/>
      </dsp:nvSpPr>
      <dsp:spPr>
        <a:xfrm>
          <a:off x="997769" y="288651"/>
          <a:ext cx="4656255" cy="3725004"/>
        </a:xfrm>
        <a:prstGeom prst="funnel">
          <a:avLst/>
        </a:prstGeom>
        <a:solidFill>
          <a:schemeClr val="accent4">
            <a:lumMod val="40000"/>
            <a:lumOff val="60000"/>
            <a:alpha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DD4B7-1B26-7F4A-B113-83B4456DAF09}">
      <dsp:nvSpPr>
        <dsp:cNvPr id="0" name=""/>
        <dsp:cNvSpPr/>
      </dsp:nvSpPr>
      <dsp:spPr>
        <a:xfrm>
          <a:off x="1508641" y="2945772"/>
          <a:ext cx="1525563" cy="152564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650CEB-5692-2246-BA60-63E6545E260F}">
      <dsp:nvSpPr>
        <dsp:cNvPr id="0" name=""/>
        <dsp:cNvSpPr/>
      </dsp:nvSpPr>
      <dsp:spPr>
        <a:xfrm>
          <a:off x="2481644" y="1822477"/>
          <a:ext cx="452983" cy="452858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331FDD-1864-E642-9C42-5DB2C4DE051D}">
      <dsp:nvSpPr>
        <dsp:cNvPr id="0" name=""/>
        <dsp:cNvSpPr/>
      </dsp:nvSpPr>
      <dsp:spPr>
        <a:xfrm>
          <a:off x="1567217" y="3004484"/>
          <a:ext cx="1408412" cy="14082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45985A-E3DF-FE48-BDCF-699E8C657AB5}">
      <dsp:nvSpPr>
        <dsp:cNvPr id="0" name=""/>
        <dsp:cNvSpPr/>
      </dsp:nvSpPr>
      <dsp:spPr>
        <a:xfrm>
          <a:off x="3144847" y="3234151"/>
          <a:ext cx="797927" cy="7982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D0B796-F3CD-3049-BA37-7BF8256F6D6B}">
      <dsp:nvSpPr>
        <dsp:cNvPr id="0" name=""/>
        <dsp:cNvSpPr/>
      </dsp:nvSpPr>
      <dsp:spPr>
        <a:xfrm>
          <a:off x="3191708" y="3281207"/>
          <a:ext cx="704206" cy="70411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96D7A0-539B-5B43-BA7A-8552BC9FFEF4}">
      <dsp:nvSpPr>
        <dsp:cNvPr id="0" name=""/>
        <dsp:cNvSpPr/>
      </dsp:nvSpPr>
      <dsp:spPr>
        <a:xfrm>
          <a:off x="2832445" y="2107834"/>
          <a:ext cx="1023767" cy="10235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7F6F2F-6DC0-AF45-8B56-2DDF1A957E18}">
      <dsp:nvSpPr>
        <dsp:cNvPr id="0" name=""/>
        <dsp:cNvSpPr/>
      </dsp:nvSpPr>
      <dsp:spPr>
        <a:xfrm>
          <a:off x="4077498" y="238122"/>
          <a:ext cx="335181" cy="335434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226ED5-0573-764B-864A-929A7BA6C579}">
      <dsp:nvSpPr>
        <dsp:cNvPr id="0" name=""/>
        <dsp:cNvSpPr/>
      </dsp:nvSpPr>
      <dsp:spPr>
        <a:xfrm>
          <a:off x="4580595" y="154371"/>
          <a:ext cx="167916" cy="16750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DABCA0-E125-6A48-A18B-728A7F9502ED}">
      <dsp:nvSpPr>
        <dsp:cNvPr id="0" name=""/>
        <dsp:cNvSpPr/>
      </dsp:nvSpPr>
      <dsp:spPr>
        <a:xfrm>
          <a:off x="2886465" y="2161797"/>
          <a:ext cx="915728" cy="91521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480760-6BA1-C045-96F7-6F1284D8D319}">
      <dsp:nvSpPr>
        <dsp:cNvPr id="0" name=""/>
        <dsp:cNvSpPr/>
      </dsp:nvSpPr>
      <dsp:spPr>
        <a:xfrm>
          <a:off x="2946993" y="1197369"/>
          <a:ext cx="717873" cy="71749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2976C3-1318-1B49-ACD3-B17107B1FDF9}">
      <dsp:nvSpPr>
        <dsp:cNvPr id="0" name=""/>
        <dsp:cNvSpPr/>
      </dsp:nvSpPr>
      <dsp:spPr>
        <a:xfrm>
          <a:off x="3993540" y="4010356"/>
          <a:ext cx="251223" cy="25168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BE4B48-7C57-CD44-A659-DFB6E44BFB27}">
      <dsp:nvSpPr>
        <dsp:cNvPr id="0" name=""/>
        <dsp:cNvSpPr/>
      </dsp:nvSpPr>
      <dsp:spPr>
        <a:xfrm>
          <a:off x="2989297" y="1239244"/>
          <a:ext cx="633265" cy="63331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D97B7B-49CD-5C43-9721-A111BD135D42}">
      <dsp:nvSpPr>
        <dsp:cNvPr id="0" name=""/>
        <dsp:cNvSpPr/>
      </dsp:nvSpPr>
      <dsp:spPr>
        <a:xfrm>
          <a:off x="3450090" y="526500"/>
          <a:ext cx="665156" cy="6652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2962F5-2316-C049-A774-BF067A145842}">
      <dsp:nvSpPr>
        <dsp:cNvPr id="0" name=""/>
        <dsp:cNvSpPr/>
      </dsp:nvSpPr>
      <dsp:spPr>
        <a:xfrm>
          <a:off x="3489140" y="565785"/>
          <a:ext cx="587055" cy="58668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670C31-7375-3B4B-88ED-EF29BB47AE5A}">
      <dsp:nvSpPr>
        <dsp:cNvPr id="0" name=""/>
        <dsp:cNvSpPr/>
      </dsp:nvSpPr>
      <dsp:spPr>
        <a:xfrm>
          <a:off x="0" y="2161797"/>
          <a:ext cx="2263613" cy="712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" numCol="1" spcCol="1270" anchor="b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Ética</a:t>
          </a:r>
          <a:endParaRPr lang="es-ES" sz="3200" kern="1200" dirty="0"/>
        </a:p>
      </dsp:txBody>
      <dsp:txXfrm>
        <a:off x="0" y="2161797"/>
        <a:ext cx="2263613" cy="712312"/>
      </dsp:txXfrm>
    </dsp:sp>
    <dsp:sp modelId="{F1763082-9FF4-F343-9906-64FB098BA1AD}">
      <dsp:nvSpPr>
        <dsp:cNvPr id="0" name=""/>
        <dsp:cNvSpPr/>
      </dsp:nvSpPr>
      <dsp:spPr>
        <a:xfrm>
          <a:off x="4107436" y="3281207"/>
          <a:ext cx="2263613" cy="704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Ascética</a:t>
          </a:r>
          <a:endParaRPr lang="es-ES" sz="3200" kern="1200" dirty="0"/>
        </a:p>
      </dsp:txBody>
      <dsp:txXfrm>
        <a:off x="4107436" y="3281207"/>
        <a:ext cx="2263613" cy="704110"/>
      </dsp:txXfrm>
    </dsp:sp>
    <dsp:sp modelId="{3503931D-07A2-7742-B5F1-B7EAD923AFC1}">
      <dsp:nvSpPr>
        <dsp:cNvPr id="0" name=""/>
        <dsp:cNvSpPr/>
      </dsp:nvSpPr>
      <dsp:spPr>
        <a:xfrm>
          <a:off x="4023478" y="2161797"/>
          <a:ext cx="2263613" cy="915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Mística</a:t>
          </a:r>
          <a:endParaRPr lang="es-ES" sz="3200" kern="1200" dirty="0"/>
        </a:p>
      </dsp:txBody>
      <dsp:txXfrm>
        <a:off x="4023478" y="2161797"/>
        <a:ext cx="2263613" cy="915213"/>
      </dsp:txXfrm>
    </dsp:sp>
    <dsp:sp modelId="{CDDD2934-548E-AC45-B331-F95E3B6A1887}">
      <dsp:nvSpPr>
        <dsp:cNvPr id="0" name=""/>
        <dsp:cNvSpPr/>
      </dsp:nvSpPr>
      <dsp:spPr>
        <a:xfrm>
          <a:off x="3825624" y="1239244"/>
          <a:ext cx="2263613" cy="63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Profética</a:t>
          </a:r>
          <a:endParaRPr lang="es-ES" sz="3200" kern="1200" dirty="0"/>
        </a:p>
      </dsp:txBody>
      <dsp:txXfrm>
        <a:off x="3825624" y="1239244"/>
        <a:ext cx="2263613" cy="633310"/>
      </dsp:txXfrm>
    </dsp:sp>
    <dsp:sp modelId="{6F457C1F-80D2-F440-AA0D-2B8F3E283C89}">
      <dsp:nvSpPr>
        <dsp:cNvPr id="0" name=""/>
        <dsp:cNvSpPr/>
      </dsp:nvSpPr>
      <dsp:spPr>
        <a:xfrm>
          <a:off x="4244763" y="565785"/>
          <a:ext cx="2263613" cy="586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err="1" smtClean="0"/>
            <a:t>Agápica</a:t>
          </a:r>
          <a:endParaRPr lang="es-ES" sz="3200" kern="1200" dirty="0"/>
        </a:p>
      </dsp:txBody>
      <dsp:txXfrm>
        <a:off x="4244763" y="565785"/>
        <a:ext cx="2263613" cy="5866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966B8-E7C9-7A49-B309-B3B134C040C9}">
      <dsp:nvSpPr>
        <dsp:cNvPr id="0" name=""/>
        <dsp:cNvSpPr/>
      </dsp:nvSpPr>
      <dsp:spPr>
        <a:xfrm>
          <a:off x="3511159" y="2291017"/>
          <a:ext cx="2800133" cy="2800133"/>
        </a:xfrm>
        <a:prstGeom prst="gear9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Mirarse a los ojos</a:t>
          </a:r>
          <a:endParaRPr lang="es-ES" sz="1800" kern="1200" dirty="0"/>
        </a:p>
      </dsp:txBody>
      <dsp:txXfrm>
        <a:off x="4074110" y="2946935"/>
        <a:ext cx="1674231" cy="1439326"/>
      </dsp:txXfrm>
    </dsp:sp>
    <dsp:sp modelId="{BC745E03-3735-C340-8D4C-F8867FC871B7}">
      <dsp:nvSpPr>
        <dsp:cNvPr id="0" name=""/>
        <dsp:cNvSpPr/>
      </dsp:nvSpPr>
      <dsp:spPr>
        <a:xfrm>
          <a:off x="1881991" y="1629168"/>
          <a:ext cx="2036460" cy="2036460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Mirar la pantalla</a:t>
          </a:r>
          <a:endParaRPr lang="es-ES" sz="1800" kern="1200" dirty="0"/>
        </a:p>
      </dsp:txBody>
      <dsp:txXfrm>
        <a:off x="2394676" y="2144952"/>
        <a:ext cx="1011090" cy="1004892"/>
      </dsp:txXfrm>
    </dsp:sp>
    <dsp:sp modelId="{93F18E22-5DE1-AE49-A6EF-5AB663FCA7CE}">
      <dsp:nvSpPr>
        <dsp:cNvPr id="0" name=""/>
        <dsp:cNvSpPr/>
      </dsp:nvSpPr>
      <dsp:spPr>
        <a:xfrm rot="20700000">
          <a:off x="3022617" y="224218"/>
          <a:ext cx="1995315" cy="1995315"/>
        </a:xfrm>
        <a:prstGeom prst="gear6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Mirar el corazón</a:t>
          </a:r>
          <a:endParaRPr lang="es-ES" sz="1800" kern="1200" dirty="0"/>
        </a:p>
      </dsp:txBody>
      <dsp:txXfrm rot="-20700000">
        <a:off x="3460248" y="661849"/>
        <a:ext cx="1120053" cy="1120053"/>
      </dsp:txXfrm>
    </dsp:sp>
    <dsp:sp modelId="{568E3BB0-73E0-8540-851B-B6A1908BBAEC}">
      <dsp:nvSpPr>
        <dsp:cNvPr id="0" name=""/>
        <dsp:cNvSpPr/>
      </dsp:nvSpPr>
      <dsp:spPr>
        <a:xfrm>
          <a:off x="3305819" y="1862788"/>
          <a:ext cx="3584170" cy="3584170"/>
        </a:xfrm>
        <a:prstGeom prst="circularArrow">
          <a:avLst>
            <a:gd name="adj1" fmla="val 4688"/>
            <a:gd name="adj2" fmla="val 299029"/>
            <a:gd name="adj3" fmla="val 2534098"/>
            <a:gd name="adj4" fmla="val 15823174"/>
            <a:gd name="adj5" fmla="val 5469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BDA46-F84C-3742-A925-67817D7F9A02}">
      <dsp:nvSpPr>
        <dsp:cNvPr id="0" name=""/>
        <dsp:cNvSpPr/>
      </dsp:nvSpPr>
      <dsp:spPr>
        <a:xfrm>
          <a:off x="1521338" y="1174727"/>
          <a:ext cx="2604123" cy="26041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AC704-E9EC-F247-B659-6FA50DBCDACD}">
      <dsp:nvSpPr>
        <dsp:cNvPr id="0" name=""/>
        <dsp:cNvSpPr/>
      </dsp:nvSpPr>
      <dsp:spPr>
        <a:xfrm>
          <a:off x="2561080" y="-216679"/>
          <a:ext cx="2807769" cy="28077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8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7A067-9343-4C4F-AD6B-CE16C1E2C0C6}">
      <dsp:nvSpPr>
        <dsp:cNvPr id="0" name=""/>
        <dsp:cNvSpPr/>
      </dsp:nvSpPr>
      <dsp:spPr>
        <a:xfrm rot="5400000">
          <a:off x="-341915" y="1515481"/>
          <a:ext cx="1513680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CCAED-C22C-B34E-A8FC-0EB84FB079BF}">
      <dsp:nvSpPr>
        <dsp:cNvPr id="0" name=""/>
        <dsp:cNvSpPr/>
      </dsp:nvSpPr>
      <dsp:spPr>
        <a:xfrm>
          <a:off x="3742" y="545680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smtClean="0"/>
            <a:t>Facilitar, no agravar</a:t>
          </a:r>
          <a:endParaRPr lang="es-ES_tradnl" sz="1400" b="1" kern="1200"/>
        </a:p>
      </dsp:txBody>
      <dsp:txXfrm>
        <a:off x="39440" y="581378"/>
        <a:ext cx="1959946" cy="1147409"/>
      </dsp:txXfrm>
    </dsp:sp>
    <dsp:sp modelId="{29EED551-11FC-E549-9FFF-D0028DE2755C}">
      <dsp:nvSpPr>
        <dsp:cNvPr id="0" name=""/>
        <dsp:cNvSpPr/>
      </dsp:nvSpPr>
      <dsp:spPr>
        <a:xfrm rot="5400000">
          <a:off x="-341915" y="3038988"/>
          <a:ext cx="1513680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B699BC-4C4F-FD41-B6C6-1096D1B55D5B}">
      <dsp:nvSpPr>
        <dsp:cNvPr id="0" name=""/>
        <dsp:cNvSpPr/>
      </dsp:nvSpPr>
      <dsp:spPr>
        <a:xfrm>
          <a:off x="3742" y="2069187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smtClean="0"/>
            <a:t>Incluir, no excluir</a:t>
          </a:r>
          <a:endParaRPr lang="pt-BR" sz="1400" b="1" kern="1200"/>
        </a:p>
      </dsp:txBody>
      <dsp:txXfrm>
        <a:off x="39440" y="2104885"/>
        <a:ext cx="1959946" cy="1147409"/>
      </dsp:txXfrm>
    </dsp:sp>
    <dsp:sp modelId="{7AB7BC42-0BF0-DB4E-8E3D-B4FC3954ED32}">
      <dsp:nvSpPr>
        <dsp:cNvPr id="0" name=""/>
        <dsp:cNvSpPr/>
      </dsp:nvSpPr>
      <dsp:spPr>
        <a:xfrm>
          <a:off x="419837" y="3800741"/>
          <a:ext cx="2691859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9777C-233C-C340-87CB-A2C9C8B4ECFF}">
      <dsp:nvSpPr>
        <dsp:cNvPr id="0" name=""/>
        <dsp:cNvSpPr/>
      </dsp:nvSpPr>
      <dsp:spPr>
        <a:xfrm>
          <a:off x="3742" y="3592694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smtClean="0"/>
            <a:t>Cooperar, no competir</a:t>
          </a:r>
          <a:endParaRPr lang="pt-BR" sz="1400" b="1" kern="1200"/>
        </a:p>
      </dsp:txBody>
      <dsp:txXfrm>
        <a:off x="39440" y="3628392"/>
        <a:ext cx="1959946" cy="1147409"/>
      </dsp:txXfrm>
    </dsp:sp>
    <dsp:sp modelId="{0AAEF8DD-EFAE-8F46-978F-C0E0E844395D}">
      <dsp:nvSpPr>
        <dsp:cNvPr id="0" name=""/>
        <dsp:cNvSpPr/>
      </dsp:nvSpPr>
      <dsp:spPr>
        <a:xfrm rot="16200000">
          <a:off x="2359769" y="3038988"/>
          <a:ext cx="1513680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17D09B-9D5A-DD4D-82C6-00D84504C656}">
      <dsp:nvSpPr>
        <dsp:cNvPr id="0" name=""/>
        <dsp:cNvSpPr/>
      </dsp:nvSpPr>
      <dsp:spPr>
        <a:xfrm>
          <a:off x="2705428" y="3592694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Insistir, no desistir</a:t>
          </a:r>
          <a:endParaRPr lang="pt-BR" sz="1400" b="1" kern="1200" dirty="0"/>
        </a:p>
      </dsp:txBody>
      <dsp:txXfrm>
        <a:off x="2741126" y="3628392"/>
        <a:ext cx="1959946" cy="1147409"/>
      </dsp:txXfrm>
    </dsp:sp>
    <dsp:sp modelId="{9A3399B1-2C02-4143-9C78-FA42408BFB9D}">
      <dsp:nvSpPr>
        <dsp:cNvPr id="0" name=""/>
        <dsp:cNvSpPr/>
      </dsp:nvSpPr>
      <dsp:spPr>
        <a:xfrm rot="16200000">
          <a:off x="2359769" y="1515481"/>
          <a:ext cx="1513680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E13C88-D636-C949-A459-1D31D7BB5757}">
      <dsp:nvSpPr>
        <dsp:cNvPr id="0" name=""/>
        <dsp:cNvSpPr/>
      </dsp:nvSpPr>
      <dsp:spPr>
        <a:xfrm>
          <a:off x="2705428" y="2069187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smtClean="0"/>
            <a:t>Hablar, no enmudecer</a:t>
          </a:r>
          <a:endParaRPr lang="es-ES_tradnl" sz="1400" b="1" kern="1200"/>
        </a:p>
      </dsp:txBody>
      <dsp:txXfrm>
        <a:off x="2741126" y="2104885"/>
        <a:ext cx="1959946" cy="1147409"/>
      </dsp:txXfrm>
    </dsp:sp>
    <dsp:sp modelId="{23F45883-7A29-6D4A-B08E-9A6A0BE970DA}">
      <dsp:nvSpPr>
        <dsp:cNvPr id="0" name=""/>
        <dsp:cNvSpPr/>
      </dsp:nvSpPr>
      <dsp:spPr>
        <a:xfrm>
          <a:off x="3121523" y="753727"/>
          <a:ext cx="2691859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86A562-629C-0044-8C6A-BED0D9171F10}">
      <dsp:nvSpPr>
        <dsp:cNvPr id="0" name=""/>
        <dsp:cNvSpPr/>
      </dsp:nvSpPr>
      <dsp:spPr>
        <a:xfrm>
          <a:off x="2705428" y="545680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Lanzarse a la arena, no quedarse en la barrera</a:t>
          </a:r>
          <a:endParaRPr lang="es-ES_tradnl" sz="1400" b="1" kern="1200" dirty="0"/>
        </a:p>
      </dsp:txBody>
      <dsp:txXfrm>
        <a:off x="2741126" y="581378"/>
        <a:ext cx="1959946" cy="1147409"/>
      </dsp:txXfrm>
    </dsp:sp>
    <dsp:sp modelId="{4FA6B646-CA6A-DC45-9A2F-6B5C4E5FE9CF}">
      <dsp:nvSpPr>
        <dsp:cNvPr id="0" name=""/>
        <dsp:cNvSpPr/>
      </dsp:nvSpPr>
      <dsp:spPr>
        <a:xfrm rot="5400000">
          <a:off x="5061455" y="1515481"/>
          <a:ext cx="1513680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4FC90-85C9-934E-AA74-96859F3A1033}">
      <dsp:nvSpPr>
        <dsp:cNvPr id="0" name=""/>
        <dsp:cNvSpPr/>
      </dsp:nvSpPr>
      <dsp:spPr>
        <a:xfrm>
          <a:off x="5407114" y="545680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smtClean="0"/>
            <a:t>Sentirse afectado, no intocable</a:t>
          </a:r>
          <a:endParaRPr lang="es-ES_tradnl" sz="1400" b="1" kern="1200"/>
        </a:p>
      </dsp:txBody>
      <dsp:txXfrm>
        <a:off x="5442812" y="581378"/>
        <a:ext cx="1959946" cy="1147409"/>
      </dsp:txXfrm>
    </dsp:sp>
    <dsp:sp modelId="{E3877504-060E-CB4F-9D0F-83A63EE1CCCC}">
      <dsp:nvSpPr>
        <dsp:cNvPr id="0" name=""/>
        <dsp:cNvSpPr/>
      </dsp:nvSpPr>
      <dsp:spPr>
        <a:xfrm rot="5400000">
          <a:off x="5061455" y="3038988"/>
          <a:ext cx="1513680" cy="18282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51CF63-0F0B-7F4A-8343-E442404906EB}">
      <dsp:nvSpPr>
        <dsp:cNvPr id="0" name=""/>
        <dsp:cNvSpPr/>
      </dsp:nvSpPr>
      <dsp:spPr>
        <a:xfrm>
          <a:off x="5407114" y="2069187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smtClean="0"/>
            <a:t>Creer en la posibilidad de arreglo, no asentarse en la imposibilidad</a:t>
          </a:r>
          <a:endParaRPr lang="es-ES_tradnl" sz="1400" b="1" kern="1200"/>
        </a:p>
      </dsp:txBody>
      <dsp:txXfrm>
        <a:off x="5442812" y="2104885"/>
        <a:ext cx="1959946" cy="1147409"/>
      </dsp:txXfrm>
    </dsp:sp>
    <dsp:sp modelId="{5C5E396B-6772-1B4B-ADCA-537E1F424A0F}">
      <dsp:nvSpPr>
        <dsp:cNvPr id="0" name=""/>
        <dsp:cNvSpPr/>
      </dsp:nvSpPr>
      <dsp:spPr>
        <a:xfrm>
          <a:off x="5407114" y="3592694"/>
          <a:ext cx="2031342" cy="1218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/>
            <a:t>Mantener la adhesión, no la ruptura</a:t>
          </a:r>
          <a:endParaRPr lang="es-ES_tradnl" sz="1400" b="1" kern="1200" dirty="0"/>
        </a:p>
      </dsp:txBody>
      <dsp:txXfrm>
        <a:off x="5442812" y="3628392"/>
        <a:ext cx="1959946" cy="114740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6B513-E7DE-B44C-B97A-5691BE57688A}">
      <dsp:nvSpPr>
        <dsp:cNvPr id="0" name=""/>
        <dsp:cNvSpPr/>
      </dsp:nvSpPr>
      <dsp:spPr>
        <a:xfrm rot="5400000">
          <a:off x="-341915" y="1382466"/>
          <a:ext cx="1513681" cy="18282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BA1DF7-7154-9E43-A84D-54130386D741}">
      <dsp:nvSpPr>
        <dsp:cNvPr id="0" name=""/>
        <dsp:cNvSpPr/>
      </dsp:nvSpPr>
      <dsp:spPr>
        <a:xfrm>
          <a:off x="3742" y="412665"/>
          <a:ext cx="2031342" cy="1218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smtClean="0"/>
            <a:t>Bien</a:t>
          </a:r>
          <a:endParaRPr lang="es-ES" sz="3600" kern="1200"/>
        </a:p>
      </dsp:txBody>
      <dsp:txXfrm>
        <a:off x="39440" y="448363"/>
        <a:ext cx="1959946" cy="1147409"/>
      </dsp:txXfrm>
    </dsp:sp>
    <dsp:sp modelId="{D0BF21CB-D72B-4848-868C-4333C002D3C2}">
      <dsp:nvSpPr>
        <dsp:cNvPr id="0" name=""/>
        <dsp:cNvSpPr/>
      </dsp:nvSpPr>
      <dsp:spPr>
        <a:xfrm rot="5400000">
          <a:off x="-341915" y="2905973"/>
          <a:ext cx="1513681" cy="18282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A195DD-50DA-4140-B6BA-CCE7E39E0B27}">
      <dsp:nvSpPr>
        <dsp:cNvPr id="0" name=""/>
        <dsp:cNvSpPr/>
      </dsp:nvSpPr>
      <dsp:spPr>
        <a:xfrm>
          <a:off x="3742" y="1936172"/>
          <a:ext cx="2031342" cy="1218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kern="1200" smtClean="0"/>
            <a:t>Verdad</a:t>
          </a:r>
          <a:endParaRPr lang="pt-BR" sz="3600" kern="1200"/>
        </a:p>
      </dsp:txBody>
      <dsp:txXfrm>
        <a:off x="39440" y="1971870"/>
        <a:ext cx="1959946" cy="1147409"/>
      </dsp:txXfrm>
    </dsp:sp>
    <dsp:sp modelId="{BD742051-7C5A-BB4D-AE3C-50D0FB51165C}">
      <dsp:nvSpPr>
        <dsp:cNvPr id="0" name=""/>
        <dsp:cNvSpPr/>
      </dsp:nvSpPr>
      <dsp:spPr>
        <a:xfrm>
          <a:off x="419837" y="3667727"/>
          <a:ext cx="2691859" cy="18282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448560-9E7D-0F4C-AC28-B73B1BB7DC09}">
      <dsp:nvSpPr>
        <dsp:cNvPr id="0" name=""/>
        <dsp:cNvSpPr/>
      </dsp:nvSpPr>
      <dsp:spPr>
        <a:xfrm>
          <a:off x="3742" y="3459679"/>
          <a:ext cx="2031342" cy="1218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smtClean="0"/>
            <a:t>Justicia</a:t>
          </a:r>
          <a:endParaRPr lang="es-ES" sz="3600" kern="1200"/>
        </a:p>
      </dsp:txBody>
      <dsp:txXfrm>
        <a:off x="39440" y="3495377"/>
        <a:ext cx="1959946" cy="1147409"/>
      </dsp:txXfrm>
    </dsp:sp>
    <dsp:sp modelId="{69E7DE9D-2719-064A-9ED3-DDB10D3E46BE}">
      <dsp:nvSpPr>
        <dsp:cNvPr id="0" name=""/>
        <dsp:cNvSpPr/>
      </dsp:nvSpPr>
      <dsp:spPr>
        <a:xfrm rot="16200000">
          <a:off x="2359770" y="2905973"/>
          <a:ext cx="1513681" cy="18282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505D80-B462-DC4A-8607-F1D394615149}">
      <dsp:nvSpPr>
        <dsp:cNvPr id="0" name=""/>
        <dsp:cNvSpPr/>
      </dsp:nvSpPr>
      <dsp:spPr>
        <a:xfrm>
          <a:off x="2705429" y="3459679"/>
          <a:ext cx="2031342" cy="1218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smtClean="0"/>
            <a:t>Amor</a:t>
          </a:r>
          <a:endParaRPr lang="es-ES" sz="3600" kern="1200"/>
        </a:p>
      </dsp:txBody>
      <dsp:txXfrm>
        <a:off x="2741127" y="3495377"/>
        <a:ext cx="1959946" cy="1147409"/>
      </dsp:txXfrm>
    </dsp:sp>
    <dsp:sp modelId="{BC3083DE-EA0B-1F4F-9DB2-0B7B5F1CAD15}">
      <dsp:nvSpPr>
        <dsp:cNvPr id="0" name=""/>
        <dsp:cNvSpPr/>
      </dsp:nvSpPr>
      <dsp:spPr>
        <a:xfrm rot="16200000">
          <a:off x="2359770" y="1382466"/>
          <a:ext cx="1513681" cy="18282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AE632F-E939-B74F-81BF-89A668E5CD52}">
      <dsp:nvSpPr>
        <dsp:cNvPr id="0" name=""/>
        <dsp:cNvSpPr/>
      </dsp:nvSpPr>
      <dsp:spPr>
        <a:xfrm>
          <a:off x="2705429" y="1936172"/>
          <a:ext cx="2031342" cy="1218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smtClean="0"/>
            <a:t>Orden</a:t>
          </a:r>
          <a:endParaRPr lang="es-ES" sz="3600" kern="1200"/>
        </a:p>
      </dsp:txBody>
      <dsp:txXfrm>
        <a:off x="2741127" y="1971870"/>
        <a:ext cx="1959946" cy="1147409"/>
      </dsp:txXfrm>
    </dsp:sp>
    <dsp:sp modelId="{9B92D10C-F350-AE4E-A771-D80E35F681AC}">
      <dsp:nvSpPr>
        <dsp:cNvPr id="0" name=""/>
        <dsp:cNvSpPr/>
      </dsp:nvSpPr>
      <dsp:spPr>
        <a:xfrm>
          <a:off x="3121523" y="620712"/>
          <a:ext cx="2691859" cy="18282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E6844E-39AA-584B-8BB4-49A72205FAD6}">
      <dsp:nvSpPr>
        <dsp:cNvPr id="0" name=""/>
        <dsp:cNvSpPr/>
      </dsp:nvSpPr>
      <dsp:spPr>
        <a:xfrm>
          <a:off x="2705429" y="412665"/>
          <a:ext cx="2031342" cy="1218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kern="1200" smtClean="0"/>
            <a:t>Unidad</a:t>
          </a:r>
          <a:endParaRPr lang="pt-BR" sz="3600" kern="1200"/>
        </a:p>
      </dsp:txBody>
      <dsp:txXfrm>
        <a:off x="2741127" y="448363"/>
        <a:ext cx="1959946" cy="1147409"/>
      </dsp:txXfrm>
    </dsp:sp>
    <dsp:sp modelId="{1765EF0B-2BF5-754C-9230-2CBB3583F165}">
      <dsp:nvSpPr>
        <dsp:cNvPr id="0" name=""/>
        <dsp:cNvSpPr/>
      </dsp:nvSpPr>
      <dsp:spPr>
        <a:xfrm>
          <a:off x="5407115" y="412665"/>
          <a:ext cx="2031342" cy="1218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smtClean="0"/>
            <a:t>Belleza</a:t>
          </a:r>
          <a:endParaRPr lang="es-ES" sz="3600" kern="1200"/>
        </a:p>
      </dsp:txBody>
      <dsp:txXfrm>
        <a:off x="5442813" y="448363"/>
        <a:ext cx="1959946" cy="114740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E0A1C-4A7F-1142-AD7B-29F648162F54}">
      <dsp:nvSpPr>
        <dsp:cNvPr id="0" name=""/>
        <dsp:cNvSpPr/>
      </dsp:nvSpPr>
      <dsp:spPr>
        <a:xfrm rot="5400000">
          <a:off x="-346133" y="1368461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025A72-0B0A-8F44-91BB-EF867F0AAAB4}">
      <dsp:nvSpPr>
        <dsp:cNvPr id="0" name=""/>
        <dsp:cNvSpPr/>
      </dsp:nvSpPr>
      <dsp:spPr>
        <a:xfrm>
          <a:off x="378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500" kern="1200" smtClean="0"/>
            <a:t>Amistad</a:t>
          </a:r>
          <a:endParaRPr lang="fi-FI" sz="2500" kern="1200"/>
        </a:p>
      </dsp:txBody>
      <dsp:txXfrm>
        <a:off x="39913" y="423217"/>
        <a:ext cx="1983447" cy="1161167"/>
      </dsp:txXfrm>
    </dsp:sp>
    <dsp:sp modelId="{FA57ACB6-6CC5-734B-A805-8514661727BC}">
      <dsp:nvSpPr>
        <dsp:cNvPr id="0" name=""/>
        <dsp:cNvSpPr/>
      </dsp:nvSpPr>
      <dsp:spPr>
        <a:xfrm rot="5400000">
          <a:off x="-346133" y="2910235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EAC7B6-E6F6-6542-AD16-D7C90CB90B71}">
      <dsp:nvSpPr>
        <dsp:cNvPr id="0" name=""/>
        <dsp:cNvSpPr/>
      </dsp:nvSpPr>
      <dsp:spPr>
        <a:xfrm>
          <a:off x="3787" y="1928865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smtClean="0"/>
            <a:t>Disciplina</a:t>
          </a:r>
          <a:endParaRPr lang="de-DE" sz="2500" kern="1200"/>
        </a:p>
      </dsp:txBody>
      <dsp:txXfrm>
        <a:off x="39913" y="1964991"/>
        <a:ext cx="1983447" cy="1161167"/>
      </dsp:txXfrm>
    </dsp:sp>
    <dsp:sp modelId="{E5DF555A-3AAA-DC44-BD56-A6E8C10D61A4}">
      <dsp:nvSpPr>
        <dsp:cNvPr id="0" name=""/>
        <dsp:cNvSpPr/>
      </dsp:nvSpPr>
      <dsp:spPr>
        <a:xfrm>
          <a:off x="424753" y="3681123"/>
          <a:ext cx="2724253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FD0BB8-1B99-9247-B063-469271224AD2}">
      <dsp:nvSpPr>
        <dsp:cNvPr id="0" name=""/>
        <dsp:cNvSpPr/>
      </dsp:nvSpPr>
      <dsp:spPr>
        <a:xfrm>
          <a:off x="3787" y="3470640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smtClean="0"/>
            <a:t>Sinceridad</a:t>
          </a:r>
          <a:endParaRPr lang="pt-BR" sz="2500" kern="1200"/>
        </a:p>
      </dsp:txBody>
      <dsp:txXfrm>
        <a:off x="39913" y="3506766"/>
        <a:ext cx="1983447" cy="1161167"/>
      </dsp:txXfrm>
    </dsp:sp>
    <dsp:sp modelId="{6F969017-1934-D147-AB01-CDF47FD6FC73}">
      <dsp:nvSpPr>
        <dsp:cNvPr id="0" name=""/>
        <dsp:cNvSpPr/>
      </dsp:nvSpPr>
      <dsp:spPr>
        <a:xfrm rot="16200000">
          <a:off x="2387946" y="2910235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D8603A-3CB1-694E-A52B-918EB9CA7C7F}">
      <dsp:nvSpPr>
        <dsp:cNvPr id="0" name=""/>
        <dsp:cNvSpPr/>
      </dsp:nvSpPr>
      <dsp:spPr>
        <a:xfrm>
          <a:off x="2737867" y="3470640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smtClean="0"/>
            <a:t>Solidaridad</a:t>
          </a:r>
          <a:endParaRPr lang="pt-BR" sz="2500" kern="1200"/>
        </a:p>
      </dsp:txBody>
      <dsp:txXfrm>
        <a:off x="2773993" y="3506766"/>
        <a:ext cx="1983447" cy="1161167"/>
      </dsp:txXfrm>
    </dsp:sp>
    <dsp:sp modelId="{B8E922F2-98D8-B74B-ABF7-B8106FE77D25}">
      <dsp:nvSpPr>
        <dsp:cNvPr id="0" name=""/>
        <dsp:cNvSpPr/>
      </dsp:nvSpPr>
      <dsp:spPr>
        <a:xfrm rot="16200000">
          <a:off x="2387946" y="1368461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083E84-2C25-EA40-92EC-7F44ED3A3A35}">
      <dsp:nvSpPr>
        <dsp:cNvPr id="0" name=""/>
        <dsp:cNvSpPr/>
      </dsp:nvSpPr>
      <dsp:spPr>
        <a:xfrm>
          <a:off x="2737867" y="1928865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smtClean="0"/>
            <a:t>Lealtad</a:t>
          </a:r>
          <a:endParaRPr lang="es-ES_tradnl" sz="2500" kern="1200"/>
        </a:p>
      </dsp:txBody>
      <dsp:txXfrm>
        <a:off x="2773993" y="1964991"/>
        <a:ext cx="1983447" cy="1161167"/>
      </dsp:txXfrm>
    </dsp:sp>
    <dsp:sp modelId="{93B09817-B8D0-ED46-959C-803031309AEE}">
      <dsp:nvSpPr>
        <dsp:cNvPr id="0" name=""/>
        <dsp:cNvSpPr/>
      </dsp:nvSpPr>
      <dsp:spPr>
        <a:xfrm>
          <a:off x="3158833" y="597574"/>
          <a:ext cx="2724253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CDBF76-A74A-474E-8DB5-2151BF660A4C}">
      <dsp:nvSpPr>
        <dsp:cNvPr id="0" name=""/>
        <dsp:cNvSpPr/>
      </dsp:nvSpPr>
      <dsp:spPr>
        <a:xfrm>
          <a:off x="273786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smtClean="0"/>
            <a:t>Humildad</a:t>
          </a:r>
          <a:endParaRPr lang="sv-SE" sz="2500" kern="1200"/>
        </a:p>
      </dsp:txBody>
      <dsp:txXfrm>
        <a:off x="2773993" y="423217"/>
        <a:ext cx="1983447" cy="1161167"/>
      </dsp:txXfrm>
    </dsp:sp>
    <dsp:sp modelId="{E3131256-8590-CE48-9463-4EB95D30920E}">
      <dsp:nvSpPr>
        <dsp:cNvPr id="0" name=""/>
        <dsp:cNvSpPr/>
      </dsp:nvSpPr>
      <dsp:spPr>
        <a:xfrm>
          <a:off x="547194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smtClean="0"/>
            <a:t>Respeto</a:t>
          </a:r>
          <a:endParaRPr lang="it-IT" sz="2500" kern="1200"/>
        </a:p>
      </dsp:txBody>
      <dsp:txXfrm>
        <a:off x="5508073" y="423217"/>
        <a:ext cx="1983447" cy="116116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E0A1C-4A7F-1142-AD7B-29F648162F54}">
      <dsp:nvSpPr>
        <dsp:cNvPr id="0" name=""/>
        <dsp:cNvSpPr/>
      </dsp:nvSpPr>
      <dsp:spPr>
        <a:xfrm rot="5400000">
          <a:off x="-346133" y="1368461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025A72-0B0A-8F44-91BB-EF867F0AAAB4}">
      <dsp:nvSpPr>
        <dsp:cNvPr id="0" name=""/>
        <dsp:cNvSpPr/>
      </dsp:nvSpPr>
      <dsp:spPr>
        <a:xfrm>
          <a:off x="378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dirty="0" err="1" smtClean="0"/>
            <a:t>Económicos</a:t>
          </a:r>
          <a:endParaRPr lang="fi-FI" sz="2100" kern="1200" dirty="0"/>
        </a:p>
      </dsp:txBody>
      <dsp:txXfrm>
        <a:off x="39913" y="423217"/>
        <a:ext cx="1983447" cy="1161167"/>
      </dsp:txXfrm>
    </dsp:sp>
    <dsp:sp modelId="{FA57ACB6-6CC5-734B-A805-8514661727BC}">
      <dsp:nvSpPr>
        <dsp:cNvPr id="0" name=""/>
        <dsp:cNvSpPr/>
      </dsp:nvSpPr>
      <dsp:spPr>
        <a:xfrm rot="5400000">
          <a:off x="-346133" y="2910235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EAC7B6-E6F6-6542-AD16-D7C90CB90B71}">
      <dsp:nvSpPr>
        <dsp:cNvPr id="0" name=""/>
        <dsp:cNvSpPr/>
      </dsp:nvSpPr>
      <dsp:spPr>
        <a:xfrm>
          <a:off x="3787" y="1928865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err="1" smtClean="0"/>
            <a:t>Culturales</a:t>
          </a:r>
          <a:endParaRPr lang="de-DE" sz="2100" kern="1200" dirty="0"/>
        </a:p>
      </dsp:txBody>
      <dsp:txXfrm>
        <a:off x="39913" y="1964991"/>
        <a:ext cx="1983447" cy="1161167"/>
      </dsp:txXfrm>
    </dsp:sp>
    <dsp:sp modelId="{E5DF555A-3AAA-DC44-BD56-A6E8C10D61A4}">
      <dsp:nvSpPr>
        <dsp:cNvPr id="0" name=""/>
        <dsp:cNvSpPr/>
      </dsp:nvSpPr>
      <dsp:spPr>
        <a:xfrm>
          <a:off x="424753" y="3681123"/>
          <a:ext cx="2724253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FD0BB8-1B99-9247-B063-469271224AD2}">
      <dsp:nvSpPr>
        <dsp:cNvPr id="0" name=""/>
        <dsp:cNvSpPr/>
      </dsp:nvSpPr>
      <dsp:spPr>
        <a:xfrm>
          <a:off x="3787" y="3470640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Lúdicos</a:t>
          </a:r>
          <a:endParaRPr lang="pt-BR" sz="2100" kern="1200" dirty="0"/>
        </a:p>
      </dsp:txBody>
      <dsp:txXfrm>
        <a:off x="39913" y="3506766"/>
        <a:ext cx="1983447" cy="1161167"/>
      </dsp:txXfrm>
    </dsp:sp>
    <dsp:sp modelId="{BFD4F69C-5D8F-894B-8482-116D40DA545F}">
      <dsp:nvSpPr>
        <dsp:cNvPr id="0" name=""/>
        <dsp:cNvSpPr/>
      </dsp:nvSpPr>
      <dsp:spPr>
        <a:xfrm rot="16200000">
          <a:off x="2387946" y="2910235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67249D-7A49-9A45-9C3D-DF4692CF2542}">
      <dsp:nvSpPr>
        <dsp:cNvPr id="0" name=""/>
        <dsp:cNvSpPr/>
      </dsp:nvSpPr>
      <dsp:spPr>
        <a:xfrm>
          <a:off x="2737867" y="3470640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Políticos</a:t>
          </a:r>
          <a:endParaRPr lang="pt-BR" sz="2100" kern="1200" dirty="0"/>
        </a:p>
      </dsp:txBody>
      <dsp:txXfrm>
        <a:off x="2773993" y="3506766"/>
        <a:ext cx="1983447" cy="1161167"/>
      </dsp:txXfrm>
    </dsp:sp>
    <dsp:sp modelId="{6F969017-1934-D147-AB01-CDF47FD6FC73}">
      <dsp:nvSpPr>
        <dsp:cNvPr id="0" name=""/>
        <dsp:cNvSpPr/>
      </dsp:nvSpPr>
      <dsp:spPr>
        <a:xfrm rot="16200000">
          <a:off x="2387946" y="1368461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D8603A-3CB1-694E-A52B-918EB9CA7C7F}">
      <dsp:nvSpPr>
        <dsp:cNvPr id="0" name=""/>
        <dsp:cNvSpPr/>
      </dsp:nvSpPr>
      <dsp:spPr>
        <a:xfrm>
          <a:off x="2737867" y="1928865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err="1" smtClean="0"/>
            <a:t>Sociales</a:t>
          </a:r>
          <a:endParaRPr lang="pt-BR" sz="2100" kern="1200" dirty="0"/>
        </a:p>
      </dsp:txBody>
      <dsp:txXfrm>
        <a:off x="2773993" y="1964991"/>
        <a:ext cx="1983447" cy="1161167"/>
      </dsp:txXfrm>
    </dsp:sp>
    <dsp:sp modelId="{B8E922F2-98D8-B74B-ABF7-B8106FE77D25}">
      <dsp:nvSpPr>
        <dsp:cNvPr id="0" name=""/>
        <dsp:cNvSpPr/>
      </dsp:nvSpPr>
      <dsp:spPr>
        <a:xfrm>
          <a:off x="3158833" y="597574"/>
          <a:ext cx="2724253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083E84-2C25-EA40-92EC-7F44ED3A3A35}">
      <dsp:nvSpPr>
        <dsp:cNvPr id="0" name=""/>
        <dsp:cNvSpPr/>
      </dsp:nvSpPr>
      <dsp:spPr>
        <a:xfrm>
          <a:off x="273786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kern="1200" dirty="0" smtClean="0"/>
            <a:t>Técnicos</a:t>
          </a:r>
          <a:endParaRPr lang="es-ES_tradnl" sz="2100" kern="1200" dirty="0"/>
        </a:p>
      </dsp:txBody>
      <dsp:txXfrm>
        <a:off x="2773993" y="423217"/>
        <a:ext cx="1983447" cy="1161167"/>
      </dsp:txXfrm>
    </dsp:sp>
    <dsp:sp modelId="{DACDBF76-A74A-474E-8DB5-2151BF660A4C}">
      <dsp:nvSpPr>
        <dsp:cNvPr id="0" name=""/>
        <dsp:cNvSpPr/>
      </dsp:nvSpPr>
      <dsp:spPr>
        <a:xfrm>
          <a:off x="547194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err="1" smtClean="0"/>
            <a:t>Empresariales</a:t>
          </a:r>
          <a:endParaRPr lang="sv-SE" sz="2100" kern="1200" dirty="0"/>
        </a:p>
      </dsp:txBody>
      <dsp:txXfrm>
        <a:off x="5508073" y="423217"/>
        <a:ext cx="1983447" cy="116116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CAFA6-4376-E54B-B015-FE2532D9D401}">
      <dsp:nvSpPr>
        <dsp:cNvPr id="0" name=""/>
        <dsp:cNvSpPr/>
      </dsp:nvSpPr>
      <dsp:spPr>
        <a:xfrm rot="5400000">
          <a:off x="-346133" y="1368461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7810A2-D2AA-864C-85D1-F1F9A23DF030}">
      <dsp:nvSpPr>
        <dsp:cNvPr id="0" name=""/>
        <dsp:cNvSpPr/>
      </dsp:nvSpPr>
      <dsp:spPr>
        <a:xfrm>
          <a:off x="378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smtClean="0"/>
            <a:t>Mantenimiento</a:t>
          </a:r>
          <a:endParaRPr lang="es-ES_tradnl" sz="1900" kern="1200"/>
        </a:p>
      </dsp:txBody>
      <dsp:txXfrm>
        <a:off x="39913" y="423217"/>
        <a:ext cx="1983447" cy="1161167"/>
      </dsp:txXfrm>
    </dsp:sp>
    <dsp:sp modelId="{5685810F-4354-584D-AE16-98B6F57E5287}">
      <dsp:nvSpPr>
        <dsp:cNvPr id="0" name=""/>
        <dsp:cNvSpPr/>
      </dsp:nvSpPr>
      <dsp:spPr>
        <a:xfrm rot="5400000">
          <a:off x="-346133" y="2910235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0CDC14-E60C-CD4B-BCFE-BA78AF22314D}">
      <dsp:nvSpPr>
        <dsp:cNvPr id="0" name=""/>
        <dsp:cNvSpPr/>
      </dsp:nvSpPr>
      <dsp:spPr>
        <a:xfrm>
          <a:off x="3787" y="1928865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smtClean="0"/>
            <a:t>Crecimiento</a:t>
          </a:r>
          <a:endParaRPr lang="es-ES_tradnl" sz="1900" kern="1200"/>
        </a:p>
      </dsp:txBody>
      <dsp:txXfrm>
        <a:off x="39913" y="1964991"/>
        <a:ext cx="1983447" cy="1161167"/>
      </dsp:txXfrm>
    </dsp:sp>
    <dsp:sp modelId="{94909F27-3566-6040-A162-91A9DA6AB2F2}">
      <dsp:nvSpPr>
        <dsp:cNvPr id="0" name=""/>
        <dsp:cNvSpPr/>
      </dsp:nvSpPr>
      <dsp:spPr>
        <a:xfrm>
          <a:off x="424753" y="3681123"/>
          <a:ext cx="2724253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8AE87E-0C8A-BC4D-980B-305B7D32B4F2}">
      <dsp:nvSpPr>
        <dsp:cNvPr id="0" name=""/>
        <dsp:cNvSpPr/>
      </dsp:nvSpPr>
      <dsp:spPr>
        <a:xfrm>
          <a:off x="3787" y="3470640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smtClean="0"/>
            <a:t>Salud</a:t>
          </a:r>
          <a:endParaRPr lang="es-ES" sz="1900" kern="1200"/>
        </a:p>
      </dsp:txBody>
      <dsp:txXfrm>
        <a:off x="39913" y="3506766"/>
        <a:ext cx="1983447" cy="1161167"/>
      </dsp:txXfrm>
    </dsp:sp>
    <dsp:sp modelId="{68EFD92D-3834-ED42-8D5E-D8B4D83E7F93}">
      <dsp:nvSpPr>
        <dsp:cNvPr id="0" name=""/>
        <dsp:cNvSpPr/>
      </dsp:nvSpPr>
      <dsp:spPr>
        <a:xfrm rot="16200000">
          <a:off x="2387946" y="2910235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F09D7B-63B6-D943-A004-3A4DDAF73F14}">
      <dsp:nvSpPr>
        <dsp:cNvPr id="0" name=""/>
        <dsp:cNvSpPr/>
      </dsp:nvSpPr>
      <dsp:spPr>
        <a:xfrm>
          <a:off x="2737867" y="3470640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smtClean="0"/>
            <a:t>Agilidad</a:t>
          </a:r>
          <a:endParaRPr lang="es-ES_tradnl" sz="1900" kern="1200"/>
        </a:p>
      </dsp:txBody>
      <dsp:txXfrm>
        <a:off x="2773993" y="3506766"/>
        <a:ext cx="1983447" cy="1161167"/>
      </dsp:txXfrm>
    </dsp:sp>
    <dsp:sp modelId="{F37B1B41-21BB-D747-AC63-B424FB9009D8}">
      <dsp:nvSpPr>
        <dsp:cNvPr id="0" name=""/>
        <dsp:cNvSpPr/>
      </dsp:nvSpPr>
      <dsp:spPr>
        <a:xfrm rot="16200000">
          <a:off x="2387946" y="1368461"/>
          <a:ext cx="1531948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F8EB9C-27BA-BC4E-9447-6D75A60A0426}">
      <dsp:nvSpPr>
        <dsp:cNvPr id="0" name=""/>
        <dsp:cNvSpPr/>
      </dsp:nvSpPr>
      <dsp:spPr>
        <a:xfrm>
          <a:off x="2737867" y="1928865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smtClean="0"/>
            <a:t>Placer</a:t>
          </a:r>
          <a:endParaRPr lang="es-ES" sz="1900" kern="1200"/>
        </a:p>
      </dsp:txBody>
      <dsp:txXfrm>
        <a:off x="2773993" y="1964991"/>
        <a:ext cx="1983447" cy="1161167"/>
      </dsp:txXfrm>
    </dsp:sp>
    <dsp:sp modelId="{2915AC92-B9AA-6B4D-BCA9-C9FFF4A4050F}">
      <dsp:nvSpPr>
        <dsp:cNvPr id="0" name=""/>
        <dsp:cNvSpPr/>
      </dsp:nvSpPr>
      <dsp:spPr>
        <a:xfrm>
          <a:off x="3158833" y="597574"/>
          <a:ext cx="2724253" cy="185012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1E2EAD-0F94-C24E-8730-C2E666557DFC}">
      <dsp:nvSpPr>
        <dsp:cNvPr id="0" name=""/>
        <dsp:cNvSpPr/>
      </dsp:nvSpPr>
      <dsp:spPr>
        <a:xfrm>
          <a:off x="273786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smtClean="0"/>
            <a:t>Afectividad</a:t>
          </a:r>
          <a:endParaRPr lang="pt-BR" sz="1900" kern="1200"/>
        </a:p>
      </dsp:txBody>
      <dsp:txXfrm>
        <a:off x="2773993" y="423217"/>
        <a:ext cx="1983447" cy="1161167"/>
      </dsp:txXfrm>
    </dsp:sp>
    <dsp:sp modelId="{8A208563-8362-254F-BB9B-907A87BE7401}">
      <dsp:nvSpPr>
        <dsp:cNvPr id="0" name=""/>
        <dsp:cNvSpPr/>
      </dsp:nvSpPr>
      <dsp:spPr>
        <a:xfrm>
          <a:off x="5471947" y="387091"/>
          <a:ext cx="2055699" cy="1233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smtClean="0"/>
            <a:t>Instinto</a:t>
          </a:r>
          <a:endParaRPr lang="es-ES_tradnl" sz="1900" kern="1200"/>
        </a:p>
      </dsp:txBody>
      <dsp:txXfrm>
        <a:off x="5508073" y="423217"/>
        <a:ext cx="1983447" cy="116116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5402F-6C5C-E944-84D6-966FCD3C1224}">
      <dsp:nvSpPr>
        <dsp:cNvPr id="0" name=""/>
        <dsp:cNvSpPr/>
      </dsp:nvSpPr>
      <dsp:spPr>
        <a:xfrm>
          <a:off x="1222351" y="2608406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DESCANSO</a:t>
          </a:r>
          <a:endParaRPr lang="es-ES" sz="1200" b="1" kern="1200" dirty="0"/>
        </a:p>
      </dsp:txBody>
      <dsp:txXfrm>
        <a:off x="1442362" y="2797326"/>
        <a:ext cx="980406" cy="841860"/>
      </dsp:txXfrm>
    </dsp:sp>
    <dsp:sp modelId="{0C6AF312-1C85-FE4A-B013-FBB07192FD43}">
      <dsp:nvSpPr>
        <dsp:cNvPr id="0" name=""/>
        <dsp:cNvSpPr/>
      </dsp:nvSpPr>
      <dsp:spPr>
        <a:xfrm>
          <a:off x="1256243" y="3153855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FC1E09-A08F-964E-B283-F803DFCC406D}">
      <dsp:nvSpPr>
        <dsp:cNvPr id="0" name=""/>
        <dsp:cNvSpPr/>
      </dsp:nvSpPr>
      <dsp:spPr>
        <a:xfrm>
          <a:off x="0" y="1934154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425F0B-89A3-AD43-97B0-12B6A795A4FD}">
      <dsp:nvSpPr>
        <dsp:cNvPr id="0" name=""/>
        <dsp:cNvSpPr/>
      </dsp:nvSpPr>
      <dsp:spPr>
        <a:xfrm>
          <a:off x="973061" y="2992066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3942"/>
              <a:satOff val="202"/>
              <a:lumOff val="256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1E3781-82FA-0D43-92EA-CB25260EE700}">
      <dsp:nvSpPr>
        <dsp:cNvPr id="0" name=""/>
        <dsp:cNvSpPr/>
      </dsp:nvSpPr>
      <dsp:spPr>
        <a:xfrm>
          <a:off x="2444703" y="1930620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28672"/>
                <a:satOff val="444"/>
                <a:lumOff val="5647"/>
                <a:alphaOff val="0"/>
                <a:shade val="70000"/>
                <a:satMod val="120000"/>
              </a:schemeClr>
            </a:gs>
            <a:gs pos="35000">
              <a:schemeClr val="accent2">
                <a:hueOff val="228672"/>
                <a:satOff val="444"/>
                <a:lumOff val="5647"/>
                <a:alphaOff val="0"/>
                <a:shade val="100000"/>
                <a:satMod val="150000"/>
              </a:schemeClr>
            </a:gs>
            <a:gs pos="70000">
              <a:schemeClr val="accent2">
                <a:hueOff val="228672"/>
                <a:satOff val="444"/>
                <a:lumOff val="5647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228672"/>
                <a:satOff val="444"/>
                <a:lumOff val="5647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LUZ DEL SOL</a:t>
          </a:r>
          <a:endParaRPr lang="es-ES" sz="1200" b="1" kern="1200" dirty="0"/>
        </a:p>
      </dsp:txBody>
      <dsp:txXfrm>
        <a:off x="2664714" y="2119540"/>
        <a:ext cx="980406" cy="841860"/>
      </dsp:txXfrm>
    </dsp:sp>
    <dsp:sp modelId="{74D73E58-D507-A549-9947-40555DFC39AE}">
      <dsp:nvSpPr>
        <dsp:cNvPr id="0" name=""/>
        <dsp:cNvSpPr/>
      </dsp:nvSpPr>
      <dsp:spPr>
        <a:xfrm>
          <a:off x="3422284" y="298539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7884"/>
              <a:satOff val="404"/>
              <a:lumOff val="5134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A70A96-1AAB-864C-810D-DB0176B67606}">
      <dsp:nvSpPr>
        <dsp:cNvPr id="0" name=""/>
        <dsp:cNvSpPr/>
      </dsp:nvSpPr>
      <dsp:spPr>
        <a:xfrm>
          <a:off x="3666302" y="2606050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2">
              <a:hueOff val="228672"/>
              <a:satOff val="444"/>
              <a:lumOff val="564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F0BBDC-1AC5-0746-8463-A633340B2DFA}">
      <dsp:nvSpPr>
        <dsp:cNvPr id="0" name=""/>
        <dsp:cNvSpPr/>
      </dsp:nvSpPr>
      <dsp:spPr>
        <a:xfrm>
          <a:off x="3700947" y="314875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11826"/>
              <a:satOff val="606"/>
              <a:lumOff val="7701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519B8B-D863-D545-A1F1-4DE228E69C34}">
      <dsp:nvSpPr>
        <dsp:cNvPr id="0" name=""/>
        <dsp:cNvSpPr/>
      </dsp:nvSpPr>
      <dsp:spPr>
        <a:xfrm>
          <a:off x="1222351" y="1260295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57344"/>
                <a:satOff val="888"/>
                <a:lumOff val="11295"/>
                <a:alphaOff val="0"/>
                <a:shade val="70000"/>
                <a:satMod val="120000"/>
              </a:schemeClr>
            </a:gs>
            <a:gs pos="35000">
              <a:schemeClr val="accent2">
                <a:hueOff val="457344"/>
                <a:satOff val="888"/>
                <a:lumOff val="11295"/>
                <a:alphaOff val="0"/>
                <a:shade val="100000"/>
                <a:satMod val="150000"/>
              </a:schemeClr>
            </a:gs>
            <a:gs pos="70000">
              <a:schemeClr val="accent2">
                <a:hueOff val="457344"/>
                <a:satOff val="888"/>
                <a:lumOff val="11295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457344"/>
                <a:satOff val="888"/>
                <a:lumOff val="11295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EJERCICIO</a:t>
          </a:r>
          <a:endParaRPr lang="es-ES" sz="1200" b="1" kern="1200" dirty="0"/>
        </a:p>
      </dsp:txBody>
      <dsp:txXfrm>
        <a:off x="1442362" y="1449215"/>
        <a:ext cx="980406" cy="841860"/>
      </dsp:txXfrm>
    </dsp:sp>
    <dsp:sp modelId="{DD01D930-A1F9-0042-9239-F21D0F567294}">
      <dsp:nvSpPr>
        <dsp:cNvPr id="0" name=""/>
        <dsp:cNvSpPr/>
      </dsp:nvSpPr>
      <dsp:spPr>
        <a:xfrm>
          <a:off x="2195413" y="1283464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15768"/>
              <a:satOff val="808"/>
              <a:lumOff val="10268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12012CB-A275-2740-85F4-6F12B14149E7}">
      <dsp:nvSpPr>
        <dsp:cNvPr id="0" name=""/>
        <dsp:cNvSpPr/>
      </dsp:nvSpPr>
      <dsp:spPr>
        <a:xfrm>
          <a:off x="2444703" y="582116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2">
              <a:hueOff val="457344"/>
              <a:satOff val="888"/>
              <a:lumOff val="11295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6A48BF-5C93-7945-ACEA-55D14374C4AD}">
      <dsp:nvSpPr>
        <dsp:cNvPr id="0" name=""/>
        <dsp:cNvSpPr/>
      </dsp:nvSpPr>
      <dsp:spPr>
        <a:xfrm>
          <a:off x="2484620" y="112246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19710"/>
              <a:satOff val="1010"/>
              <a:lumOff val="12835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BE8680-9F2D-914E-9C6A-3FD7E8737723}">
      <dsp:nvSpPr>
        <dsp:cNvPr id="0" name=""/>
        <dsp:cNvSpPr/>
      </dsp:nvSpPr>
      <dsp:spPr>
        <a:xfrm>
          <a:off x="3666302" y="1257546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686017"/>
                <a:satOff val="1333"/>
                <a:lumOff val="16942"/>
                <a:alphaOff val="0"/>
                <a:shade val="70000"/>
                <a:satMod val="120000"/>
              </a:schemeClr>
            </a:gs>
            <a:gs pos="35000">
              <a:schemeClr val="accent2">
                <a:hueOff val="686017"/>
                <a:satOff val="1333"/>
                <a:lumOff val="16942"/>
                <a:alphaOff val="0"/>
                <a:shade val="100000"/>
                <a:satMod val="150000"/>
              </a:schemeClr>
            </a:gs>
            <a:gs pos="70000">
              <a:schemeClr val="accent2">
                <a:hueOff val="686017"/>
                <a:satOff val="1333"/>
                <a:lumOff val="16942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686017"/>
                <a:satOff val="1333"/>
                <a:lumOff val="16942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DIETA</a:t>
          </a:r>
          <a:endParaRPr lang="es-ES" sz="1200" b="1" kern="1200" dirty="0"/>
        </a:p>
      </dsp:txBody>
      <dsp:txXfrm>
        <a:off x="3886313" y="1446466"/>
        <a:ext cx="980406" cy="841860"/>
      </dsp:txXfrm>
    </dsp:sp>
    <dsp:sp modelId="{FD821A1F-2F4C-A74C-80D9-0CBE074162E3}">
      <dsp:nvSpPr>
        <dsp:cNvPr id="0" name=""/>
        <dsp:cNvSpPr/>
      </dsp:nvSpPr>
      <dsp:spPr>
        <a:xfrm>
          <a:off x="4895432" y="1797890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23652"/>
              <a:satOff val="1211"/>
              <a:lumOff val="15402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294B91-D082-9142-BAEA-715D2218FF06}">
      <dsp:nvSpPr>
        <dsp:cNvPr id="0" name=""/>
        <dsp:cNvSpPr/>
      </dsp:nvSpPr>
      <dsp:spPr>
        <a:xfrm>
          <a:off x="4888654" y="1943186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2700" cap="flat" cmpd="sng" algn="ctr">
          <a:solidFill>
            <a:schemeClr val="accent2">
              <a:hueOff val="686017"/>
              <a:satOff val="1333"/>
              <a:lumOff val="16942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49A70C-D85F-E246-8C54-4A830AFC7194}">
      <dsp:nvSpPr>
        <dsp:cNvPr id="0" name=""/>
        <dsp:cNvSpPr/>
      </dsp:nvSpPr>
      <dsp:spPr>
        <a:xfrm>
          <a:off x="5165811" y="1965177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27593"/>
              <a:satOff val="1413"/>
              <a:lumOff val="17969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D56E6B-2106-F04F-9EF8-366F5E988841}">
      <dsp:nvSpPr>
        <dsp:cNvPr id="0" name=""/>
        <dsp:cNvSpPr/>
      </dsp:nvSpPr>
      <dsp:spPr>
        <a:xfrm>
          <a:off x="4888654" y="595075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914689"/>
                <a:satOff val="1777"/>
                <a:lumOff val="22590"/>
                <a:alphaOff val="0"/>
                <a:shade val="70000"/>
                <a:satMod val="120000"/>
              </a:schemeClr>
            </a:gs>
            <a:gs pos="35000">
              <a:schemeClr val="accent2">
                <a:hueOff val="914689"/>
                <a:satOff val="1777"/>
                <a:lumOff val="22590"/>
                <a:alphaOff val="0"/>
                <a:shade val="100000"/>
                <a:satMod val="150000"/>
              </a:schemeClr>
            </a:gs>
            <a:gs pos="70000">
              <a:schemeClr val="accent2">
                <a:hueOff val="914689"/>
                <a:satOff val="1777"/>
                <a:lumOff val="2259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914689"/>
                <a:satOff val="1777"/>
                <a:lumOff val="2259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AUTOESTIMA</a:t>
          </a:r>
          <a:endParaRPr lang="es-ES" sz="1200" b="1" kern="1200" dirty="0"/>
        </a:p>
      </dsp:txBody>
      <dsp:txXfrm>
        <a:off x="5108665" y="783995"/>
        <a:ext cx="980406" cy="841860"/>
      </dsp:txXfrm>
    </dsp:sp>
    <dsp:sp modelId="{D6D6F0AE-7EE4-D840-BEB8-A5B1C62AD8BE}">
      <dsp:nvSpPr>
        <dsp:cNvPr id="0" name=""/>
        <dsp:cNvSpPr/>
      </dsp:nvSpPr>
      <dsp:spPr>
        <a:xfrm>
          <a:off x="6117784" y="1141702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831535"/>
              <a:satOff val="1615"/>
              <a:lumOff val="20536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39D58F-2D31-8944-A441-F5D2E40BCC1E}">
      <dsp:nvSpPr>
        <dsp:cNvPr id="0" name=""/>
        <dsp:cNvSpPr/>
      </dsp:nvSpPr>
      <dsp:spPr>
        <a:xfrm>
          <a:off x="6111006" y="1275610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5000" b="-35000"/>
          </a:stretch>
        </a:blipFill>
        <a:ln w="12700" cap="flat" cmpd="sng" algn="ctr">
          <a:solidFill>
            <a:schemeClr val="accent2">
              <a:hueOff val="914689"/>
              <a:satOff val="1777"/>
              <a:lumOff val="2259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823B7C-DDDF-AD48-8A9A-9F14F0D79DF4}">
      <dsp:nvSpPr>
        <dsp:cNvPr id="0" name=""/>
        <dsp:cNvSpPr/>
      </dsp:nvSpPr>
      <dsp:spPr>
        <a:xfrm>
          <a:off x="6394188" y="1302706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35477"/>
              <a:satOff val="1817"/>
              <a:lumOff val="23103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64D78-6DF5-4A46-893A-0F41CEE44B20}">
      <dsp:nvSpPr>
        <dsp:cNvPr id="0" name=""/>
        <dsp:cNvSpPr/>
      </dsp:nvSpPr>
      <dsp:spPr>
        <a:xfrm>
          <a:off x="6111006" y="2621757"/>
          <a:ext cx="1420428" cy="12197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1143361"/>
                <a:satOff val="2221"/>
                <a:lumOff val="28237"/>
                <a:alphaOff val="0"/>
                <a:shade val="70000"/>
                <a:satMod val="120000"/>
              </a:schemeClr>
            </a:gs>
            <a:gs pos="35000">
              <a:schemeClr val="accent2">
                <a:hueOff val="1143361"/>
                <a:satOff val="2221"/>
                <a:lumOff val="28237"/>
                <a:alphaOff val="0"/>
                <a:shade val="100000"/>
                <a:satMod val="150000"/>
              </a:schemeClr>
            </a:gs>
            <a:gs pos="7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AMIGOS</a:t>
          </a:r>
          <a:endParaRPr lang="es-ES" sz="1200" b="1" kern="1200" dirty="0"/>
        </a:p>
      </dsp:txBody>
      <dsp:txXfrm>
        <a:off x="6331017" y="2810677"/>
        <a:ext cx="980406" cy="841860"/>
      </dsp:txXfrm>
    </dsp:sp>
    <dsp:sp modelId="{CB3B0BF1-2C97-CE43-A612-09C84FE83D62}">
      <dsp:nvSpPr>
        <dsp:cNvPr id="0" name=""/>
        <dsp:cNvSpPr/>
      </dsp:nvSpPr>
      <dsp:spPr>
        <a:xfrm>
          <a:off x="6392682" y="3689879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39419"/>
              <a:satOff val="2019"/>
              <a:lumOff val="2567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1863DE-AA4B-684F-8D10-C35595A33759}">
      <dsp:nvSpPr>
        <dsp:cNvPr id="0" name=""/>
        <dsp:cNvSpPr/>
      </dsp:nvSpPr>
      <dsp:spPr>
        <a:xfrm>
          <a:off x="4888654" y="3289333"/>
          <a:ext cx="1420428" cy="121970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2">
              <a:hueOff val="1143361"/>
              <a:satOff val="2221"/>
              <a:lumOff val="2823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B2176F-23C0-7C4F-B1F5-60E0DF390D20}">
      <dsp:nvSpPr>
        <dsp:cNvPr id="0" name=""/>
        <dsp:cNvSpPr/>
      </dsp:nvSpPr>
      <dsp:spPr>
        <a:xfrm>
          <a:off x="6129081" y="3824572"/>
          <a:ext cx="165691" cy="14293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143361"/>
              <a:satOff val="2221"/>
              <a:lumOff val="28237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E9016-88CC-664B-8387-A223BE1C1507}">
      <dsp:nvSpPr>
        <dsp:cNvPr id="0" name=""/>
        <dsp:cNvSpPr/>
      </dsp:nvSpPr>
      <dsp:spPr>
        <a:xfrm>
          <a:off x="4559763" y="3461956"/>
          <a:ext cx="2515009" cy="1629155"/>
        </a:xfrm>
        <a:prstGeom prst="roundRect">
          <a:avLst>
            <a:gd name="adj" fmla="val 10000"/>
          </a:avLst>
        </a:prstGeom>
        <a:solidFill>
          <a:srgbClr val="FFAED4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050" kern="1200" dirty="0" smtClean="0"/>
            <a:t>Nos da la oportunidad de revisar las estrategias que estamos empleando, si éstas perturban nuestra relación con otros, o nuestro bienestar</a:t>
          </a:r>
          <a:endParaRPr lang="es-ES_tradnl" sz="1050" kern="1200" dirty="0"/>
        </a:p>
      </dsp:txBody>
      <dsp:txXfrm>
        <a:off x="5350053" y="3905032"/>
        <a:ext cx="1688932" cy="1150292"/>
      </dsp:txXfrm>
    </dsp:sp>
    <dsp:sp modelId="{13CFCA74-9124-884D-9316-D41F562BF7C4}">
      <dsp:nvSpPr>
        <dsp:cNvPr id="0" name=""/>
        <dsp:cNvSpPr/>
      </dsp:nvSpPr>
      <dsp:spPr>
        <a:xfrm>
          <a:off x="456327" y="3461956"/>
          <a:ext cx="2515009" cy="1629155"/>
        </a:xfrm>
        <a:prstGeom prst="roundRect">
          <a:avLst>
            <a:gd name="adj" fmla="val 10000"/>
          </a:avLst>
        </a:prstGeom>
        <a:solidFill>
          <a:srgbClr val="CCFF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100" kern="1200" dirty="0" smtClean="0"/>
            <a:t>Para satisfacer las necesidades identificadas (petición clara, concreta y realizable en el ahora</a:t>
          </a:r>
          <a:endParaRPr lang="es-ES" sz="1100" kern="1200" dirty="0"/>
        </a:p>
      </dsp:txBody>
      <dsp:txXfrm>
        <a:off x="492114" y="3905032"/>
        <a:ext cx="1688932" cy="1150292"/>
      </dsp:txXfrm>
    </dsp:sp>
    <dsp:sp modelId="{C3BAA550-9DA6-8C40-8B3A-3214281B1495}">
      <dsp:nvSpPr>
        <dsp:cNvPr id="0" name=""/>
        <dsp:cNvSpPr/>
      </dsp:nvSpPr>
      <dsp:spPr>
        <a:xfrm>
          <a:off x="4559763" y="0"/>
          <a:ext cx="2515009" cy="1629155"/>
        </a:xfrm>
        <a:prstGeom prst="roundRect">
          <a:avLst>
            <a:gd name="adj" fmla="val 10000"/>
          </a:avLst>
        </a:prstGeom>
        <a:solidFill>
          <a:srgbClr val="4CDCF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100" kern="1200" dirty="0" smtClean="0"/>
            <a:t>Son nuestros sentimientos los que nos motivan a tener un gesto amable, a ayudar a alguien, a mostrar compasión, a dar empatía</a:t>
          </a:r>
          <a:endParaRPr lang="es-ES_tradnl" sz="1100" kern="1200" dirty="0"/>
        </a:p>
      </dsp:txBody>
      <dsp:txXfrm>
        <a:off x="5350053" y="35787"/>
        <a:ext cx="1688932" cy="1150292"/>
      </dsp:txXfrm>
    </dsp:sp>
    <dsp:sp modelId="{4B902E17-9381-504B-8A70-0036AFDE5124}">
      <dsp:nvSpPr>
        <dsp:cNvPr id="0" name=""/>
        <dsp:cNvSpPr/>
      </dsp:nvSpPr>
      <dsp:spPr>
        <a:xfrm>
          <a:off x="456327" y="0"/>
          <a:ext cx="2515009" cy="162915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100" kern="1200" dirty="0" smtClean="0"/>
            <a:t>Descripción breve de lo sucedido como se percibió, sin acusar a la otra parte, ni calificar con adjetivos</a:t>
          </a:r>
          <a:endParaRPr lang="es-ES" sz="1100" kern="1200" dirty="0"/>
        </a:p>
      </dsp:txBody>
      <dsp:txXfrm>
        <a:off x="492114" y="35787"/>
        <a:ext cx="1688932" cy="1150292"/>
      </dsp:txXfrm>
    </dsp:sp>
    <dsp:sp modelId="{E8EF6454-CC9D-9849-AE64-818E301B5131}">
      <dsp:nvSpPr>
        <dsp:cNvPr id="0" name=""/>
        <dsp:cNvSpPr/>
      </dsp:nvSpPr>
      <dsp:spPr>
        <a:xfrm>
          <a:off x="1510187" y="290193"/>
          <a:ext cx="2204451" cy="2204451"/>
        </a:xfrm>
        <a:prstGeom prst="pieWedge">
          <a:avLst/>
        </a:prstGeom>
        <a:solidFill>
          <a:srgbClr val="62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1   O</a:t>
          </a:r>
          <a:r>
            <a:rPr lang="es-EC" sz="1300" b="1" kern="1200" dirty="0" smtClean="0"/>
            <a:t>BSERVACIÓN</a:t>
          </a:r>
          <a:endParaRPr lang="es-ES" sz="1300" b="1" kern="1200" dirty="0"/>
        </a:p>
      </dsp:txBody>
      <dsp:txXfrm>
        <a:off x="2155856" y="935862"/>
        <a:ext cx="1558782" cy="1558782"/>
      </dsp:txXfrm>
    </dsp:sp>
    <dsp:sp modelId="{4F1B767E-D8C1-F84C-B6A0-2D15A08D6220}">
      <dsp:nvSpPr>
        <dsp:cNvPr id="0" name=""/>
        <dsp:cNvSpPr/>
      </dsp:nvSpPr>
      <dsp:spPr>
        <a:xfrm rot="5400000">
          <a:off x="3816461" y="290193"/>
          <a:ext cx="2204451" cy="2204451"/>
        </a:xfrm>
        <a:prstGeom prst="pieWedg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2  S</a:t>
          </a:r>
          <a:r>
            <a:rPr lang="es-EC" sz="1500" b="1" kern="1200" dirty="0" smtClean="0"/>
            <a:t>ENTIMIENTOS</a:t>
          </a:r>
          <a:endParaRPr lang="es-ES_tradnl" sz="1500" b="1" kern="1200" dirty="0"/>
        </a:p>
      </dsp:txBody>
      <dsp:txXfrm rot="-5400000">
        <a:off x="3816461" y="935862"/>
        <a:ext cx="1558782" cy="1558782"/>
      </dsp:txXfrm>
    </dsp:sp>
    <dsp:sp modelId="{0E8EAA63-DF35-0843-AA06-A60092153C89}">
      <dsp:nvSpPr>
        <dsp:cNvPr id="0" name=""/>
        <dsp:cNvSpPr/>
      </dsp:nvSpPr>
      <dsp:spPr>
        <a:xfrm rot="10800000">
          <a:off x="3816461" y="2596467"/>
          <a:ext cx="2204451" cy="2204451"/>
        </a:xfrm>
        <a:prstGeom prst="pieWedg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3 N</a:t>
          </a:r>
          <a:r>
            <a:rPr lang="es-EC" sz="1500" b="1" kern="1200" dirty="0" smtClean="0"/>
            <a:t>ECESIDADES</a:t>
          </a:r>
          <a:endParaRPr lang="es-ES_tradnl" sz="1500" b="1" kern="1200" dirty="0"/>
        </a:p>
      </dsp:txBody>
      <dsp:txXfrm rot="10800000">
        <a:off x="3816461" y="2596467"/>
        <a:ext cx="1558782" cy="1558782"/>
      </dsp:txXfrm>
    </dsp:sp>
    <dsp:sp modelId="{B8767445-DD77-7143-B4FA-C76DF98F75E3}">
      <dsp:nvSpPr>
        <dsp:cNvPr id="0" name=""/>
        <dsp:cNvSpPr/>
      </dsp:nvSpPr>
      <dsp:spPr>
        <a:xfrm rot="16200000">
          <a:off x="1510187" y="2596467"/>
          <a:ext cx="2204451" cy="2204451"/>
        </a:xfrm>
        <a:prstGeom prst="pieWedg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500" b="1" kern="1200" dirty="0" smtClean="0"/>
            <a:t>4        PETICIÓN</a:t>
          </a:r>
          <a:endParaRPr lang="es-ES_tradnl" sz="1500" b="1" kern="1200" dirty="0"/>
        </a:p>
      </dsp:txBody>
      <dsp:txXfrm rot="5400000">
        <a:off x="2155856" y="2596467"/>
        <a:ext cx="1558782" cy="1558782"/>
      </dsp:txXfrm>
    </dsp:sp>
    <dsp:sp modelId="{6A904A8B-FE5E-D345-85C3-5E61453D0E5A}">
      <dsp:nvSpPr>
        <dsp:cNvPr id="0" name=""/>
        <dsp:cNvSpPr/>
      </dsp:nvSpPr>
      <dsp:spPr>
        <a:xfrm>
          <a:off x="3384989" y="2087355"/>
          <a:ext cx="761121" cy="661844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6474283-BEC4-214D-8F5D-8294B0BC5C17}">
      <dsp:nvSpPr>
        <dsp:cNvPr id="0" name=""/>
        <dsp:cNvSpPr/>
      </dsp:nvSpPr>
      <dsp:spPr>
        <a:xfrm rot="10800000">
          <a:off x="3384989" y="2341911"/>
          <a:ext cx="761121" cy="661844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8578B-DEFB-664A-8433-8544974C04F0}">
      <dsp:nvSpPr>
        <dsp:cNvPr id="0" name=""/>
        <dsp:cNvSpPr/>
      </dsp:nvSpPr>
      <dsp:spPr>
        <a:xfrm>
          <a:off x="3510994" y="2291000"/>
          <a:ext cx="2800111" cy="2800111"/>
        </a:xfrm>
        <a:prstGeom prst="gear9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PROPONER</a:t>
          </a:r>
          <a:endParaRPr lang="es-ES" sz="1500" b="1" kern="1200" dirty="0"/>
        </a:p>
      </dsp:txBody>
      <dsp:txXfrm>
        <a:off x="4073941" y="2946913"/>
        <a:ext cx="1674217" cy="1439315"/>
      </dsp:txXfrm>
    </dsp:sp>
    <dsp:sp modelId="{024B2FAA-B174-8F44-98F8-2E3CD2F809C3}">
      <dsp:nvSpPr>
        <dsp:cNvPr id="0" name=""/>
        <dsp:cNvSpPr/>
      </dsp:nvSpPr>
      <dsp:spPr>
        <a:xfrm>
          <a:off x="3154616" y="4021978"/>
          <a:ext cx="1781889" cy="106913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Imponer</a:t>
          </a:r>
          <a:endParaRPr lang="es-ES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Indisponer</a:t>
          </a:r>
          <a:endParaRPr lang="es-ES" sz="1200" b="1" kern="1200" dirty="0"/>
        </a:p>
      </dsp:txBody>
      <dsp:txXfrm>
        <a:off x="3185930" y="4053292"/>
        <a:ext cx="1719261" cy="1006505"/>
      </dsp:txXfrm>
    </dsp:sp>
    <dsp:sp modelId="{A4FB80FF-CC7E-6546-8359-0FEB277281CC}">
      <dsp:nvSpPr>
        <dsp:cNvPr id="0" name=""/>
        <dsp:cNvSpPr/>
      </dsp:nvSpPr>
      <dsp:spPr>
        <a:xfrm>
          <a:off x="1881838" y="1629155"/>
          <a:ext cx="2036444" cy="2036444"/>
        </a:xfrm>
        <a:prstGeom prst="gear6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RESPUESTA</a:t>
          </a:r>
          <a:endParaRPr lang="es-ES" sz="1500" b="1" kern="1200" dirty="0"/>
        </a:p>
      </dsp:txBody>
      <dsp:txXfrm>
        <a:off x="2394519" y="2144935"/>
        <a:ext cx="1011082" cy="1004884"/>
      </dsp:txXfrm>
    </dsp:sp>
    <dsp:sp modelId="{8E47D6C1-6B6A-6646-975A-6CE6CC0F4208}">
      <dsp:nvSpPr>
        <dsp:cNvPr id="0" name=""/>
        <dsp:cNvSpPr/>
      </dsp:nvSpPr>
      <dsp:spPr>
        <a:xfrm>
          <a:off x="1219993" y="2952844"/>
          <a:ext cx="1781889" cy="106913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Enjuiciar</a:t>
          </a:r>
          <a:endParaRPr lang="es-ES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Justificar</a:t>
          </a:r>
          <a:endParaRPr lang="es-ES" sz="1200" b="1" kern="1200" dirty="0"/>
        </a:p>
      </dsp:txBody>
      <dsp:txXfrm>
        <a:off x="1251307" y="2984158"/>
        <a:ext cx="1719261" cy="1006505"/>
      </dsp:txXfrm>
    </dsp:sp>
    <dsp:sp modelId="{CF008D1F-CD3B-2C49-BB67-EF94EC830422}">
      <dsp:nvSpPr>
        <dsp:cNvPr id="0" name=""/>
        <dsp:cNvSpPr/>
      </dsp:nvSpPr>
      <dsp:spPr>
        <a:xfrm rot="20700000">
          <a:off x="3022455" y="224216"/>
          <a:ext cx="1995300" cy="1995300"/>
        </a:xfrm>
        <a:prstGeom prst="gear6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PREGUNTA</a:t>
          </a:r>
          <a:endParaRPr lang="es-ES" sz="1500" b="1" kern="1200" dirty="0"/>
        </a:p>
      </dsp:txBody>
      <dsp:txXfrm rot="-20700000">
        <a:off x="3460083" y="661844"/>
        <a:ext cx="1120044" cy="1120044"/>
      </dsp:txXfrm>
    </dsp:sp>
    <dsp:sp modelId="{FA4D1E08-1E9B-EA49-8CD3-16903DEABEDC}">
      <dsp:nvSpPr>
        <dsp:cNvPr id="0" name=""/>
        <dsp:cNvSpPr/>
      </dsp:nvSpPr>
      <dsp:spPr>
        <a:xfrm>
          <a:off x="4529216" y="661844"/>
          <a:ext cx="1781889" cy="1069133"/>
        </a:xfrm>
        <a:prstGeom prst="roundRect">
          <a:avLst>
            <a:gd name="adj" fmla="val 10000"/>
          </a:avLst>
        </a:prstGeom>
        <a:solidFill>
          <a:srgbClr val="CCFFCC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Por supuesto</a:t>
          </a:r>
          <a:endParaRPr lang="es-ES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Pre venido</a:t>
          </a:r>
          <a:endParaRPr lang="es-ES" sz="1200" b="1" kern="1200" dirty="0"/>
        </a:p>
      </dsp:txBody>
      <dsp:txXfrm>
        <a:off x="4560530" y="693158"/>
        <a:ext cx="1719261" cy="1006505"/>
      </dsp:txXfrm>
    </dsp:sp>
    <dsp:sp modelId="{08797F64-40C8-7142-A6E5-19E3778FF008}">
      <dsp:nvSpPr>
        <dsp:cNvPr id="0" name=""/>
        <dsp:cNvSpPr/>
      </dsp:nvSpPr>
      <dsp:spPr>
        <a:xfrm>
          <a:off x="3305655" y="1862774"/>
          <a:ext cx="3584142" cy="3584142"/>
        </a:xfrm>
        <a:prstGeom prst="circularArrow">
          <a:avLst>
            <a:gd name="adj1" fmla="val 4687"/>
            <a:gd name="adj2" fmla="val 299029"/>
            <a:gd name="adj3" fmla="val 2534097"/>
            <a:gd name="adj4" fmla="val 15823176"/>
            <a:gd name="adj5" fmla="val 5469"/>
          </a:avLst>
        </a:prstGeom>
        <a:solidFill>
          <a:srgbClr val="00009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A4CD4-65DD-0748-8D43-BBC03D6788CB}">
      <dsp:nvSpPr>
        <dsp:cNvPr id="0" name=""/>
        <dsp:cNvSpPr/>
      </dsp:nvSpPr>
      <dsp:spPr>
        <a:xfrm>
          <a:off x="1521188" y="1174718"/>
          <a:ext cx="2604103" cy="260410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4BB8D-B2E0-A44A-945E-370FA4A7AF4D}">
      <dsp:nvSpPr>
        <dsp:cNvPr id="0" name=""/>
        <dsp:cNvSpPr/>
      </dsp:nvSpPr>
      <dsp:spPr>
        <a:xfrm>
          <a:off x="2560921" y="-216677"/>
          <a:ext cx="2807748" cy="280774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7D98F-4DDC-FD47-A5BA-CCD13AC060AC}">
      <dsp:nvSpPr>
        <dsp:cNvPr id="0" name=""/>
        <dsp:cNvSpPr/>
      </dsp:nvSpPr>
      <dsp:spPr>
        <a:xfrm>
          <a:off x="1904424" y="2524375"/>
          <a:ext cx="1379450" cy="137961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81C4EE-706F-1E45-8BA5-13D7ECC3C9FE}">
      <dsp:nvSpPr>
        <dsp:cNvPr id="0" name=""/>
        <dsp:cNvSpPr/>
      </dsp:nvSpPr>
      <dsp:spPr>
        <a:xfrm>
          <a:off x="2784235" y="1508196"/>
          <a:ext cx="409597" cy="40906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128BB1-4B04-3A40-ADEB-A72AD528DCEA}">
      <dsp:nvSpPr>
        <dsp:cNvPr id="0" name=""/>
        <dsp:cNvSpPr/>
      </dsp:nvSpPr>
      <dsp:spPr>
        <a:xfrm>
          <a:off x="1953270" y="2577258"/>
          <a:ext cx="1273519" cy="12733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0B97D9-19C6-5D40-8F5F-42BE9B6D5572}">
      <dsp:nvSpPr>
        <dsp:cNvPr id="0" name=""/>
        <dsp:cNvSpPr/>
      </dsp:nvSpPr>
      <dsp:spPr>
        <a:xfrm>
          <a:off x="3383920" y="2784642"/>
          <a:ext cx="721504" cy="721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9B4475-5D82-104A-ABAB-AB9DB67191F8}">
      <dsp:nvSpPr>
        <dsp:cNvPr id="0" name=""/>
        <dsp:cNvSpPr/>
      </dsp:nvSpPr>
      <dsp:spPr>
        <a:xfrm>
          <a:off x="3426292" y="2827155"/>
          <a:ext cx="636759" cy="63666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D4BB28-F331-0946-998D-DBC495F37DDA}">
      <dsp:nvSpPr>
        <dsp:cNvPr id="0" name=""/>
        <dsp:cNvSpPr/>
      </dsp:nvSpPr>
      <dsp:spPr>
        <a:xfrm>
          <a:off x="3101438" y="1766389"/>
          <a:ext cx="925714" cy="9254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05F924-A136-624A-956E-78BE12165C3F}">
      <dsp:nvSpPr>
        <dsp:cNvPr id="0" name=""/>
        <dsp:cNvSpPr/>
      </dsp:nvSpPr>
      <dsp:spPr>
        <a:xfrm>
          <a:off x="4227244" y="75694"/>
          <a:ext cx="303078" cy="303298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778D5F-A228-274E-9D11-062AE4829608}">
      <dsp:nvSpPr>
        <dsp:cNvPr id="0" name=""/>
        <dsp:cNvSpPr/>
      </dsp:nvSpPr>
      <dsp:spPr>
        <a:xfrm>
          <a:off x="4682156" y="0"/>
          <a:ext cx="151833" cy="151389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3FC70F-2138-C542-A7E2-327F39523F38}">
      <dsp:nvSpPr>
        <dsp:cNvPr id="0" name=""/>
        <dsp:cNvSpPr/>
      </dsp:nvSpPr>
      <dsp:spPr>
        <a:xfrm>
          <a:off x="3150284" y="1815124"/>
          <a:ext cx="828023" cy="82746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211E6B-85BA-C245-B6F1-80E7317F5469}">
      <dsp:nvSpPr>
        <dsp:cNvPr id="0" name=""/>
        <dsp:cNvSpPr/>
      </dsp:nvSpPr>
      <dsp:spPr>
        <a:xfrm>
          <a:off x="3205015" y="943076"/>
          <a:ext cx="649118" cy="6485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5889E2-3FD6-D94F-8D36-D5E5873E01D7}">
      <dsp:nvSpPr>
        <dsp:cNvPr id="0" name=""/>
        <dsp:cNvSpPr/>
      </dsp:nvSpPr>
      <dsp:spPr>
        <a:xfrm>
          <a:off x="3799402" y="4775524"/>
          <a:ext cx="409597" cy="40906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1D07D1-6510-8745-8C26-518C3B030368}">
      <dsp:nvSpPr>
        <dsp:cNvPr id="0" name=""/>
        <dsp:cNvSpPr/>
      </dsp:nvSpPr>
      <dsp:spPr>
        <a:xfrm>
          <a:off x="3243267" y="980924"/>
          <a:ext cx="572613" cy="57237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FC663D-0F23-844A-9820-6227BB853D92}">
      <dsp:nvSpPr>
        <dsp:cNvPr id="0" name=""/>
        <dsp:cNvSpPr/>
      </dsp:nvSpPr>
      <dsp:spPr>
        <a:xfrm>
          <a:off x="3659927" y="336479"/>
          <a:ext cx="601449" cy="6014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7C3BB8-A58B-2F45-9674-83AA26FF3B4E}">
      <dsp:nvSpPr>
        <dsp:cNvPr id="0" name=""/>
        <dsp:cNvSpPr/>
      </dsp:nvSpPr>
      <dsp:spPr>
        <a:xfrm>
          <a:off x="3695237" y="371734"/>
          <a:ext cx="530829" cy="53038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F7224E-07DA-ED4F-AB19-AE637AB22176}">
      <dsp:nvSpPr>
        <dsp:cNvPr id="0" name=""/>
        <dsp:cNvSpPr/>
      </dsp:nvSpPr>
      <dsp:spPr>
        <a:xfrm>
          <a:off x="2814249" y="3865628"/>
          <a:ext cx="1033999" cy="10343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F6F382-0FCE-684E-B7E6-2B04BD0566B2}">
      <dsp:nvSpPr>
        <dsp:cNvPr id="0" name=""/>
        <dsp:cNvSpPr/>
      </dsp:nvSpPr>
      <dsp:spPr>
        <a:xfrm>
          <a:off x="4178398" y="3486635"/>
          <a:ext cx="227161" cy="22760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CA6E1F-A295-BB4E-B28D-F737769FED8E}">
      <dsp:nvSpPr>
        <dsp:cNvPr id="0" name=""/>
        <dsp:cNvSpPr/>
      </dsp:nvSpPr>
      <dsp:spPr>
        <a:xfrm>
          <a:off x="2868980" y="3920066"/>
          <a:ext cx="925126" cy="924930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53C96F-7AFD-A642-8E18-49A58FFCC581}">
      <dsp:nvSpPr>
        <dsp:cNvPr id="0" name=""/>
        <dsp:cNvSpPr/>
      </dsp:nvSpPr>
      <dsp:spPr>
        <a:xfrm>
          <a:off x="540275" y="1815124"/>
          <a:ext cx="2046811" cy="648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" numCol="1" spcCol="1270" anchor="b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Los recuerdos</a:t>
          </a:r>
          <a:endParaRPr lang="es-ES" sz="2000" kern="1200" dirty="0"/>
        </a:p>
      </dsp:txBody>
      <dsp:txXfrm>
        <a:off x="540275" y="1815124"/>
        <a:ext cx="2046811" cy="648073"/>
      </dsp:txXfrm>
    </dsp:sp>
    <dsp:sp modelId="{85E81E36-3F31-F641-BF8D-7E102A36DB79}">
      <dsp:nvSpPr>
        <dsp:cNvPr id="0" name=""/>
        <dsp:cNvSpPr/>
      </dsp:nvSpPr>
      <dsp:spPr>
        <a:xfrm>
          <a:off x="4254315" y="2827155"/>
          <a:ext cx="2046811" cy="63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 desconocido</a:t>
          </a:r>
          <a:endParaRPr lang="es-ES" sz="2000" kern="1200" dirty="0"/>
        </a:p>
      </dsp:txBody>
      <dsp:txXfrm>
        <a:off x="4254315" y="2827155"/>
        <a:ext cx="2046811" cy="636667"/>
      </dsp:txXfrm>
    </dsp:sp>
    <dsp:sp modelId="{DDCA2C9F-D5AC-9640-B3AC-F6C57885ED67}">
      <dsp:nvSpPr>
        <dsp:cNvPr id="0" name=""/>
        <dsp:cNvSpPr/>
      </dsp:nvSpPr>
      <dsp:spPr>
        <a:xfrm>
          <a:off x="4178398" y="1815124"/>
          <a:ext cx="2046811" cy="827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 agresión</a:t>
          </a:r>
          <a:endParaRPr lang="es-ES" sz="2000" kern="1200" dirty="0"/>
        </a:p>
      </dsp:txBody>
      <dsp:txXfrm>
        <a:off x="4178398" y="1815124"/>
        <a:ext cx="2046811" cy="827460"/>
      </dsp:txXfrm>
    </dsp:sp>
    <dsp:sp modelId="{475EBDB8-EE24-3B44-B227-24A74FB9D7B6}">
      <dsp:nvSpPr>
        <dsp:cNvPr id="0" name=""/>
        <dsp:cNvSpPr/>
      </dsp:nvSpPr>
      <dsp:spPr>
        <a:xfrm>
          <a:off x="3999493" y="980924"/>
          <a:ext cx="2046811" cy="572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 indiferencia</a:t>
          </a:r>
          <a:endParaRPr lang="es-ES" sz="2000" kern="1200" dirty="0"/>
        </a:p>
      </dsp:txBody>
      <dsp:txXfrm>
        <a:off x="3999493" y="980924"/>
        <a:ext cx="2046811" cy="572378"/>
      </dsp:txXfrm>
    </dsp:sp>
    <dsp:sp modelId="{42C4FFC3-337A-7A48-A409-839C1211EABB}">
      <dsp:nvSpPr>
        <dsp:cNvPr id="0" name=""/>
        <dsp:cNvSpPr/>
      </dsp:nvSpPr>
      <dsp:spPr>
        <a:xfrm>
          <a:off x="4378489" y="371734"/>
          <a:ext cx="2046811" cy="530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 mediocridad</a:t>
          </a:r>
          <a:endParaRPr lang="es-ES" sz="2000" kern="1200" dirty="0"/>
        </a:p>
      </dsp:txBody>
      <dsp:txXfrm>
        <a:off x="4378489" y="371734"/>
        <a:ext cx="2046811" cy="530383"/>
      </dsp:txXfrm>
    </dsp:sp>
    <dsp:sp modelId="{D8FCC4E6-998B-6548-B786-B687FD0D471D}">
      <dsp:nvSpPr>
        <dsp:cNvPr id="0" name=""/>
        <dsp:cNvSpPr/>
      </dsp:nvSpPr>
      <dsp:spPr>
        <a:xfrm>
          <a:off x="655033" y="3920066"/>
          <a:ext cx="2046811" cy="924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Las relaciones</a:t>
          </a:r>
          <a:endParaRPr lang="es-ES" sz="2000" kern="1200" dirty="0"/>
        </a:p>
      </dsp:txBody>
      <dsp:txXfrm>
        <a:off x="655033" y="3920066"/>
        <a:ext cx="2046811" cy="92493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4D084-3FDC-8F42-ACDB-391AD0307611}">
      <dsp:nvSpPr>
        <dsp:cNvPr id="0" name=""/>
        <dsp:cNvSpPr/>
      </dsp:nvSpPr>
      <dsp:spPr>
        <a:xfrm>
          <a:off x="2428529" y="25019"/>
          <a:ext cx="1651318" cy="1651318"/>
        </a:xfrm>
        <a:prstGeom prst="triangle">
          <a:avLst/>
        </a:prstGeom>
        <a:solidFill>
          <a:srgbClr val="580101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Sexo</a:t>
          </a:r>
          <a:endParaRPr lang="es-ES" sz="1200" b="1" kern="1200" dirty="0"/>
        </a:p>
      </dsp:txBody>
      <dsp:txXfrm>
        <a:off x="2841359" y="850678"/>
        <a:ext cx="825659" cy="825659"/>
      </dsp:txXfrm>
    </dsp:sp>
    <dsp:sp modelId="{EE8BDCFE-2637-9248-8C7E-08BB902EBA44}">
      <dsp:nvSpPr>
        <dsp:cNvPr id="0" name=""/>
        <dsp:cNvSpPr/>
      </dsp:nvSpPr>
      <dsp:spPr>
        <a:xfrm>
          <a:off x="1602870" y="1676337"/>
          <a:ext cx="1651318" cy="1651318"/>
        </a:xfrm>
        <a:prstGeom prst="triangle">
          <a:avLst/>
        </a:prstGeom>
        <a:solidFill>
          <a:srgbClr val="0000FF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Salud</a:t>
          </a:r>
          <a:endParaRPr lang="es-ES" sz="1200" b="1" kern="1200" dirty="0"/>
        </a:p>
      </dsp:txBody>
      <dsp:txXfrm>
        <a:off x="2015700" y="2501996"/>
        <a:ext cx="825659" cy="825659"/>
      </dsp:txXfrm>
    </dsp:sp>
    <dsp:sp modelId="{7B607DCB-D58B-6842-816C-17B8D4AC8356}">
      <dsp:nvSpPr>
        <dsp:cNvPr id="0" name=""/>
        <dsp:cNvSpPr/>
      </dsp:nvSpPr>
      <dsp:spPr>
        <a:xfrm rot="10800000">
          <a:off x="2428529" y="1676337"/>
          <a:ext cx="1651318" cy="1651318"/>
        </a:xfrm>
        <a:prstGeom prst="triangle">
          <a:avLst/>
        </a:prstGeom>
        <a:solidFill>
          <a:srgbClr val="FF0000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Afectos</a:t>
          </a:r>
          <a:endParaRPr lang="es-ES" sz="1200" b="1" kern="1200" dirty="0"/>
        </a:p>
      </dsp:txBody>
      <dsp:txXfrm rot="10800000">
        <a:off x="2841358" y="1676337"/>
        <a:ext cx="825659" cy="825659"/>
      </dsp:txXfrm>
    </dsp:sp>
    <dsp:sp modelId="{4187A51D-CF72-CB48-9EBB-9A1B170611BC}">
      <dsp:nvSpPr>
        <dsp:cNvPr id="0" name=""/>
        <dsp:cNvSpPr/>
      </dsp:nvSpPr>
      <dsp:spPr>
        <a:xfrm>
          <a:off x="3254188" y="1676337"/>
          <a:ext cx="1651318" cy="1651318"/>
        </a:xfrm>
        <a:prstGeom prst="triangle">
          <a:avLst/>
        </a:prstGeom>
        <a:solidFill>
          <a:srgbClr val="660066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Comida</a:t>
          </a:r>
          <a:endParaRPr lang="es-ES" sz="1200" b="1" kern="1200" dirty="0"/>
        </a:p>
      </dsp:txBody>
      <dsp:txXfrm>
        <a:off x="3667018" y="2501996"/>
        <a:ext cx="825659" cy="825659"/>
      </dsp:txXfrm>
    </dsp:sp>
    <dsp:sp modelId="{E484CC35-21C8-844A-BA36-0539B6C4468D}">
      <dsp:nvSpPr>
        <dsp:cNvPr id="0" name=""/>
        <dsp:cNvSpPr/>
      </dsp:nvSpPr>
      <dsp:spPr>
        <a:xfrm>
          <a:off x="777211" y="3327656"/>
          <a:ext cx="1651318" cy="1651318"/>
        </a:xfrm>
        <a:prstGeom prst="triangle">
          <a:avLst/>
        </a:prstGeom>
        <a:solidFill>
          <a:schemeClr val="tx1">
            <a:lumMod val="95000"/>
            <a:lumOff val="500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bg1"/>
              </a:solidFill>
            </a:rPr>
            <a:t>Dinero</a:t>
          </a:r>
          <a:endParaRPr lang="es-ES" sz="1200" b="1" kern="1200" dirty="0">
            <a:solidFill>
              <a:schemeClr val="bg1"/>
            </a:solidFill>
          </a:endParaRPr>
        </a:p>
      </dsp:txBody>
      <dsp:txXfrm>
        <a:off x="1190041" y="4153315"/>
        <a:ext cx="825659" cy="825659"/>
      </dsp:txXfrm>
    </dsp:sp>
    <dsp:sp modelId="{D3BC2545-4B56-4242-8140-0C4D823BFA3A}">
      <dsp:nvSpPr>
        <dsp:cNvPr id="0" name=""/>
        <dsp:cNvSpPr/>
      </dsp:nvSpPr>
      <dsp:spPr>
        <a:xfrm rot="10800000">
          <a:off x="1602870" y="3327656"/>
          <a:ext cx="1651318" cy="1651318"/>
        </a:xfrm>
        <a:prstGeom prst="triangle">
          <a:avLst/>
        </a:prstGeom>
        <a:solidFill>
          <a:srgbClr val="008000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bg1"/>
              </a:solidFill>
            </a:rPr>
            <a:t>Tiempo</a:t>
          </a:r>
          <a:endParaRPr lang="es-ES" sz="1200" b="1" kern="1200" dirty="0">
            <a:solidFill>
              <a:schemeClr val="bg1"/>
            </a:solidFill>
          </a:endParaRPr>
        </a:p>
      </dsp:txBody>
      <dsp:txXfrm rot="10800000">
        <a:off x="2015699" y="3327656"/>
        <a:ext cx="825659" cy="825659"/>
      </dsp:txXfrm>
    </dsp:sp>
    <dsp:sp modelId="{2577C558-C3EB-0B46-82AF-4A0CE89201CB}">
      <dsp:nvSpPr>
        <dsp:cNvPr id="0" name=""/>
        <dsp:cNvSpPr/>
      </dsp:nvSpPr>
      <dsp:spPr>
        <a:xfrm>
          <a:off x="2428529" y="3327656"/>
          <a:ext cx="1651318" cy="1651318"/>
        </a:xfrm>
        <a:prstGeom prst="triangle">
          <a:avLst/>
        </a:prstGeom>
        <a:solidFill>
          <a:schemeClr val="accent4">
            <a:lumMod val="7500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bg1"/>
              </a:solidFill>
            </a:rPr>
            <a:t>Diálogos</a:t>
          </a:r>
          <a:endParaRPr lang="es-ES" sz="1200" b="1" kern="1200" dirty="0">
            <a:solidFill>
              <a:schemeClr val="bg1"/>
            </a:solidFill>
          </a:endParaRPr>
        </a:p>
      </dsp:txBody>
      <dsp:txXfrm>
        <a:off x="2841359" y="4153315"/>
        <a:ext cx="825659" cy="825659"/>
      </dsp:txXfrm>
    </dsp:sp>
    <dsp:sp modelId="{DB18706D-1C1E-454E-9B3A-17EA09229FE2}">
      <dsp:nvSpPr>
        <dsp:cNvPr id="0" name=""/>
        <dsp:cNvSpPr/>
      </dsp:nvSpPr>
      <dsp:spPr>
        <a:xfrm rot="10800000">
          <a:off x="3254188" y="3327656"/>
          <a:ext cx="1651318" cy="1651318"/>
        </a:xfrm>
        <a:prstGeom prst="triangle">
          <a:avLst/>
        </a:prstGeom>
        <a:solidFill>
          <a:schemeClr val="bg2">
            <a:lumMod val="5000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bg1"/>
              </a:solidFill>
            </a:rPr>
            <a:t>Vestido</a:t>
          </a:r>
          <a:endParaRPr lang="es-ES" sz="1200" b="1" kern="1200" dirty="0">
            <a:solidFill>
              <a:schemeClr val="bg1"/>
            </a:solidFill>
          </a:endParaRPr>
        </a:p>
      </dsp:txBody>
      <dsp:txXfrm rot="10800000">
        <a:off x="3667017" y="3327656"/>
        <a:ext cx="825659" cy="825659"/>
      </dsp:txXfrm>
    </dsp:sp>
    <dsp:sp modelId="{1DD47333-8B63-C942-B242-F982FB3D296A}">
      <dsp:nvSpPr>
        <dsp:cNvPr id="0" name=""/>
        <dsp:cNvSpPr/>
      </dsp:nvSpPr>
      <dsp:spPr>
        <a:xfrm>
          <a:off x="4079847" y="3327656"/>
          <a:ext cx="1651318" cy="1651318"/>
        </a:xfrm>
        <a:prstGeom prst="triangle">
          <a:avLst/>
        </a:prstGeom>
        <a:solidFill>
          <a:schemeClr val="accent1"/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bg1"/>
              </a:solidFill>
            </a:rPr>
            <a:t>Descanso</a:t>
          </a:r>
          <a:endParaRPr lang="es-ES" sz="1200" b="1" kern="1200" dirty="0">
            <a:solidFill>
              <a:schemeClr val="bg1"/>
            </a:solidFill>
          </a:endParaRPr>
        </a:p>
      </dsp:txBody>
      <dsp:txXfrm>
        <a:off x="4492677" y="4153315"/>
        <a:ext cx="825659" cy="82565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7C78E-A905-5348-89BC-364A444DC9DE}">
      <dsp:nvSpPr>
        <dsp:cNvPr id="0" name=""/>
        <dsp:cNvSpPr/>
      </dsp:nvSpPr>
      <dsp:spPr>
        <a:xfrm>
          <a:off x="1173137" y="3106513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008000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AFECTOS</a:t>
          </a:r>
          <a:endParaRPr lang="es-ES" sz="1400" b="1" kern="1200" dirty="0"/>
        </a:p>
      </dsp:txBody>
      <dsp:txXfrm>
        <a:off x="1384272" y="3287779"/>
        <a:ext cx="940969" cy="807849"/>
      </dsp:txXfrm>
    </dsp:sp>
    <dsp:sp modelId="{473E0D0F-A5A8-8E46-B605-000C208FB19A}">
      <dsp:nvSpPr>
        <dsp:cNvPr id="0" name=""/>
        <dsp:cNvSpPr/>
      </dsp:nvSpPr>
      <dsp:spPr>
        <a:xfrm>
          <a:off x="1205664" y="3629867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D7C524-EA6A-6042-BC24-A3D29E540FBF}">
      <dsp:nvSpPr>
        <dsp:cNvPr id="0" name=""/>
        <dsp:cNvSpPr/>
      </dsp:nvSpPr>
      <dsp:spPr>
        <a:xfrm>
          <a:off x="0" y="2459485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F7F3D1-4A0E-4548-BDEE-F26FEA97F690}">
      <dsp:nvSpPr>
        <dsp:cNvPr id="0" name=""/>
        <dsp:cNvSpPr/>
      </dsp:nvSpPr>
      <dsp:spPr>
        <a:xfrm>
          <a:off x="933883" y="3474418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14CDC2-B5C9-D24A-A65E-E5EF1005AB2E}">
      <dsp:nvSpPr>
        <dsp:cNvPr id="0" name=""/>
        <dsp:cNvSpPr/>
      </dsp:nvSpPr>
      <dsp:spPr>
        <a:xfrm>
          <a:off x="2346275" y="2455747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0000FF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TIEMPO</a:t>
          </a:r>
          <a:endParaRPr lang="es-ES" sz="1400" b="1" kern="1200" dirty="0"/>
        </a:p>
      </dsp:txBody>
      <dsp:txXfrm>
        <a:off x="2557410" y="2637013"/>
        <a:ext cx="940969" cy="807849"/>
      </dsp:txXfrm>
    </dsp:sp>
    <dsp:sp modelId="{845EA677-8720-1142-ADA7-FA2EC39E5D52}">
      <dsp:nvSpPr>
        <dsp:cNvPr id="0" name=""/>
        <dsp:cNvSpPr/>
      </dsp:nvSpPr>
      <dsp:spPr>
        <a:xfrm>
          <a:off x="3284495" y="3468188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5D9651-8076-644F-B84E-8956EE6F3A59}">
      <dsp:nvSpPr>
        <dsp:cNvPr id="0" name=""/>
        <dsp:cNvSpPr/>
      </dsp:nvSpPr>
      <dsp:spPr>
        <a:xfrm>
          <a:off x="3518689" y="3104020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C78FBC-D87D-384F-8584-3A31E73E3C3D}">
      <dsp:nvSpPr>
        <dsp:cNvPr id="0" name=""/>
        <dsp:cNvSpPr/>
      </dsp:nvSpPr>
      <dsp:spPr>
        <a:xfrm>
          <a:off x="3551939" y="3624882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5AA103-E9DB-E847-B373-C4557CADAFA5}">
      <dsp:nvSpPr>
        <dsp:cNvPr id="0" name=""/>
        <dsp:cNvSpPr/>
      </dsp:nvSpPr>
      <dsp:spPr>
        <a:xfrm>
          <a:off x="1173137" y="1812458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FF0000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DIÁLOGO</a:t>
          </a:r>
          <a:endParaRPr lang="es-ES" sz="1400" b="1" kern="1200" dirty="0"/>
        </a:p>
      </dsp:txBody>
      <dsp:txXfrm>
        <a:off x="1384272" y="1993724"/>
        <a:ext cx="940969" cy="807849"/>
      </dsp:txXfrm>
    </dsp:sp>
    <dsp:sp modelId="{409C9DC6-D402-3D43-AE94-3AA5A83BF954}">
      <dsp:nvSpPr>
        <dsp:cNvPr id="0" name=""/>
        <dsp:cNvSpPr/>
      </dsp:nvSpPr>
      <dsp:spPr>
        <a:xfrm>
          <a:off x="2107021" y="1834576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793EEA-F559-BB4F-A3AE-FEC25DCB5E60}">
      <dsp:nvSpPr>
        <dsp:cNvPr id="0" name=""/>
        <dsp:cNvSpPr/>
      </dsp:nvSpPr>
      <dsp:spPr>
        <a:xfrm>
          <a:off x="2346275" y="1161692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C6C5B2-5E88-734C-BA42-9CD5D95FD828}">
      <dsp:nvSpPr>
        <dsp:cNvPr id="0" name=""/>
        <dsp:cNvSpPr/>
      </dsp:nvSpPr>
      <dsp:spPr>
        <a:xfrm>
          <a:off x="2384584" y="1680373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38AF51-48FF-FD4C-8C0A-3F5B3DAEBE56}">
      <dsp:nvSpPr>
        <dsp:cNvPr id="0" name=""/>
        <dsp:cNvSpPr/>
      </dsp:nvSpPr>
      <dsp:spPr>
        <a:xfrm>
          <a:off x="3518689" y="1809965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660066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SUEÑOS</a:t>
          </a:r>
          <a:endParaRPr lang="es-ES" sz="1400" b="1" kern="1200" dirty="0"/>
        </a:p>
      </dsp:txBody>
      <dsp:txXfrm>
        <a:off x="3729824" y="1991231"/>
        <a:ext cx="940969" cy="807849"/>
      </dsp:txXfrm>
    </dsp:sp>
    <dsp:sp modelId="{3A75E65B-5576-B14A-890A-9B60B7551CB2}">
      <dsp:nvSpPr>
        <dsp:cNvPr id="0" name=""/>
        <dsp:cNvSpPr/>
      </dsp:nvSpPr>
      <dsp:spPr>
        <a:xfrm>
          <a:off x="4698332" y="2328647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8171D2-1360-CD46-9B42-E1AF5B849092}">
      <dsp:nvSpPr>
        <dsp:cNvPr id="0" name=""/>
        <dsp:cNvSpPr/>
      </dsp:nvSpPr>
      <dsp:spPr>
        <a:xfrm>
          <a:off x="4691827" y="2467896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CF600E-69E6-8945-95C5-7A72E737D04F}">
      <dsp:nvSpPr>
        <dsp:cNvPr id="0" name=""/>
        <dsp:cNvSpPr/>
      </dsp:nvSpPr>
      <dsp:spPr>
        <a:xfrm>
          <a:off x="4957825" y="2489080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1D1570-13B2-4443-94F1-7ADCBBDEAC4C}">
      <dsp:nvSpPr>
        <dsp:cNvPr id="0" name=""/>
        <dsp:cNvSpPr/>
      </dsp:nvSpPr>
      <dsp:spPr>
        <a:xfrm>
          <a:off x="4691827" y="1174153"/>
          <a:ext cx="1363239" cy="1170381"/>
        </a:xfrm>
        <a:prstGeom prst="hexagon">
          <a:avLst>
            <a:gd name="adj" fmla="val 25000"/>
            <a:gd name="vf" fmla="val 115470"/>
          </a:avLst>
        </a:prstGeom>
        <a:solidFill>
          <a:srgbClr val="000090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SERVICIOS</a:t>
          </a:r>
          <a:endParaRPr lang="es-ES" sz="1400" b="1" kern="1200" dirty="0"/>
        </a:p>
      </dsp:txBody>
      <dsp:txXfrm>
        <a:off x="4902962" y="1355419"/>
        <a:ext cx="940969" cy="807849"/>
      </dsp:txXfrm>
    </dsp:sp>
    <dsp:sp modelId="{DF3C9A60-190B-7444-B2D4-10BD0803A9AE}">
      <dsp:nvSpPr>
        <dsp:cNvPr id="0" name=""/>
        <dsp:cNvSpPr/>
      </dsp:nvSpPr>
      <dsp:spPr>
        <a:xfrm>
          <a:off x="5871470" y="1698753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72CEB5-FD33-F242-AB55-8AFE0EB4EEF3}">
      <dsp:nvSpPr>
        <dsp:cNvPr id="0" name=""/>
        <dsp:cNvSpPr/>
      </dsp:nvSpPr>
      <dsp:spPr>
        <a:xfrm>
          <a:off x="5864964" y="1827099"/>
          <a:ext cx="1363239" cy="11703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E603C-DE38-4D44-833C-E7DCE35AA4F6}">
      <dsp:nvSpPr>
        <dsp:cNvPr id="0" name=""/>
        <dsp:cNvSpPr/>
      </dsp:nvSpPr>
      <dsp:spPr>
        <a:xfrm>
          <a:off x="6136745" y="1853267"/>
          <a:ext cx="159020" cy="137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0B894-C9B3-5846-9E22-07138A29FC52}">
      <dsp:nvSpPr>
        <dsp:cNvPr id="0" name=""/>
        <dsp:cNvSpPr/>
      </dsp:nvSpPr>
      <dsp:spPr>
        <a:xfrm>
          <a:off x="1788992" y="970882"/>
          <a:ext cx="2848518" cy="2849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b="1" kern="1200" dirty="0" smtClean="0"/>
            <a:t>Bienestar individual</a:t>
          </a:r>
          <a:endParaRPr lang="es-ES" sz="3000" b="1" kern="1200" dirty="0"/>
        </a:p>
      </dsp:txBody>
      <dsp:txXfrm>
        <a:off x="2206148" y="1388110"/>
        <a:ext cx="2014206" cy="2014552"/>
      </dsp:txXfrm>
    </dsp:sp>
    <dsp:sp modelId="{1B5094D3-AD7A-1641-A547-9383D9A6D5DF}">
      <dsp:nvSpPr>
        <dsp:cNvPr id="0" name=""/>
        <dsp:cNvSpPr/>
      </dsp:nvSpPr>
      <dsp:spPr>
        <a:xfrm>
          <a:off x="2664874" y="3608098"/>
          <a:ext cx="229634" cy="2296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B90BFA-7E33-8C41-AB0E-9078915DE03D}">
      <dsp:nvSpPr>
        <dsp:cNvPr id="0" name=""/>
        <dsp:cNvSpPr/>
      </dsp:nvSpPr>
      <dsp:spPr>
        <a:xfrm>
          <a:off x="4820983" y="2127082"/>
          <a:ext cx="229634" cy="22961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206BDE-6EAD-6A4F-A06F-12EDD8788139}">
      <dsp:nvSpPr>
        <dsp:cNvPr id="0" name=""/>
        <dsp:cNvSpPr/>
      </dsp:nvSpPr>
      <dsp:spPr>
        <a:xfrm>
          <a:off x="3723647" y="3852473"/>
          <a:ext cx="316696" cy="31717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829BA8-A59D-784E-886C-E0405FF0EDE5}">
      <dsp:nvSpPr>
        <dsp:cNvPr id="0" name=""/>
        <dsp:cNvSpPr/>
      </dsp:nvSpPr>
      <dsp:spPr>
        <a:xfrm>
          <a:off x="2729149" y="1291115"/>
          <a:ext cx="229634" cy="22961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7E6070-1858-724D-9DF1-5B000E83E648}">
      <dsp:nvSpPr>
        <dsp:cNvPr id="0" name=""/>
        <dsp:cNvSpPr/>
      </dsp:nvSpPr>
      <dsp:spPr>
        <a:xfrm>
          <a:off x="2006355" y="2605141"/>
          <a:ext cx="229634" cy="22961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B31357-6DD1-5047-B07F-9D6079946CBD}">
      <dsp:nvSpPr>
        <dsp:cNvPr id="0" name=""/>
        <dsp:cNvSpPr/>
      </dsp:nvSpPr>
      <dsp:spPr>
        <a:xfrm>
          <a:off x="690042" y="1253580"/>
          <a:ext cx="1575023" cy="162125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Consumo</a:t>
          </a:r>
          <a:endParaRPr lang="es-ES" sz="1600" b="1" kern="1200" dirty="0"/>
        </a:p>
      </dsp:txBody>
      <dsp:txXfrm>
        <a:off x="920699" y="1491007"/>
        <a:ext cx="1113709" cy="1146399"/>
      </dsp:txXfrm>
    </dsp:sp>
    <dsp:sp modelId="{8ABCFA82-E36E-8F40-96CC-BD813CF30D0A}">
      <dsp:nvSpPr>
        <dsp:cNvPr id="0" name=""/>
        <dsp:cNvSpPr/>
      </dsp:nvSpPr>
      <dsp:spPr>
        <a:xfrm>
          <a:off x="3094343" y="1301298"/>
          <a:ext cx="316696" cy="31717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386508-4A98-274F-8840-7041E63EF0D1}">
      <dsp:nvSpPr>
        <dsp:cNvPr id="0" name=""/>
        <dsp:cNvSpPr/>
      </dsp:nvSpPr>
      <dsp:spPr>
        <a:xfrm>
          <a:off x="1007767" y="2982396"/>
          <a:ext cx="572625" cy="57275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B8DCBF-639B-FE44-8C46-F8694D6C6A17}">
      <dsp:nvSpPr>
        <dsp:cNvPr id="0" name=""/>
        <dsp:cNvSpPr/>
      </dsp:nvSpPr>
      <dsp:spPr>
        <a:xfrm>
          <a:off x="4721791" y="708827"/>
          <a:ext cx="1575023" cy="1621253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Diversión</a:t>
          </a:r>
          <a:endParaRPr lang="es-ES" sz="1600" b="1" kern="1200" dirty="0"/>
        </a:p>
      </dsp:txBody>
      <dsp:txXfrm>
        <a:off x="4952448" y="946254"/>
        <a:ext cx="1113709" cy="1146399"/>
      </dsp:txXfrm>
    </dsp:sp>
    <dsp:sp modelId="{C272E99A-2A40-C84F-BED3-652FF5BCC759}">
      <dsp:nvSpPr>
        <dsp:cNvPr id="0" name=""/>
        <dsp:cNvSpPr/>
      </dsp:nvSpPr>
      <dsp:spPr>
        <a:xfrm>
          <a:off x="4413134" y="1739646"/>
          <a:ext cx="316696" cy="31717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87AC13-E486-BC43-BF08-EB76A54D5821}">
      <dsp:nvSpPr>
        <dsp:cNvPr id="0" name=""/>
        <dsp:cNvSpPr/>
      </dsp:nvSpPr>
      <dsp:spPr>
        <a:xfrm>
          <a:off x="789819" y="3664101"/>
          <a:ext cx="229634" cy="2296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B5EC0C-9990-B54E-A466-7EB54BEFC3B7}">
      <dsp:nvSpPr>
        <dsp:cNvPr id="0" name=""/>
        <dsp:cNvSpPr/>
      </dsp:nvSpPr>
      <dsp:spPr>
        <a:xfrm>
          <a:off x="3077982" y="3337249"/>
          <a:ext cx="229634" cy="22961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2746CA-D8C9-9841-8003-1F2C964DAD4F}">
      <dsp:nvSpPr>
        <dsp:cNvPr id="0" name=""/>
        <dsp:cNvSpPr/>
      </dsp:nvSpPr>
      <dsp:spPr>
        <a:xfrm>
          <a:off x="5266369" y="2710158"/>
          <a:ext cx="1575023" cy="1621253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Espectáculo</a:t>
          </a:r>
          <a:endParaRPr lang="es-ES" sz="1600" b="1" kern="1200" dirty="0"/>
        </a:p>
      </dsp:txBody>
      <dsp:txXfrm>
        <a:off x="5497026" y="2947585"/>
        <a:ext cx="1113709" cy="1146399"/>
      </dsp:txXfrm>
    </dsp:sp>
    <dsp:sp modelId="{4F20E98C-303E-E04C-B8A2-E6703DA7CF5B}">
      <dsp:nvSpPr>
        <dsp:cNvPr id="0" name=""/>
        <dsp:cNvSpPr/>
      </dsp:nvSpPr>
      <dsp:spPr>
        <a:xfrm>
          <a:off x="5148198" y="2901446"/>
          <a:ext cx="229634" cy="22961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EE0110-BE34-254E-8F79-EE115A45C89A}">
      <dsp:nvSpPr>
        <dsp:cNvPr id="0" name=""/>
        <dsp:cNvSpPr/>
      </dsp:nvSpPr>
      <dsp:spPr>
        <a:xfrm>
          <a:off x="1942221" y="3701405"/>
          <a:ext cx="1575023" cy="1621253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Dinero</a:t>
          </a:r>
          <a:endParaRPr lang="es-ES" sz="1600" b="1" kern="1200" dirty="0"/>
        </a:p>
      </dsp:txBody>
      <dsp:txXfrm>
        <a:off x="2172878" y="3938832"/>
        <a:ext cx="1113709" cy="1146399"/>
      </dsp:txXfrm>
    </dsp:sp>
    <dsp:sp modelId="{016C6AFA-53B8-C34F-BC7D-A1DE4B9E531E}">
      <dsp:nvSpPr>
        <dsp:cNvPr id="0" name=""/>
        <dsp:cNvSpPr/>
      </dsp:nvSpPr>
      <dsp:spPr>
        <a:xfrm>
          <a:off x="3184911" y="3893712"/>
          <a:ext cx="229634" cy="22961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21FD13-152B-EC44-ABC9-CA4046280F1A}">
      <dsp:nvSpPr>
        <dsp:cNvPr id="0" name=""/>
        <dsp:cNvSpPr/>
      </dsp:nvSpPr>
      <dsp:spPr>
        <a:xfrm>
          <a:off x="3046570" y="-231508"/>
          <a:ext cx="1575023" cy="162125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Estética</a:t>
          </a:r>
          <a:endParaRPr lang="es-ES" sz="1600" b="1" kern="1200" dirty="0"/>
        </a:p>
      </dsp:txBody>
      <dsp:txXfrm>
        <a:off x="3277227" y="5919"/>
        <a:ext cx="1113709" cy="1146399"/>
      </dsp:txXfrm>
    </dsp:sp>
    <dsp:sp modelId="{20A1BA57-E3D8-A149-88F3-6BC39ADCE9D1}">
      <dsp:nvSpPr>
        <dsp:cNvPr id="0" name=""/>
        <dsp:cNvSpPr/>
      </dsp:nvSpPr>
      <dsp:spPr>
        <a:xfrm>
          <a:off x="1826972" y="1255477"/>
          <a:ext cx="229634" cy="22961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9462A1-CD9B-1B45-8785-ACE8C6980AD4}">
      <dsp:nvSpPr>
        <dsp:cNvPr id="0" name=""/>
        <dsp:cNvSpPr/>
      </dsp:nvSpPr>
      <dsp:spPr>
        <a:xfrm>
          <a:off x="4500781" y="285104"/>
          <a:ext cx="229634" cy="22961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55135-CE43-204F-9CC1-8652A3629B96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2600000"/>
            <a:gd name="adj2" fmla="val 162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7F6604-9785-2F48-8134-BC79851A783E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9000000"/>
            <a:gd name="adj2" fmla="val 126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BFF7E1-845B-D34D-90BC-5BBED1F9D11E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5400000"/>
            <a:gd name="adj2" fmla="val 90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1B842F-4CC8-234F-8D0F-92276B73848F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800000"/>
            <a:gd name="adj2" fmla="val 54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047D70-0EDC-D345-B73A-22ABE5624197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9800000"/>
            <a:gd name="adj2" fmla="val 18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90CD1E-B295-9B42-A466-F249EDEEE9CF}">
      <dsp:nvSpPr>
        <dsp:cNvPr id="0" name=""/>
        <dsp:cNvSpPr/>
      </dsp:nvSpPr>
      <dsp:spPr>
        <a:xfrm>
          <a:off x="1834263" y="561940"/>
          <a:ext cx="3849100" cy="3849100"/>
        </a:xfrm>
        <a:prstGeom prst="blockArc">
          <a:avLst>
            <a:gd name="adj1" fmla="val 16200000"/>
            <a:gd name="adj2" fmla="val 19800000"/>
            <a:gd name="adj3" fmla="val 4520"/>
          </a:avLst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6755C0-E268-C54A-A314-9E860FEB7683}">
      <dsp:nvSpPr>
        <dsp:cNvPr id="0" name=""/>
        <dsp:cNvSpPr/>
      </dsp:nvSpPr>
      <dsp:spPr>
        <a:xfrm>
          <a:off x="2895765" y="1623442"/>
          <a:ext cx="1726096" cy="17260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0" i="1" kern="1200" dirty="0" smtClean="0"/>
            <a:t>¿Cu</a:t>
          </a:r>
          <a:r>
            <a:rPr lang="es-ES" sz="2100" b="0" i="1" kern="1200" dirty="0" smtClean="0"/>
            <a:t>ál es el eje de mi vida?</a:t>
          </a:r>
          <a:endParaRPr lang="es-ES" sz="2100" b="0" i="1" kern="1200" dirty="0"/>
        </a:p>
      </dsp:txBody>
      <dsp:txXfrm>
        <a:off x="3148546" y="1876223"/>
        <a:ext cx="1220534" cy="1220534"/>
      </dsp:txXfrm>
    </dsp:sp>
    <dsp:sp modelId="{78A6E938-DE1A-C840-BFF6-EBE5B6C3AD3B}">
      <dsp:nvSpPr>
        <dsp:cNvPr id="0" name=""/>
        <dsp:cNvSpPr/>
      </dsp:nvSpPr>
      <dsp:spPr>
        <a:xfrm>
          <a:off x="2893059" y="-260949"/>
          <a:ext cx="1731507" cy="1732776"/>
        </a:xfrm>
        <a:prstGeom prst="ellipse">
          <a:avLst/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YO</a:t>
          </a:r>
          <a:endParaRPr lang="es-ES" sz="1600" b="1" kern="1200" dirty="0"/>
        </a:p>
      </dsp:txBody>
      <dsp:txXfrm>
        <a:off x="3146632" y="-7190"/>
        <a:ext cx="1224361" cy="1225258"/>
      </dsp:txXfrm>
    </dsp:sp>
    <dsp:sp modelId="{0BD6D674-D3EB-3F49-B3C7-2ED50B36765A}">
      <dsp:nvSpPr>
        <dsp:cNvPr id="0" name=""/>
        <dsp:cNvSpPr/>
      </dsp:nvSpPr>
      <dsp:spPr>
        <a:xfrm>
          <a:off x="4522099" y="679576"/>
          <a:ext cx="1731507" cy="1732776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T</a:t>
          </a:r>
          <a:r>
            <a:rPr lang="es-ES" sz="1600" b="1" kern="1200" dirty="0" smtClean="0"/>
            <a:t>Ú</a:t>
          </a:r>
          <a:endParaRPr lang="es-ES" sz="1600" b="1" kern="1200" dirty="0"/>
        </a:p>
      </dsp:txBody>
      <dsp:txXfrm>
        <a:off x="4775672" y="933335"/>
        <a:ext cx="1224361" cy="1225258"/>
      </dsp:txXfrm>
    </dsp:sp>
    <dsp:sp modelId="{21FEF634-7275-6048-B75A-CC87DD6E325E}">
      <dsp:nvSpPr>
        <dsp:cNvPr id="0" name=""/>
        <dsp:cNvSpPr/>
      </dsp:nvSpPr>
      <dsp:spPr>
        <a:xfrm>
          <a:off x="4522099" y="2560629"/>
          <a:ext cx="1731507" cy="1732776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É</a:t>
          </a:r>
          <a:r>
            <a:rPr lang="es-ES" sz="1600" b="1" kern="1200" dirty="0" smtClean="0"/>
            <a:t>L/ELLA</a:t>
          </a:r>
          <a:endParaRPr lang="es-ES" sz="1600" b="1" kern="1200" dirty="0"/>
        </a:p>
      </dsp:txBody>
      <dsp:txXfrm>
        <a:off x="4775672" y="2814388"/>
        <a:ext cx="1224361" cy="1225258"/>
      </dsp:txXfrm>
    </dsp:sp>
    <dsp:sp modelId="{A126F7C1-5460-8D47-B45A-496F89C44822}">
      <dsp:nvSpPr>
        <dsp:cNvPr id="0" name=""/>
        <dsp:cNvSpPr/>
      </dsp:nvSpPr>
      <dsp:spPr>
        <a:xfrm>
          <a:off x="2893059" y="3501155"/>
          <a:ext cx="1731507" cy="1732776"/>
        </a:xfrm>
        <a:prstGeom prst="ellipse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NOSOTROS/AS</a:t>
          </a:r>
          <a:endParaRPr lang="es-ES" sz="1600" b="1" kern="1200" dirty="0"/>
        </a:p>
      </dsp:txBody>
      <dsp:txXfrm>
        <a:off x="3146632" y="3754914"/>
        <a:ext cx="1224361" cy="1225258"/>
      </dsp:txXfrm>
    </dsp:sp>
    <dsp:sp modelId="{BED17A45-D2BE-0E46-99E8-83DA33AE9375}">
      <dsp:nvSpPr>
        <dsp:cNvPr id="0" name=""/>
        <dsp:cNvSpPr/>
      </dsp:nvSpPr>
      <dsp:spPr>
        <a:xfrm>
          <a:off x="1264020" y="2560629"/>
          <a:ext cx="1731507" cy="1732776"/>
        </a:xfrm>
        <a:prstGeom prst="ellips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ELLOS/AS</a:t>
          </a:r>
          <a:endParaRPr lang="es-ES" sz="1600" b="1" kern="1200" dirty="0"/>
        </a:p>
      </dsp:txBody>
      <dsp:txXfrm>
        <a:off x="1517593" y="2814388"/>
        <a:ext cx="1224361" cy="1225258"/>
      </dsp:txXfrm>
    </dsp:sp>
    <dsp:sp modelId="{1335900F-66EB-F141-BEB0-5CC273DE6B4C}">
      <dsp:nvSpPr>
        <dsp:cNvPr id="0" name=""/>
        <dsp:cNvSpPr/>
      </dsp:nvSpPr>
      <dsp:spPr>
        <a:xfrm>
          <a:off x="1188594" y="632707"/>
          <a:ext cx="1882359" cy="1826513"/>
        </a:xfrm>
        <a:prstGeom prst="ellipse">
          <a:avLst/>
        </a:prstGeom>
        <a:solidFill>
          <a:schemeClr val="tx1">
            <a:lumMod val="95000"/>
            <a:lumOff val="5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cosas</a:t>
          </a:r>
          <a:endParaRPr lang="es-ES" sz="1600" b="1" kern="1200" dirty="0"/>
        </a:p>
      </dsp:txBody>
      <dsp:txXfrm>
        <a:off x="1464259" y="900194"/>
        <a:ext cx="1331029" cy="12915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07031-0372-1741-AF4A-57789B02D814}">
      <dsp:nvSpPr>
        <dsp:cNvPr id="0" name=""/>
        <dsp:cNvSpPr/>
      </dsp:nvSpPr>
      <dsp:spPr>
        <a:xfrm>
          <a:off x="3511159" y="2291017"/>
          <a:ext cx="2800133" cy="2800133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Objetivos a lograr</a:t>
          </a:r>
          <a:endParaRPr lang="es-ES" sz="1600" b="1" kern="1200" dirty="0"/>
        </a:p>
      </dsp:txBody>
      <dsp:txXfrm>
        <a:off x="4074110" y="2946935"/>
        <a:ext cx="1674231" cy="1439326"/>
      </dsp:txXfrm>
    </dsp:sp>
    <dsp:sp modelId="{D7B2765D-64DD-2240-8025-910355E2A665}">
      <dsp:nvSpPr>
        <dsp:cNvPr id="0" name=""/>
        <dsp:cNvSpPr/>
      </dsp:nvSpPr>
      <dsp:spPr>
        <a:xfrm>
          <a:off x="1881991" y="1629168"/>
          <a:ext cx="2036460" cy="2036460"/>
        </a:xfrm>
        <a:prstGeom prst="gear6">
          <a:avLst/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Ámbito de vida</a:t>
          </a:r>
          <a:endParaRPr lang="es-ES" sz="1600" b="1" kern="1200" dirty="0"/>
        </a:p>
      </dsp:txBody>
      <dsp:txXfrm>
        <a:off x="2394676" y="2144952"/>
        <a:ext cx="1011090" cy="1004892"/>
      </dsp:txXfrm>
    </dsp:sp>
    <dsp:sp modelId="{CA99C9FF-CDE0-8641-ADFE-7444CDE066E8}">
      <dsp:nvSpPr>
        <dsp:cNvPr id="0" name=""/>
        <dsp:cNvSpPr/>
      </dsp:nvSpPr>
      <dsp:spPr>
        <a:xfrm rot="20700000">
          <a:off x="3022617" y="224218"/>
          <a:ext cx="1995315" cy="1995315"/>
        </a:xfrm>
        <a:prstGeom prst="gear6">
          <a:avLst/>
        </a:prstGeom>
        <a:solidFill>
          <a:srgbClr val="0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Principios personales</a:t>
          </a:r>
          <a:endParaRPr lang="es-ES" sz="1600" b="1" kern="1200" dirty="0"/>
        </a:p>
      </dsp:txBody>
      <dsp:txXfrm rot="-20700000">
        <a:off x="3460248" y="661849"/>
        <a:ext cx="1120053" cy="1120053"/>
      </dsp:txXfrm>
    </dsp:sp>
    <dsp:sp modelId="{5BA06FA9-8C89-6241-BF37-CA91280C7A51}">
      <dsp:nvSpPr>
        <dsp:cNvPr id="0" name=""/>
        <dsp:cNvSpPr/>
      </dsp:nvSpPr>
      <dsp:spPr>
        <a:xfrm>
          <a:off x="3305819" y="1862788"/>
          <a:ext cx="3584170" cy="3584170"/>
        </a:xfrm>
        <a:prstGeom prst="circularArrow">
          <a:avLst>
            <a:gd name="adj1" fmla="val 4688"/>
            <a:gd name="adj2" fmla="val 299029"/>
            <a:gd name="adj3" fmla="val 2534098"/>
            <a:gd name="adj4" fmla="val 15823174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C21A21-6F19-8A4F-B8E0-317667A11A93}">
      <dsp:nvSpPr>
        <dsp:cNvPr id="0" name=""/>
        <dsp:cNvSpPr/>
      </dsp:nvSpPr>
      <dsp:spPr>
        <a:xfrm>
          <a:off x="1521338" y="1174727"/>
          <a:ext cx="2604123" cy="26041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FF0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C4BAC-3E1C-CF4A-A254-66D13357AC2A}">
      <dsp:nvSpPr>
        <dsp:cNvPr id="0" name=""/>
        <dsp:cNvSpPr/>
      </dsp:nvSpPr>
      <dsp:spPr>
        <a:xfrm>
          <a:off x="2561080" y="-216679"/>
          <a:ext cx="2807769" cy="28077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08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FD5BA-66B5-734E-BF57-619493D56837}">
      <dsp:nvSpPr>
        <dsp:cNvPr id="0" name=""/>
        <dsp:cNvSpPr/>
      </dsp:nvSpPr>
      <dsp:spPr>
        <a:xfrm>
          <a:off x="1706983" y="206828"/>
          <a:ext cx="4104740" cy="142552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DA6B3-DEEE-3D43-BFD7-79AF6A36C05A}">
      <dsp:nvSpPr>
        <dsp:cNvPr id="0" name=""/>
        <dsp:cNvSpPr/>
      </dsp:nvSpPr>
      <dsp:spPr>
        <a:xfrm>
          <a:off x="3367971" y="3697448"/>
          <a:ext cx="795492" cy="509115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tint val="60000"/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BDC67F25-941B-F04D-BE6F-55F59B69B85B}">
      <dsp:nvSpPr>
        <dsp:cNvPr id="0" name=""/>
        <dsp:cNvSpPr/>
      </dsp:nvSpPr>
      <dsp:spPr>
        <a:xfrm>
          <a:off x="1856535" y="4104740"/>
          <a:ext cx="3818363" cy="954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/>
            <a:t>Estilo de vida social</a:t>
          </a:r>
          <a:endParaRPr lang="es-ES" sz="2800" b="1" kern="1200" dirty="0"/>
        </a:p>
      </dsp:txBody>
      <dsp:txXfrm>
        <a:off x="1856535" y="4104740"/>
        <a:ext cx="3818363" cy="954590"/>
      </dsp:txXfrm>
    </dsp:sp>
    <dsp:sp modelId="{6B5F6057-8B71-4240-81A4-9FA4E71CD569}">
      <dsp:nvSpPr>
        <dsp:cNvPr id="0" name=""/>
        <dsp:cNvSpPr/>
      </dsp:nvSpPr>
      <dsp:spPr>
        <a:xfrm>
          <a:off x="3199326" y="1742446"/>
          <a:ext cx="1431886" cy="1431886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PERSONA</a:t>
          </a:r>
          <a:endParaRPr lang="es-ES" sz="1700" b="1" kern="1200" dirty="0"/>
        </a:p>
      </dsp:txBody>
      <dsp:txXfrm>
        <a:off x="3409021" y="1952141"/>
        <a:ext cx="1012496" cy="1012496"/>
      </dsp:txXfrm>
    </dsp:sp>
    <dsp:sp modelId="{FECA0E09-031D-2248-9DB1-669A32F78F6E}">
      <dsp:nvSpPr>
        <dsp:cNvPr id="0" name=""/>
        <dsp:cNvSpPr/>
      </dsp:nvSpPr>
      <dsp:spPr>
        <a:xfrm>
          <a:off x="2174732" y="668213"/>
          <a:ext cx="1431886" cy="14318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FAMILIA</a:t>
          </a:r>
          <a:endParaRPr lang="es-ES" sz="1700" b="1" kern="1200" dirty="0"/>
        </a:p>
      </dsp:txBody>
      <dsp:txXfrm>
        <a:off x="2384427" y="877908"/>
        <a:ext cx="1012496" cy="1012496"/>
      </dsp:txXfrm>
    </dsp:sp>
    <dsp:sp modelId="{517D833E-4875-0040-85A8-CF654F856933}">
      <dsp:nvSpPr>
        <dsp:cNvPr id="0" name=""/>
        <dsp:cNvSpPr/>
      </dsp:nvSpPr>
      <dsp:spPr>
        <a:xfrm>
          <a:off x="3638438" y="322015"/>
          <a:ext cx="1431886" cy="1431886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TRABAJO</a:t>
          </a:r>
          <a:endParaRPr lang="es-ES" sz="1700" b="1" kern="1200" dirty="0"/>
        </a:p>
      </dsp:txBody>
      <dsp:txXfrm>
        <a:off x="3848133" y="531710"/>
        <a:ext cx="1012496" cy="1012496"/>
      </dsp:txXfrm>
    </dsp:sp>
    <dsp:sp modelId="{8C2D3DA5-2B19-F84D-A826-086733523D68}">
      <dsp:nvSpPr>
        <dsp:cNvPr id="0" name=""/>
        <dsp:cNvSpPr/>
      </dsp:nvSpPr>
      <dsp:spPr>
        <a:xfrm>
          <a:off x="1538338" y="31819"/>
          <a:ext cx="4454757" cy="3563805"/>
        </a:xfrm>
        <a:prstGeom prst="funnel">
          <a:avLst/>
        </a:prstGeom>
        <a:solidFill>
          <a:srgbClr val="CCFFCC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A82A5-2BE6-C040-8DA3-2F695382E096}">
      <dsp:nvSpPr>
        <dsp:cNvPr id="0" name=""/>
        <dsp:cNvSpPr/>
      </dsp:nvSpPr>
      <dsp:spPr>
        <a:xfrm rot="5400000">
          <a:off x="2778798" y="112029"/>
          <a:ext cx="1714408" cy="14915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SERVICIO</a:t>
          </a:r>
          <a:endParaRPr lang="es-ES" sz="1500" b="1" kern="1200" dirty="0"/>
        </a:p>
      </dsp:txBody>
      <dsp:txXfrm rot="-5400000">
        <a:off x="3122665" y="267755"/>
        <a:ext cx="1026673" cy="1180084"/>
      </dsp:txXfrm>
    </dsp:sp>
    <dsp:sp modelId="{38241DE0-8966-424F-A6E1-DFFFD325C818}">
      <dsp:nvSpPr>
        <dsp:cNvPr id="0" name=""/>
        <dsp:cNvSpPr/>
      </dsp:nvSpPr>
      <dsp:spPr>
        <a:xfrm>
          <a:off x="4427030" y="343474"/>
          <a:ext cx="1913280" cy="1028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SOLIDARIDAD</a:t>
          </a:r>
          <a:endParaRPr lang="es-ES" sz="1500" b="1" kern="1200" dirty="0"/>
        </a:p>
      </dsp:txBody>
      <dsp:txXfrm>
        <a:off x="4427030" y="343474"/>
        <a:ext cx="1913280" cy="1028645"/>
      </dsp:txXfrm>
    </dsp:sp>
    <dsp:sp modelId="{D024FAB6-6721-E64F-80E0-3893B3C502B4}">
      <dsp:nvSpPr>
        <dsp:cNvPr id="0" name=""/>
        <dsp:cNvSpPr/>
      </dsp:nvSpPr>
      <dsp:spPr>
        <a:xfrm rot="5400000">
          <a:off x="1167939" y="112029"/>
          <a:ext cx="1714408" cy="14915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28672"/>
                <a:satOff val="444"/>
                <a:lumOff val="5647"/>
                <a:alphaOff val="0"/>
                <a:shade val="70000"/>
                <a:satMod val="120000"/>
              </a:schemeClr>
            </a:gs>
            <a:gs pos="35000">
              <a:schemeClr val="accent2">
                <a:hueOff val="228672"/>
                <a:satOff val="444"/>
                <a:lumOff val="5647"/>
                <a:alphaOff val="0"/>
                <a:shade val="100000"/>
                <a:satMod val="150000"/>
              </a:schemeClr>
            </a:gs>
            <a:gs pos="70000">
              <a:schemeClr val="accent2">
                <a:hueOff val="228672"/>
                <a:satOff val="444"/>
                <a:lumOff val="5647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228672"/>
                <a:satOff val="444"/>
                <a:lumOff val="5647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1511806" y="267755"/>
        <a:ext cx="1026673" cy="1180084"/>
      </dsp:txXfrm>
    </dsp:sp>
    <dsp:sp modelId="{3A10D4C8-C1F2-584E-B415-6BBBC9E235BE}">
      <dsp:nvSpPr>
        <dsp:cNvPr id="0" name=""/>
        <dsp:cNvSpPr/>
      </dsp:nvSpPr>
      <dsp:spPr>
        <a:xfrm rot="5400000">
          <a:off x="1970282" y="1567219"/>
          <a:ext cx="1714408" cy="14915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57344"/>
                <a:satOff val="888"/>
                <a:lumOff val="11295"/>
                <a:alphaOff val="0"/>
                <a:shade val="70000"/>
                <a:satMod val="120000"/>
              </a:schemeClr>
            </a:gs>
            <a:gs pos="35000">
              <a:schemeClr val="accent2">
                <a:hueOff val="457344"/>
                <a:satOff val="888"/>
                <a:lumOff val="11295"/>
                <a:alphaOff val="0"/>
                <a:shade val="100000"/>
                <a:satMod val="150000"/>
              </a:schemeClr>
            </a:gs>
            <a:gs pos="70000">
              <a:schemeClr val="accent2">
                <a:hueOff val="457344"/>
                <a:satOff val="888"/>
                <a:lumOff val="11295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457344"/>
                <a:satOff val="888"/>
                <a:lumOff val="11295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UNIÓN</a:t>
          </a:r>
          <a:endParaRPr lang="es-ES" sz="1500" b="1" kern="1200" dirty="0"/>
        </a:p>
      </dsp:txBody>
      <dsp:txXfrm rot="-5400000">
        <a:off x="2314149" y="1722945"/>
        <a:ext cx="1026673" cy="1180084"/>
      </dsp:txXfrm>
    </dsp:sp>
    <dsp:sp modelId="{9AECE057-75D1-EC48-BC05-9B9F2A544E71}">
      <dsp:nvSpPr>
        <dsp:cNvPr id="0" name=""/>
        <dsp:cNvSpPr/>
      </dsp:nvSpPr>
      <dsp:spPr>
        <a:xfrm>
          <a:off x="168439" y="1798664"/>
          <a:ext cx="1851561" cy="1028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FRATERNIDAD</a:t>
          </a:r>
          <a:endParaRPr lang="es-ES" sz="1500" b="1" kern="1200" dirty="0"/>
        </a:p>
      </dsp:txBody>
      <dsp:txXfrm>
        <a:off x="168439" y="1798664"/>
        <a:ext cx="1851561" cy="1028645"/>
      </dsp:txXfrm>
    </dsp:sp>
    <dsp:sp modelId="{25AEF831-629E-494F-9AD9-EB99DB8CA7B3}">
      <dsp:nvSpPr>
        <dsp:cNvPr id="0" name=""/>
        <dsp:cNvSpPr/>
      </dsp:nvSpPr>
      <dsp:spPr>
        <a:xfrm rot="5400000">
          <a:off x="3581141" y="1567219"/>
          <a:ext cx="1714408" cy="14915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686017"/>
                <a:satOff val="1333"/>
                <a:lumOff val="16942"/>
                <a:alphaOff val="0"/>
                <a:shade val="70000"/>
                <a:satMod val="120000"/>
              </a:schemeClr>
            </a:gs>
            <a:gs pos="35000">
              <a:schemeClr val="accent2">
                <a:hueOff val="686017"/>
                <a:satOff val="1333"/>
                <a:lumOff val="16942"/>
                <a:alphaOff val="0"/>
                <a:shade val="100000"/>
                <a:satMod val="150000"/>
              </a:schemeClr>
            </a:gs>
            <a:gs pos="70000">
              <a:schemeClr val="accent2">
                <a:hueOff val="686017"/>
                <a:satOff val="1333"/>
                <a:lumOff val="16942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686017"/>
                <a:satOff val="1333"/>
                <a:lumOff val="16942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3925008" y="1722945"/>
        <a:ext cx="1026673" cy="1180084"/>
      </dsp:txXfrm>
    </dsp:sp>
    <dsp:sp modelId="{886C56FC-57E1-DE46-9B22-634EE5D9A0D6}">
      <dsp:nvSpPr>
        <dsp:cNvPr id="0" name=""/>
        <dsp:cNvSpPr/>
      </dsp:nvSpPr>
      <dsp:spPr>
        <a:xfrm rot="5400000">
          <a:off x="2778798" y="3022409"/>
          <a:ext cx="1714408" cy="14915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914689"/>
                <a:satOff val="1777"/>
                <a:lumOff val="22590"/>
                <a:alphaOff val="0"/>
                <a:shade val="70000"/>
                <a:satMod val="120000"/>
              </a:schemeClr>
            </a:gs>
            <a:gs pos="35000">
              <a:schemeClr val="accent2">
                <a:hueOff val="914689"/>
                <a:satOff val="1777"/>
                <a:lumOff val="22590"/>
                <a:alphaOff val="0"/>
                <a:shade val="100000"/>
                <a:satMod val="150000"/>
              </a:schemeClr>
            </a:gs>
            <a:gs pos="70000">
              <a:schemeClr val="accent2">
                <a:hueOff val="914689"/>
                <a:satOff val="1777"/>
                <a:lumOff val="2259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914689"/>
                <a:satOff val="1777"/>
                <a:lumOff val="2259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CRECER</a:t>
          </a:r>
          <a:endParaRPr lang="es-ES" sz="1500" b="1" kern="1200" dirty="0"/>
        </a:p>
      </dsp:txBody>
      <dsp:txXfrm rot="-5400000">
        <a:off x="3122665" y="3178135"/>
        <a:ext cx="1026673" cy="1180084"/>
      </dsp:txXfrm>
    </dsp:sp>
    <dsp:sp modelId="{031CBDA6-C95C-E34B-8D90-77A43A6AA210}">
      <dsp:nvSpPr>
        <dsp:cNvPr id="0" name=""/>
        <dsp:cNvSpPr/>
      </dsp:nvSpPr>
      <dsp:spPr>
        <a:xfrm>
          <a:off x="4427030" y="3253854"/>
          <a:ext cx="1913280" cy="1028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SER HUMANO</a:t>
          </a:r>
          <a:endParaRPr lang="es-ES" sz="1500" b="1" kern="1200" dirty="0"/>
        </a:p>
      </dsp:txBody>
      <dsp:txXfrm>
        <a:off x="4427030" y="3253854"/>
        <a:ext cx="1913280" cy="1028645"/>
      </dsp:txXfrm>
    </dsp:sp>
    <dsp:sp modelId="{C1335140-B548-A649-9CC8-83232EB773B8}">
      <dsp:nvSpPr>
        <dsp:cNvPr id="0" name=""/>
        <dsp:cNvSpPr/>
      </dsp:nvSpPr>
      <dsp:spPr>
        <a:xfrm rot="5400000">
          <a:off x="1167939" y="3022409"/>
          <a:ext cx="1714408" cy="14915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1143361"/>
                <a:satOff val="2221"/>
                <a:lumOff val="28237"/>
                <a:alphaOff val="0"/>
                <a:shade val="70000"/>
                <a:satMod val="120000"/>
              </a:schemeClr>
            </a:gs>
            <a:gs pos="35000">
              <a:schemeClr val="accent2">
                <a:hueOff val="1143361"/>
                <a:satOff val="2221"/>
                <a:lumOff val="28237"/>
                <a:alphaOff val="0"/>
                <a:shade val="100000"/>
                <a:satMod val="150000"/>
              </a:schemeClr>
            </a:gs>
            <a:gs pos="7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1143361"/>
                <a:satOff val="2221"/>
                <a:lumOff val="28237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 rot="-5400000">
        <a:off x="1511806" y="3178135"/>
        <a:ext cx="1026673" cy="11800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8F09E-9B3A-D740-A98E-E42132F2BDF4}">
      <dsp:nvSpPr>
        <dsp:cNvPr id="0" name=""/>
        <dsp:cNvSpPr/>
      </dsp:nvSpPr>
      <dsp:spPr>
        <a:xfrm>
          <a:off x="1745786" y="3277937"/>
          <a:ext cx="1765368" cy="17654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2B097D-9003-DC46-9920-1E7670E9EDA3}">
      <dsp:nvSpPr>
        <dsp:cNvPr id="0" name=""/>
        <dsp:cNvSpPr/>
      </dsp:nvSpPr>
      <dsp:spPr>
        <a:xfrm>
          <a:off x="2871736" y="1978070"/>
          <a:ext cx="524187" cy="52404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99C147-3636-5D40-A4A4-12BBE38400BC}">
      <dsp:nvSpPr>
        <dsp:cNvPr id="0" name=""/>
        <dsp:cNvSpPr/>
      </dsp:nvSpPr>
      <dsp:spPr>
        <a:xfrm>
          <a:off x="1813569" y="3345877"/>
          <a:ext cx="1629802" cy="162957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1DBAD4-F0F1-9045-B76A-6BFA65A8D7DE}">
      <dsp:nvSpPr>
        <dsp:cNvPr id="0" name=""/>
        <dsp:cNvSpPr/>
      </dsp:nvSpPr>
      <dsp:spPr>
        <a:xfrm>
          <a:off x="3639189" y="3611646"/>
          <a:ext cx="923353" cy="923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32674F-F9D9-AA40-8179-4A29D61198F4}">
      <dsp:nvSpPr>
        <dsp:cNvPr id="0" name=""/>
        <dsp:cNvSpPr/>
      </dsp:nvSpPr>
      <dsp:spPr>
        <a:xfrm>
          <a:off x="3693415" y="3666098"/>
          <a:ext cx="814901" cy="81478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5029B5-6F04-474B-A91C-B7F4962B307E}">
      <dsp:nvSpPr>
        <dsp:cNvPr id="0" name=""/>
        <dsp:cNvSpPr/>
      </dsp:nvSpPr>
      <dsp:spPr>
        <a:xfrm>
          <a:off x="3277680" y="2308282"/>
          <a:ext cx="1184694" cy="11844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5A4AF1-18B0-A742-8C17-34DBE80D1599}">
      <dsp:nvSpPr>
        <dsp:cNvPr id="0" name=""/>
        <dsp:cNvSpPr/>
      </dsp:nvSpPr>
      <dsp:spPr>
        <a:xfrm>
          <a:off x="4718444" y="144668"/>
          <a:ext cx="387868" cy="38816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5B572-8BA1-9748-A712-1185249A8307}">
      <dsp:nvSpPr>
        <dsp:cNvPr id="0" name=""/>
        <dsp:cNvSpPr/>
      </dsp:nvSpPr>
      <dsp:spPr>
        <a:xfrm>
          <a:off x="5300623" y="47752"/>
          <a:ext cx="194311" cy="19383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96ED46-9A87-B349-A9D2-9CA02810793B}">
      <dsp:nvSpPr>
        <dsp:cNvPr id="0" name=""/>
        <dsp:cNvSpPr/>
      </dsp:nvSpPr>
      <dsp:spPr>
        <a:xfrm>
          <a:off x="3340191" y="2370727"/>
          <a:ext cx="1059672" cy="105907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8A95DF-980B-3542-90A6-1A3376AF4385}">
      <dsp:nvSpPr>
        <dsp:cNvPr id="0" name=""/>
        <dsp:cNvSpPr/>
      </dsp:nvSpPr>
      <dsp:spPr>
        <a:xfrm>
          <a:off x="3410233" y="1254700"/>
          <a:ext cx="830717" cy="8302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267360-EB8E-324A-9FBE-208B56586042}">
      <dsp:nvSpPr>
        <dsp:cNvPr id="0" name=""/>
        <dsp:cNvSpPr/>
      </dsp:nvSpPr>
      <dsp:spPr>
        <a:xfrm>
          <a:off x="4621288" y="4509863"/>
          <a:ext cx="290713" cy="29124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168E93-49D8-2440-B87E-49600B6DC0CF}">
      <dsp:nvSpPr>
        <dsp:cNvPr id="0" name=""/>
        <dsp:cNvSpPr/>
      </dsp:nvSpPr>
      <dsp:spPr>
        <a:xfrm>
          <a:off x="3459188" y="1303158"/>
          <a:ext cx="732808" cy="73286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B08FA8-CD42-BF43-AC0F-5B1340B0AE0B}">
      <dsp:nvSpPr>
        <dsp:cNvPr id="0" name=""/>
        <dsp:cNvSpPr/>
      </dsp:nvSpPr>
      <dsp:spPr>
        <a:xfrm>
          <a:off x="3992413" y="478377"/>
          <a:ext cx="769712" cy="7698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8871CB-50DC-6A49-86A5-D392C46A3F99}">
      <dsp:nvSpPr>
        <dsp:cNvPr id="0" name=""/>
        <dsp:cNvSpPr/>
      </dsp:nvSpPr>
      <dsp:spPr>
        <a:xfrm>
          <a:off x="4037602" y="523837"/>
          <a:ext cx="679335" cy="67890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F2C7F3-6CBA-B749-9C28-586F022897CA}">
      <dsp:nvSpPr>
        <dsp:cNvPr id="0" name=""/>
        <dsp:cNvSpPr/>
      </dsp:nvSpPr>
      <dsp:spPr>
        <a:xfrm>
          <a:off x="0" y="2370727"/>
          <a:ext cx="2619433" cy="824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ÉTICA</a:t>
          </a:r>
          <a:endParaRPr lang="es-ES" sz="2400" kern="1200" dirty="0"/>
        </a:p>
      </dsp:txBody>
      <dsp:txXfrm>
        <a:off x="0" y="2370727"/>
        <a:ext cx="2619433" cy="824281"/>
      </dsp:txXfrm>
    </dsp:sp>
    <dsp:sp modelId="{5E1B0045-D9CD-B24E-AF54-DC1CD1323F2B}">
      <dsp:nvSpPr>
        <dsp:cNvPr id="0" name=""/>
        <dsp:cNvSpPr/>
      </dsp:nvSpPr>
      <dsp:spPr>
        <a:xfrm>
          <a:off x="4753088" y="3666098"/>
          <a:ext cx="2619433" cy="814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ESTÉTICA</a:t>
          </a:r>
          <a:endParaRPr lang="es-ES" sz="2400" kern="1200" dirty="0"/>
        </a:p>
      </dsp:txBody>
      <dsp:txXfrm>
        <a:off x="4753088" y="3666098"/>
        <a:ext cx="2619433" cy="814789"/>
      </dsp:txXfrm>
    </dsp:sp>
    <dsp:sp modelId="{D08260E4-987B-CB47-AC07-A8865EE34DA5}">
      <dsp:nvSpPr>
        <dsp:cNvPr id="0" name=""/>
        <dsp:cNvSpPr/>
      </dsp:nvSpPr>
      <dsp:spPr>
        <a:xfrm>
          <a:off x="4655933" y="2370727"/>
          <a:ext cx="2619433" cy="1059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DIGNIDAD</a:t>
          </a:r>
          <a:endParaRPr lang="es-ES" sz="2400" kern="1200" dirty="0"/>
        </a:p>
      </dsp:txBody>
      <dsp:txXfrm>
        <a:off x="4655933" y="2370727"/>
        <a:ext cx="2619433" cy="1059076"/>
      </dsp:txXfrm>
    </dsp:sp>
    <dsp:sp modelId="{C7AB1E31-54DC-1949-B489-C776ED17E295}">
      <dsp:nvSpPr>
        <dsp:cNvPr id="0" name=""/>
        <dsp:cNvSpPr/>
      </dsp:nvSpPr>
      <dsp:spPr>
        <a:xfrm>
          <a:off x="4426977" y="1303158"/>
          <a:ext cx="2619433" cy="732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RESPETO</a:t>
          </a:r>
          <a:endParaRPr lang="es-ES" sz="2400" kern="1200" dirty="0"/>
        </a:p>
      </dsp:txBody>
      <dsp:txXfrm>
        <a:off x="4426977" y="1303158"/>
        <a:ext cx="2619433" cy="732861"/>
      </dsp:txXfrm>
    </dsp:sp>
    <dsp:sp modelId="{577FE523-2A7B-B948-B2FA-D4FE61152153}">
      <dsp:nvSpPr>
        <dsp:cNvPr id="0" name=""/>
        <dsp:cNvSpPr/>
      </dsp:nvSpPr>
      <dsp:spPr>
        <a:xfrm>
          <a:off x="4912001" y="523837"/>
          <a:ext cx="2619433" cy="678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VIDA</a:t>
          </a:r>
          <a:endParaRPr lang="es-ES" sz="2400" kern="1200" dirty="0"/>
        </a:p>
      </dsp:txBody>
      <dsp:txXfrm>
        <a:off x="4912001" y="523837"/>
        <a:ext cx="2619433" cy="678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7/4/16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7/4/16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98" y="0"/>
            <a:ext cx="8856002" cy="1012375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5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 rot="16200000">
            <a:off x="-2778814" y="3791188"/>
            <a:ext cx="5845625" cy="287998"/>
          </a:xfrm>
          <a:prstGeom prst="rect">
            <a:avLst/>
          </a:prstGeo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spc="600" dirty="0" smtClean="0"/>
              <a:t>JESÚS  GARCÍA</a:t>
            </a:r>
            <a:endParaRPr lang="es-ES_tradnl" sz="1200" spc="600" dirty="0"/>
          </a:p>
        </p:txBody>
      </p:sp>
      <p:pic>
        <p:nvPicPr>
          <p:cNvPr id="4" name="Imagen 3" descr="1SO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757" y="1012375"/>
            <a:ext cx="838607" cy="10543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40EA4-5CF8-284E-9ADD-8F6FC9822868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B0574-00A4-A04C-B104-60E576953529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293C-D357-BD44-A276-48F22B48E9DA}" type="datetime1">
              <a:rPr lang="es-EC" smtClean="0"/>
              <a:t>7/4/16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59FD-C099-8949-8A7E-FFAD0FA22228}" type="datetime1">
              <a:rPr lang="es-EC" smtClean="0"/>
              <a:t>7/4/16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A86-25D6-DC4C-8EDC-2AC3B9E8BBA7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5C90540C-9654-154B-8962-29E0CB8A12F4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B864-20F4-5548-8281-A0DE692933A0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4180-1EB2-C44D-BF18-E7CE98C6BB95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BF24-6C5C-5943-8C01-2FB784BCF8D5}" type="datetime1">
              <a:rPr lang="es-EC" smtClean="0"/>
              <a:t>7/4/16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10A3-86AF-694E-B77C-4DC21F94DC15}" type="datetime1">
              <a:rPr lang="es-EC" smtClean="0"/>
              <a:t>7/4/16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E8F0012-BA86-C548-AB31-9826E8C339EC}" type="datetime1">
              <a:rPr lang="es-EC" smtClean="0"/>
              <a:t>7/4/16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0821-BCAA-9946-BEAD-46F5F85EA448}" type="datetime1">
              <a:rPr lang="es-EC" smtClean="0"/>
              <a:t>7/4/16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AA333-AA3C-B44F-838D-87231028240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673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308AEA58-0B1A-6A40-9DB9-A20CB8C09F3F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1588"/>
            <a:ext cx="1330325" cy="150381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0" y="0"/>
            <a:ext cx="7442200" cy="1058232"/>
          </a:xfrm>
          <a:gradFill flip="none" rotWithShape="1">
            <a:gsLst>
              <a:gs pos="8000">
                <a:schemeClr val="accent3">
                  <a:lumMod val="75000"/>
                </a:schemeClr>
              </a:gs>
              <a:gs pos="100000">
                <a:srgbClr val="FFFFFF"/>
              </a:gs>
            </a:gsLst>
            <a:lin ang="5400000" scaled="0"/>
            <a:tileRect/>
          </a:gradFill>
        </p:spPr>
        <p:txBody>
          <a:bodyPr/>
          <a:lstStyle>
            <a:lvl1pPr algn="ctr">
              <a:defRPr sz="5000"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299" y="1598512"/>
            <a:ext cx="7531435" cy="50911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91400" y="1129326"/>
            <a:ext cx="1651334" cy="365125"/>
          </a:xfrm>
        </p:spPr>
        <p:txBody>
          <a:bodyPr/>
          <a:lstStyle/>
          <a:p>
            <a:fld id="{EBAFD87B-0BD7-734C-9CB4-DCF8B9269FAA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8575" y="94315"/>
            <a:ext cx="125832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174" y="1598512"/>
            <a:ext cx="1332000" cy="50911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</a:t>
            </a:r>
            <a:r>
              <a:rPr lang="es-ES_tradnl" dirty="0" err="1" smtClean="0"/>
              <a:t>marador</a:t>
            </a:r>
            <a:r>
              <a:rPr lang="es-ES_tradnl" dirty="0" smtClean="0"/>
              <a:t>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68" y="1137591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532736"/>
            <a:ext cx="389598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511302" y="1121123"/>
            <a:ext cx="7451995" cy="82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E7CB4D0D-BF6D-9C45-AD4C-E3C82E1C8DAA}" type="datetime1">
              <a:rPr lang="es-EC" smtClean="0"/>
              <a:t>7/4/16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8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EEF5-06A9-BF4A-9965-B503F473E253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3824-900B-6F4D-A841-B592936B27CE}" type="datetime1">
              <a:rPr lang="es-EC" smtClean="0"/>
              <a:t>7/4/16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DAEE-42C3-D842-8C64-26F570932F01}" type="datetime1">
              <a:rPr lang="es-EC" smtClean="0"/>
              <a:t>7/4/16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0D83BDD6-45DB-6F4D-BD08-D40AB034E9F1}" type="datetime1">
              <a:rPr lang="es-EC" smtClean="0"/>
              <a:t>7/4/16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eg"/><Relationship Id="rId3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4" Type="http://schemas.openxmlformats.org/officeDocument/2006/relationships/diagramQuickStyle" Target="../diagrams/quickStyle16.xml"/><Relationship Id="rId5" Type="http://schemas.openxmlformats.org/officeDocument/2006/relationships/diagramColors" Target="../diagrams/colors16.xml"/><Relationship Id="rId6" Type="http://schemas.microsoft.com/office/2007/relationships/diagramDrawing" Target="../diagrams/drawing16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4" Type="http://schemas.openxmlformats.org/officeDocument/2006/relationships/diagramQuickStyle" Target="../diagrams/quickStyle17.xml"/><Relationship Id="rId5" Type="http://schemas.openxmlformats.org/officeDocument/2006/relationships/diagramColors" Target="../diagrams/colors17.xml"/><Relationship Id="rId6" Type="http://schemas.microsoft.com/office/2007/relationships/diagramDrawing" Target="../diagrams/drawing17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Relationship Id="rId3" Type="http://schemas.openxmlformats.org/officeDocument/2006/relationships/image" Target="../media/image3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png"/><Relationship Id="rId3" Type="http://schemas.openxmlformats.org/officeDocument/2006/relationships/image" Target="../media/image3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Relationship Id="rId3" Type="http://schemas.openxmlformats.org/officeDocument/2006/relationships/image" Target="../media/image34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png"/><Relationship Id="rId3" Type="http://schemas.openxmlformats.org/officeDocument/2006/relationships/image" Target="../media/image34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ng"/><Relationship Id="rId3" Type="http://schemas.openxmlformats.org/officeDocument/2006/relationships/image" Target="../media/image3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Relationship Id="rId3" Type="http://schemas.openxmlformats.org/officeDocument/2006/relationships/image" Target="../media/image34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png"/><Relationship Id="rId3" Type="http://schemas.openxmlformats.org/officeDocument/2006/relationships/image" Target="../media/image34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1.png"/><Relationship Id="rId3" Type="http://schemas.openxmlformats.org/officeDocument/2006/relationships/image" Target="../media/image3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2.png"/><Relationship Id="rId3" Type="http://schemas.openxmlformats.org/officeDocument/2006/relationships/image" Target="../media/image3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4" Type="http://schemas.openxmlformats.org/officeDocument/2006/relationships/diagramQuickStyle" Target="../diagrams/quickStyle18.xml"/><Relationship Id="rId5" Type="http://schemas.openxmlformats.org/officeDocument/2006/relationships/diagramColors" Target="../diagrams/colors18.xml"/><Relationship Id="rId6" Type="http://schemas.microsoft.com/office/2007/relationships/diagramDrawing" Target="../diagrams/drawing18.xml"/><Relationship Id="rId7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4" Type="http://schemas.openxmlformats.org/officeDocument/2006/relationships/diagramQuickStyle" Target="../diagrams/quickStyle19.xml"/><Relationship Id="rId5" Type="http://schemas.openxmlformats.org/officeDocument/2006/relationships/diagramColors" Target="../diagrams/colors19.xml"/><Relationship Id="rId6" Type="http://schemas.microsoft.com/office/2007/relationships/diagramDrawing" Target="../diagrams/drawing19.xml"/><Relationship Id="rId7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3.png"/><Relationship Id="rId3" Type="http://schemas.openxmlformats.org/officeDocument/2006/relationships/image" Target="../media/image34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png"/><Relationship Id="rId3" Type="http://schemas.openxmlformats.org/officeDocument/2006/relationships/image" Target="../media/image3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4" Type="http://schemas.openxmlformats.org/officeDocument/2006/relationships/diagramQuickStyle" Target="../diagrams/quickStyle20.xml"/><Relationship Id="rId5" Type="http://schemas.openxmlformats.org/officeDocument/2006/relationships/diagramColors" Target="../diagrams/colors20.xml"/><Relationship Id="rId6" Type="http://schemas.microsoft.com/office/2007/relationships/diagramDrawing" Target="../diagrams/drawing20.xml"/><Relationship Id="rId7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4" Type="http://schemas.openxmlformats.org/officeDocument/2006/relationships/diagramQuickStyle" Target="../diagrams/quickStyle21.xml"/><Relationship Id="rId5" Type="http://schemas.openxmlformats.org/officeDocument/2006/relationships/diagramColors" Target="../diagrams/colors21.xml"/><Relationship Id="rId6" Type="http://schemas.microsoft.com/office/2007/relationships/diagramDrawing" Target="../diagrams/drawing21.xml"/><Relationship Id="rId7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proyectopv.org/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4" Type="http://schemas.openxmlformats.org/officeDocument/2006/relationships/diagramQuickStyle" Target="../diagrams/quickStyle22.xml"/><Relationship Id="rId5" Type="http://schemas.openxmlformats.org/officeDocument/2006/relationships/diagramColors" Target="../diagrams/colors22.xml"/><Relationship Id="rId6" Type="http://schemas.microsoft.com/office/2007/relationships/diagramDrawing" Target="../diagrams/drawing2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4" Type="http://schemas.openxmlformats.org/officeDocument/2006/relationships/diagramQuickStyle" Target="../diagrams/quickStyle23.xml"/><Relationship Id="rId5" Type="http://schemas.openxmlformats.org/officeDocument/2006/relationships/diagramColors" Target="../diagrams/colors23.xml"/><Relationship Id="rId6" Type="http://schemas.microsoft.com/office/2007/relationships/diagramDrawing" Target="../diagrams/drawing23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4" Type="http://schemas.openxmlformats.org/officeDocument/2006/relationships/diagramQuickStyle" Target="../diagrams/quickStyle24.xml"/><Relationship Id="rId5" Type="http://schemas.openxmlformats.org/officeDocument/2006/relationships/diagramColors" Target="../diagrams/colors24.xml"/><Relationship Id="rId6" Type="http://schemas.microsoft.com/office/2007/relationships/diagramDrawing" Target="../diagrams/drawing24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4" Type="http://schemas.openxmlformats.org/officeDocument/2006/relationships/diagramQuickStyle" Target="../diagrams/quickStyle25.xml"/><Relationship Id="rId5" Type="http://schemas.openxmlformats.org/officeDocument/2006/relationships/diagramColors" Target="../diagrams/colors25.xml"/><Relationship Id="rId6" Type="http://schemas.microsoft.com/office/2007/relationships/diagramDrawing" Target="../diagrams/drawing25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4" Type="http://schemas.openxmlformats.org/officeDocument/2006/relationships/diagramQuickStyle" Target="../diagrams/quickStyle26.xml"/><Relationship Id="rId5" Type="http://schemas.openxmlformats.org/officeDocument/2006/relationships/diagramColors" Target="../diagrams/colors26.xml"/><Relationship Id="rId6" Type="http://schemas.microsoft.com/office/2007/relationships/diagramDrawing" Target="../diagrams/drawing26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4" Type="http://schemas.openxmlformats.org/officeDocument/2006/relationships/diagramQuickStyle" Target="../diagrams/quickStyle27.xml"/><Relationship Id="rId5" Type="http://schemas.openxmlformats.org/officeDocument/2006/relationships/diagramColors" Target="../diagrams/colors27.xml"/><Relationship Id="rId6" Type="http://schemas.microsoft.com/office/2007/relationships/diagramDrawing" Target="../diagrams/drawing27.xml"/><Relationship Id="rId7" Type="http://schemas.openxmlformats.org/officeDocument/2006/relationships/image" Target="../media/image46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4" Type="http://schemas.openxmlformats.org/officeDocument/2006/relationships/diagramQuickStyle" Target="../diagrams/quickStyle28.xml"/><Relationship Id="rId5" Type="http://schemas.openxmlformats.org/officeDocument/2006/relationships/diagramColors" Target="../diagrams/colors28.xml"/><Relationship Id="rId6" Type="http://schemas.microsoft.com/office/2007/relationships/diagramDrawing" Target="../diagrams/drawing28.xml"/><Relationship Id="rId7" Type="http://schemas.openxmlformats.org/officeDocument/2006/relationships/image" Target="../media/image46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png"/><Relationship Id="rId3" Type="http://schemas.openxmlformats.org/officeDocument/2006/relationships/image" Target="../media/image46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4" Type="http://schemas.openxmlformats.org/officeDocument/2006/relationships/diagramQuickStyle" Target="../diagrams/quickStyle29.xml"/><Relationship Id="rId5" Type="http://schemas.openxmlformats.org/officeDocument/2006/relationships/diagramColors" Target="../diagrams/colors29.xml"/><Relationship Id="rId6" Type="http://schemas.microsoft.com/office/2007/relationships/diagramDrawing" Target="../diagrams/drawing29.xml"/><Relationship Id="rId7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1.png"/><Relationship Id="rId3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4" Type="http://schemas.openxmlformats.org/officeDocument/2006/relationships/diagramQuickStyle" Target="../diagrams/quickStyle30.xml"/><Relationship Id="rId5" Type="http://schemas.openxmlformats.org/officeDocument/2006/relationships/diagramColors" Target="../diagrams/colors30.xml"/><Relationship Id="rId6" Type="http://schemas.microsoft.com/office/2007/relationships/diagramDrawing" Target="../diagrams/drawing30.xml"/><Relationship Id="rId7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4" Type="http://schemas.openxmlformats.org/officeDocument/2006/relationships/diagramQuickStyle" Target="../diagrams/quickStyle31.xml"/><Relationship Id="rId5" Type="http://schemas.openxmlformats.org/officeDocument/2006/relationships/diagramColors" Target="../diagrams/colors31.xml"/><Relationship Id="rId6" Type="http://schemas.microsoft.com/office/2007/relationships/diagramDrawing" Target="../diagrams/drawing31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kern="2400" spc="300" dirty="0" smtClean="0"/>
              <a:t>VALORES HUMANIZANTES</a:t>
            </a:r>
            <a:endParaRPr lang="es-ES" kern="2400" spc="300" dirty="0"/>
          </a:p>
        </p:txBody>
      </p:sp>
      <p:pic>
        <p:nvPicPr>
          <p:cNvPr id="5" name="Marcador de contenido 6"/>
          <p:cNvPicPr>
            <a:picLocks noChangeAspect="1"/>
          </p:cNvPicPr>
          <p:nvPr/>
        </p:nvPicPr>
        <p:blipFill rotWithShape="1">
          <a:blip r:embed="rId2"/>
          <a:srcRect l="1643" t="1763" r="1441" b="2597"/>
          <a:stretch/>
        </p:blipFill>
        <p:spPr>
          <a:xfrm>
            <a:off x="1051077" y="2102293"/>
            <a:ext cx="7634902" cy="4724724"/>
          </a:xfrm>
          <a:prstGeom prst="rect">
            <a:avLst/>
          </a:prstGeom>
          <a:solidFill>
            <a:srgbClr val="620000"/>
          </a:solidFill>
        </p:spPr>
      </p:pic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ARMONIA VITAL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0278011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2F07-2C7D-D34A-A4E9-58FC16DE3B0F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492628" y="3824010"/>
            <a:ext cx="18112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Sueños</a:t>
            </a:r>
          </a:p>
          <a:p>
            <a:r>
              <a:rPr lang="es-ES" sz="1400" dirty="0" smtClean="0"/>
              <a:t>Necesidades</a:t>
            </a:r>
          </a:p>
          <a:p>
            <a:r>
              <a:rPr lang="es-ES" sz="1400" dirty="0" smtClean="0"/>
              <a:t>Capacidades</a:t>
            </a:r>
          </a:p>
          <a:p>
            <a:r>
              <a:rPr lang="es-ES" sz="1400" dirty="0" smtClean="0"/>
              <a:t>Decisiones</a:t>
            </a:r>
          </a:p>
          <a:p>
            <a:r>
              <a:rPr lang="es-ES" sz="1400" dirty="0" smtClean="0"/>
              <a:t>Felicidad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510584" y="1905333"/>
            <a:ext cx="1633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Eficiencia</a:t>
            </a:r>
          </a:p>
          <a:p>
            <a:r>
              <a:rPr lang="es-ES" sz="1400" dirty="0" smtClean="0"/>
              <a:t>Calidad</a:t>
            </a:r>
          </a:p>
          <a:p>
            <a:r>
              <a:rPr lang="es-ES" sz="1400" dirty="0" smtClean="0"/>
              <a:t>Relaciones</a:t>
            </a:r>
          </a:p>
          <a:p>
            <a:r>
              <a:rPr lang="es-ES" sz="1400" dirty="0" smtClean="0"/>
              <a:t>Logros</a:t>
            </a:r>
          </a:p>
          <a:p>
            <a:r>
              <a:rPr lang="es-ES" sz="1400" dirty="0" smtClean="0"/>
              <a:t>Dinero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472224" y="2760454"/>
            <a:ext cx="18424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Afectos</a:t>
            </a:r>
          </a:p>
          <a:p>
            <a:pPr algn="r"/>
            <a:r>
              <a:rPr lang="es-ES" sz="1400" dirty="0" smtClean="0"/>
              <a:t>Conflictos</a:t>
            </a:r>
          </a:p>
          <a:p>
            <a:pPr algn="r"/>
            <a:r>
              <a:rPr lang="es-ES" sz="1400" dirty="0" smtClean="0"/>
              <a:t>Pareja</a:t>
            </a:r>
          </a:p>
          <a:p>
            <a:pPr algn="r"/>
            <a:r>
              <a:rPr lang="es-ES" sz="1400" dirty="0" smtClean="0"/>
              <a:t>M/Paternidad</a:t>
            </a:r>
          </a:p>
          <a:p>
            <a:pPr algn="r"/>
            <a:r>
              <a:rPr lang="es-ES" sz="1400" dirty="0" smtClean="0"/>
              <a:t>Comunión</a:t>
            </a:r>
            <a:endParaRPr lang="es-ES" sz="1400" dirty="0"/>
          </a:p>
        </p:txBody>
      </p:sp>
      <p:pic>
        <p:nvPicPr>
          <p:cNvPr id="11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19694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valores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" sz="2800" dirty="0" smtClean="0"/>
              <a:t>Lo que hace estimable una cosa y merecedora de seguir existiendo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" sz="2800" dirty="0" smtClean="0"/>
              <a:t>Son ideales durables que se refieren a la conducta actual y al objetivo </a:t>
            </a:r>
            <a:r>
              <a:rPr lang="es-ES" sz="2800" dirty="0"/>
              <a:t>f</a:t>
            </a:r>
            <a:r>
              <a:rPr lang="es-ES" sz="2800" dirty="0" smtClean="0"/>
              <a:t>inal de existir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" sz="2800" dirty="0" smtClean="0"/>
              <a:t>Son utopías que conllevan  una exigencia de realización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" sz="2800" dirty="0" smtClean="0"/>
              <a:t>Son cualidades que no dependen de las cosas ni varían con ellas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1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8026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dirty="0" smtClean="0"/>
              <a:t>Valores básicos</a:t>
            </a:r>
            <a:endParaRPr lang="es-ES" dirty="0"/>
          </a:p>
        </p:txBody>
      </p:sp>
      <p:graphicFrame>
        <p:nvGraphicFramePr>
          <p:cNvPr id="8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397172"/>
              </p:ext>
            </p:extLst>
          </p:nvPr>
        </p:nvGraphicFramePr>
        <p:xfrm>
          <a:off x="2178050" y="1976438"/>
          <a:ext cx="650875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838DF-063A-AD42-83C8-90518D658194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02CEF-7625-C940-BC12-7E198D287690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  <p:pic>
        <p:nvPicPr>
          <p:cNvPr id="7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37456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UNIVERSALES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462907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A4BFC-19BE-E941-AA01-F575C28D2D4F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4085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s-ES" dirty="0"/>
              <a:t>Valores Humanos</a:t>
            </a:r>
          </a:p>
        </p:txBody>
      </p:sp>
      <p:pic>
        <p:nvPicPr>
          <p:cNvPr id="22534" name="34 Imagen" descr="CONDUCTA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82" r="-12382"/>
          <a:stretch>
            <a:fillRect/>
          </a:stretch>
        </p:blipFill>
        <p:spPr>
          <a:xfrm>
            <a:off x="1500188" y="1368425"/>
            <a:ext cx="7724775" cy="5489575"/>
          </a:xfrm>
          <a:noFill/>
        </p:spPr>
      </p:pic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B6D2E5-F66F-C946-AB5C-076E6E8CF6AA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D63A3-4352-7547-A586-EAEBCB70AD07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05533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“religiosos”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126366"/>
              </p:ext>
            </p:extLst>
          </p:nvPr>
        </p:nvGraphicFramePr>
        <p:xfrm>
          <a:off x="2178423" y="1976718"/>
          <a:ext cx="6508377" cy="462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C9442-88C3-FB4E-91CB-E0C6FDB47B07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15</a:t>
            </a:fld>
            <a:endParaRPr lang="es-ES" dirty="0"/>
          </a:p>
        </p:txBody>
      </p:sp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355604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Relación CERCANA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507994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27F-6E95-2C46-A0EE-47E4F3F9B93B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3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422781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de </a:t>
            </a:r>
            <a:r>
              <a:rPr lang="es-ES" dirty="0" err="1" smtClean="0"/>
              <a:t>scheler</a:t>
            </a:r>
            <a:endParaRPr lang="es-ES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20" t="26708" r="2822" b="15271"/>
          <a:stretch/>
        </p:blipFill>
        <p:spPr>
          <a:xfrm>
            <a:off x="1330727" y="2388678"/>
            <a:ext cx="7794268" cy="3900499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39291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Actitudes personales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923083"/>
              </p:ext>
            </p:extLst>
          </p:nvPr>
        </p:nvGraphicFramePr>
        <p:xfrm>
          <a:off x="1511301" y="1598512"/>
          <a:ext cx="7442200" cy="5357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02A7-EE00-974E-B778-66C100DF5400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18</a:t>
            </a:fld>
            <a:endParaRPr lang="es-ES" dirty="0"/>
          </a:p>
        </p:txBody>
      </p:sp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21868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espirituales</a:t>
            </a:r>
            <a:endParaRPr lang="es-ES" dirty="0"/>
          </a:p>
        </p:txBody>
      </p:sp>
      <p:graphicFrame>
        <p:nvGraphicFramePr>
          <p:cNvPr id="11" name="Marcador de conteni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9641904"/>
              </p:ext>
            </p:extLst>
          </p:nvPr>
        </p:nvGraphicFramePr>
        <p:xfrm>
          <a:off x="1511299" y="1598512"/>
          <a:ext cx="7442201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1318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Jonan Fernández</a:t>
            </a:r>
            <a:endParaRPr lang="es-ES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s-EC" sz="3600" i="1" dirty="0" smtClean="0"/>
              <a:t>“</a:t>
            </a:r>
            <a:r>
              <a:rPr lang="es-EC" sz="3600" i="1" dirty="0"/>
              <a:t>No cambiaremos la vida, si no cambiamos de vida”</a:t>
            </a:r>
            <a:r>
              <a:rPr lang="es-ES_tradnl" sz="3600" i="1" dirty="0"/>
              <a:t> </a:t>
            </a:r>
            <a:endParaRPr lang="es-ES" sz="3600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1" y="3242235"/>
            <a:ext cx="5174406" cy="3360271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700D-5456-DA4A-9110-969022B08931}" type="datetime1">
              <a:rPr lang="es-EC" smtClean="0"/>
              <a:t>7/4/16</a:t>
            </a:fld>
            <a:endParaRPr lang="es-ES" dirty="0"/>
          </a:p>
        </p:txBody>
      </p:sp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16687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morales</a:t>
            </a:r>
            <a:endParaRPr lang="es-ES" dirty="0"/>
          </a:p>
        </p:txBody>
      </p:sp>
      <p:graphicFrame>
        <p:nvGraphicFramePr>
          <p:cNvPr id="11" name="Marcador de conteni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690677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35981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sub-morales</a:t>
            </a:r>
            <a:endParaRPr lang="es-ES" dirty="0"/>
          </a:p>
        </p:txBody>
      </p:sp>
      <p:graphicFrame>
        <p:nvGraphicFramePr>
          <p:cNvPr id="11" name="Marcador de conteni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35529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336152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Valores biológicos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285983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0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92251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RETROALIMENTACIÓN</a:t>
            </a:r>
            <a:endParaRPr lang="es-ES" dirty="0"/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951951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3F7-340C-214F-9C64-26A08DD6167B}" type="datetime1">
              <a:rPr lang="es-EC" smtClean="0"/>
              <a:t>7/4/16</a:t>
            </a:fld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23</a:t>
            </a:fld>
            <a:endParaRPr lang="es-ES"/>
          </a:p>
        </p:txBody>
      </p:sp>
      <p:pic>
        <p:nvPicPr>
          <p:cNvPr id="12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4004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53B5-9F4A-8346-B902-0BF7CF975958}" type="datetime1">
              <a:rPr lang="es-EC" smtClean="0"/>
              <a:t>7/4/16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839" y="1494451"/>
            <a:ext cx="6291961" cy="5291701"/>
          </a:xfrm>
          <a:prstGeom prst="rect">
            <a:avLst/>
          </a:prstGeom>
        </p:spPr>
      </p:pic>
      <p:pic>
        <p:nvPicPr>
          <p:cNvPr id="6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59109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581" y="1549588"/>
            <a:ext cx="5572339" cy="530841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Estilos de comunicación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340B-CEDA-9249-9A71-1915526F4281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34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308" y="1528099"/>
            <a:ext cx="7273192" cy="510147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 de comunicación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CB29-FFF5-6C4C-8B88-2447DCE93A7E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01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106" y="1738146"/>
            <a:ext cx="4984750" cy="495151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Todos hablamos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288F-31EA-C541-A9B7-508B25CD65C9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64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81" y="1614822"/>
            <a:ext cx="7126373" cy="507484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dialogar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F9CD-AF9A-2642-BF31-EAE581A0CC64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04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248" y="1430176"/>
            <a:ext cx="4043231" cy="52594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Caras y caretas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B9DA-9993-D945-BCB4-527748547240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5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vale la vida</a:t>
            </a:r>
            <a:endParaRPr lang="es-ES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05AF7-8D90-974C-8909-61C24AEB68F5}" type="datetime1">
              <a:rPr lang="es-EC" smtClean="0"/>
              <a:t>7/4/16</a:t>
            </a:fld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3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527" t="4762" r="2536" b="6675"/>
          <a:stretch/>
        </p:blipFill>
        <p:spPr>
          <a:xfrm>
            <a:off x="1737197" y="1625843"/>
            <a:ext cx="7128716" cy="4987618"/>
          </a:xfrm>
          <a:prstGeom prst="rect">
            <a:avLst/>
          </a:prstGeom>
        </p:spPr>
      </p:pic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89078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0" y="1971158"/>
            <a:ext cx="7188200" cy="44577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Según las necesidades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338EA-BD98-A143-931B-1B6B270A237C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19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2259227"/>
            <a:ext cx="7250906" cy="41433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Hacer puentes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BD5F-E03C-5345-9275-070CF375A009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08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530" y="1819030"/>
            <a:ext cx="6921383" cy="429650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satisfechos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8B431-6BA3-8F46-A7F8-1A30AEE89480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88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99" y="1598511"/>
            <a:ext cx="7482635" cy="491756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No satisfechos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ADB4-FD9C-7C43-9BAB-AEFA02DA435C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4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Comunicación no violenta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4306588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0124C-8A1A-AD4A-BFDF-A9EE3CFA4547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9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Comunicarnos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993970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D816-69A1-3449-9040-BA207A192B29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35</a:t>
            </a:fld>
            <a:endParaRPr lang="es-E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8832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904" y="1425569"/>
            <a:ext cx="5264095" cy="526409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sentimientos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B100-B508-FF45-9D0E-5A44A8EEA238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7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160" y="1484924"/>
            <a:ext cx="7027497" cy="520474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sentimientos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6F727-A663-E642-B98D-82B0BDA99C02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94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Mis conflictos</a:t>
            </a:r>
            <a:endParaRPr lang="es-ES" sz="44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B9FD-1922-6745-82C6-43246A03B645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38</a:t>
            </a:fld>
            <a:endParaRPr lang="es-ES"/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5452671"/>
              </p:ext>
            </p:extLst>
          </p:nvPr>
        </p:nvGraphicFramePr>
        <p:xfrm>
          <a:off x="2178423" y="1598512"/>
          <a:ext cx="6508377" cy="5003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Llamada ovalada 6"/>
          <p:cNvSpPr/>
          <p:nvPr/>
        </p:nvSpPr>
        <p:spPr>
          <a:xfrm>
            <a:off x="7364505" y="3052635"/>
            <a:ext cx="797187" cy="621459"/>
          </a:xfrm>
          <a:prstGeom prst="wedgeEllipseCallout">
            <a:avLst>
              <a:gd name="adj1" fmla="val -250848"/>
              <a:gd name="adj2" fmla="val 3244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Llamada ovalada 11"/>
          <p:cNvSpPr/>
          <p:nvPr/>
        </p:nvSpPr>
        <p:spPr>
          <a:xfrm>
            <a:off x="7763099" y="4765114"/>
            <a:ext cx="797187" cy="621459"/>
          </a:xfrm>
          <a:prstGeom prst="wedgeEllipseCallout">
            <a:avLst>
              <a:gd name="adj1" fmla="val -344068"/>
              <a:gd name="adj2" fmla="val 11505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Llamada ovalada 12"/>
          <p:cNvSpPr/>
          <p:nvPr/>
        </p:nvSpPr>
        <p:spPr>
          <a:xfrm>
            <a:off x="2178423" y="4212040"/>
            <a:ext cx="797187" cy="621459"/>
          </a:xfrm>
          <a:prstGeom prst="wedgeEllipseCallout">
            <a:avLst>
              <a:gd name="adj1" fmla="val 227118"/>
              <a:gd name="adj2" fmla="val 11940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77481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130696"/>
              </p:ext>
            </p:extLst>
          </p:nvPr>
        </p:nvGraphicFramePr>
        <p:xfrm>
          <a:off x="2178050" y="2362790"/>
          <a:ext cx="6508750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C6FD-23E6-F445-B46F-14E80A0F2E55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39</a:t>
            </a:fld>
            <a:endParaRPr lang="es-E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965577" cy="1143000"/>
          </a:xfrm>
        </p:spPr>
        <p:txBody>
          <a:bodyPr/>
          <a:lstStyle/>
          <a:p>
            <a:r>
              <a:rPr lang="es-ES" sz="4400" dirty="0" smtClean="0"/>
              <a:t>Capacidad de escucha</a:t>
            </a:r>
            <a:endParaRPr lang="es-ES" sz="4400" dirty="0"/>
          </a:p>
        </p:txBody>
      </p:sp>
      <p:pic>
        <p:nvPicPr>
          <p:cNvPr id="10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31168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Fuente de conflictos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026773"/>
              </p:ext>
            </p:extLst>
          </p:nvPr>
        </p:nvGraphicFramePr>
        <p:xfrm>
          <a:off x="1946031" y="1436077"/>
          <a:ext cx="6651794" cy="5832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6-8E9C-734D-B856-7FAEAE1F02F3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7492666" y="2774461"/>
            <a:ext cx="165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No valoro lo recibido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350810" y="4349263"/>
            <a:ext cx="165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No valoro lo aprendido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511300" y="3026897"/>
            <a:ext cx="1651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/>
              <a:t>No valoro lo conseguido</a:t>
            </a:r>
          </a:p>
        </p:txBody>
      </p:sp>
      <p:pic>
        <p:nvPicPr>
          <p:cNvPr id="11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16839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hlinkClick r:id="rId2"/>
          </p:cNvPr>
          <p:cNvSpPr>
            <a:spLocks noChangeArrowheads="1"/>
          </p:cNvSpPr>
          <p:nvPr/>
        </p:nvSpPr>
        <p:spPr bwMode="auto">
          <a:xfrm>
            <a:off x="1116013" y="1268413"/>
            <a:ext cx="71628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endParaRPr lang="es-ES" sz="1600">
              <a:solidFill>
                <a:srgbClr val="010000"/>
              </a:solidFill>
              <a:cs typeface="Times New Roman" charset="0"/>
            </a:endParaRPr>
          </a:p>
          <a:p>
            <a:pPr algn="ctr" eaLnBrk="0" hangingPunct="0"/>
            <a:endParaRPr lang="es-ES_tradnl" sz="1600">
              <a:solidFill>
                <a:srgbClr val="FFFF00"/>
              </a:solidFill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85800" y="1143000"/>
            <a:ext cx="79200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s-MX" sz="1600">
                <a:solidFill>
                  <a:schemeClr val="bg1"/>
                </a:solidFill>
              </a:rPr>
              <a:t>Si recibiste este mensaje, da gracias a Dios</a:t>
            </a:r>
          </a:p>
          <a:p>
            <a:pPr algn="ctr"/>
            <a:r>
              <a:rPr lang="es-MX" sz="1600">
                <a:solidFill>
                  <a:schemeClr val="bg1"/>
                </a:solidFill>
              </a:rPr>
              <a:t>de tener a alguien que piensa en ti. </a:t>
            </a:r>
          </a:p>
          <a:p>
            <a:pPr algn="ctr"/>
            <a:r>
              <a:rPr lang="es-MX" sz="1600">
                <a:solidFill>
                  <a:schemeClr val="bg1"/>
                </a:solidFill>
              </a:rPr>
              <a:t>No todos tenemos ese privilegio.</a:t>
            </a: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2027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PE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971550" y="3962400"/>
            <a:ext cx="741680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1600">
                <a:solidFill>
                  <a:schemeClr val="bg1"/>
                </a:solidFill>
              </a:rPr>
              <a:t>Enviemos esta presentación a todas las direcciones que podamos. Gracias a ti muchas personas se sentirán “tocadas” en su interior</a:t>
            </a:r>
          </a:p>
          <a:p>
            <a:pPr algn="ctr"/>
            <a:endParaRPr lang="es-ES" sz="1600">
              <a:solidFill>
                <a:schemeClr val="bg1"/>
              </a:solidFill>
            </a:endParaRPr>
          </a:p>
          <a:p>
            <a:pPr algn="ctr"/>
            <a:r>
              <a:rPr lang="es-ES" sz="1600">
                <a:solidFill>
                  <a:schemeClr val="bg1"/>
                </a:solidFill>
              </a:rPr>
              <a:t>No te la quedes para ti solo/a. Haz, al menos, un envío</a:t>
            </a:r>
          </a:p>
          <a:p>
            <a:pPr algn="ctr"/>
            <a:endParaRPr lang="es-ES" sz="1600">
              <a:solidFill>
                <a:schemeClr val="bg1"/>
              </a:solidFill>
            </a:endParaRPr>
          </a:p>
          <a:p>
            <a:pPr algn="ctr"/>
            <a:r>
              <a:rPr lang="es-ES" sz="1600">
                <a:solidFill>
                  <a:schemeClr val="bg1"/>
                </a:solidFill>
              </a:rPr>
              <a:t>No será en vano</a:t>
            </a:r>
          </a:p>
        </p:txBody>
      </p:sp>
      <p:pic>
        <p:nvPicPr>
          <p:cNvPr id="31750" name="Picture 2" descr="http://2.bp.blogspot.com/_dxqIQx_jTi8/S8ND87ZpiqI/AAAAAAAAASw/VvcY7_gqqNk/s1600/UNASOLALENGU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2745" r="3872" b="6018"/>
          <a:stretch/>
        </p:blipFill>
        <p:spPr bwMode="auto">
          <a:xfrm>
            <a:off x="2178423" y="2131802"/>
            <a:ext cx="6458650" cy="425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985C0-DBEE-E640-B830-D661B8A5809C}" type="datetime1">
              <a:rPr lang="es-EC" smtClean="0"/>
              <a:t>7/4/16</a:t>
            </a:fld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40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Saber escuchar</a:t>
            </a:r>
            <a:endParaRPr lang="es-ES" sz="4400" dirty="0"/>
          </a:p>
        </p:txBody>
      </p:sp>
      <p:pic>
        <p:nvPicPr>
          <p:cNvPr id="13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3" r="35573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411514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autoUpdateAnimBg="0"/>
      <p:bldP spid="25606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766929" y="288926"/>
            <a:ext cx="7368909" cy="6152672"/>
          </a:xfrm>
          <a:prstGeom prst="triangle">
            <a:avLst>
              <a:gd name="adj" fmla="val 50222"/>
            </a:avLst>
          </a:prstGeom>
          <a:solidFill>
            <a:srgbClr val="FF99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lIns="18000" tIns="10800" rIns="18000" bIns="10800" anchor="b" anchorCtr="1"/>
          <a:lstStyle/>
          <a:p>
            <a:pPr algn="ctr"/>
            <a:endParaRPr lang="es-ES" sz="1400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2131785" y="5878513"/>
            <a:ext cx="66599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400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2558035" y="5157788"/>
            <a:ext cx="583278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400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3003823" y="4438650"/>
            <a:ext cx="493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400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3431803" y="3717925"/>
            <a:ext cx="410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400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3876168" y="2997200"/>
            <a:ext cx="316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400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2680534" y="5938571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FISIOLÓGICAS:</a:t>
            </a:r>
          </a:p>
          <a:p>
            <a:pPr algn="ctr"/>
            <a:r>
              <a:rPr lang="es-ES" sz="1400" dirty="0"/>
              <a:t>hambre, sed, salud, etc. 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2751972" y="5254654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SEGURIDAD:</a:t>
            </a:r>
          </a:p>
          <a:p>
            <a:pPr algn="ctr"/>
            <a:r>
              <a:rPr lang="es-ES" sz="1400" dirty="0"/>
              <a:t>Sentirse seguro y a salvo, Fuera de peligro. </a:t>
            </a: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2680534" y="4510089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POSESIÓN Y AMOR: </a:t>
            </a:r>
          </a:p>
          <a:p>
            <a:pPr algn="ctr"/>
            <a:r>
              <a:rPr lang="es-ES" sz="1400" dirty="0"/>
              <a:t>Relacionarse con otros, ser aceptado, pertenencia 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2680534" y="3789364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ESTIMA:</a:t>
            </a:r>
            <a:endParaRPr lang="es-ES" sz="1400" dirty="0">
              <a:latin typeface="Arial Black" charset="0"/>
            </a:endParaRPr>
          </a:p>
          <a:p>
            <a:pPr algn="ctr"/>
            <a:r>
              <a:rPr lang="es-ES" sz="1400" dirty="0"/>
              <a:t>Ser competente, aprobación-y reconocimiento. </a:t>
            </a: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2680534" y="3070226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COGNITIVAS:</a:t>
            </a:r>
            <a:endParaRPr lang="es-ES" sz="1400" dirty="0">
              <a:latin typeface="Arial Black" charset="0"/>
            </a:endParaRPr>
          </a:p>
          <a:p>
            <a:pPr algn="ctr"/>
            <a:r>
              <a:rPr lang="es-ES" sz="1400" dirty="0"/>
              <a:t>Saber, entender y explorar. </a:t>
            </a: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2680534" y="2349501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ESTÉTICAS:</a:t>
            </a:r>
            <a:endParaRPr lang="es-ES" sz="1400" dirty="0">
              <a:latin typeface="Arial Black" charset="0"/>
            </a:endParaRPr>
          </a:p>
          <a:p>
            <a:pPr algn="ctr"/>
            <a:r>
              <a:rPr lang="es-ES" sz="1400" dirty="0"/>
              <a:t>Simetría, Orden y belleza </a:t>
            </a:r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>
            <a:off x="4296371" y="2278063"/>
            <a:ext cx="237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400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4740735" y="1557338"/>
            <a:ext cx="148632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400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680534" y="1630364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AUTO-</a:t>
            </a:r>
          </a:p>
          <a:p>
            <a:pPr algn="ctr"/>
            <a:r>
              <a:rPr lang="es-ES" sz="1400" b="1" dirty="0">
                <a:latin typeface="Arial Black" charset="0"/>
              </a:rPr>
              <a:t>REALIZACIÓN</a:t>
            </a:r>
            <a:endParaRPr lang="es-ES" sz="1400" dirty="0">
              <a:latin typeface="Arial Black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2680534" y="909639"/>
            <a:ext cx="5557676" cy="4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1400" b="1" dirty="0">
                <a:latin typeface="Arial Black" charset="0"/>
              </a:rPr>
              <a:t>REINO</a:t>
            </a:r>
            <a:endParaRPr lang="es-ES" sz="1400" dirty="0">
              <a:latin typeface="Arial Black" charset="0"/>
            </a:endParaRP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79FED-FE84-1B46-A00A-18372BDD4F05}" type="datetime1">
              <a:rPr lang="es-EC" smtClean="0"/>
              <a:t>7/4/16</a:t>
            </a:fld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41</a:t>
            </a:fld>
            <a:endParaRPr lang="es-ES"/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591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/>
      <p:bldP spid="2061" grpId="0"/>
      <p:bldP spid="2062" grpId="0"/>
      <p:bldP spid="2063" grpId="0"/>
      <p:bldP spid="2064" grpId="0"/>
      <p:bldP spid="2065" grpId="0"/>
      <p:bldP spid="2066" grpId="0" animBg="1"/>
      <p:bldP spid="2067" grpId="0" animBg="1"/>
      <p:bldP spid="2068" grpId="0"/>
      <p:bldP spid="206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177921"/>
              </p:ext>
            </p:extLst>
          </p:nvPr>
        </p:nvGraphicFramePr>
        <p:xfrm>
          <a:off x="2178050" y="2152348"/>
          <a:ext cx="6965950" cy="4302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37C2-6ACB-E54E-9CCC-942F472CADF1}" type="datetime1">
              <a:rPr lang="es-EC" smtClean="0"/>
              <a:t>7/4/16</a:t>
            </a:fld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42</a:t>
            </a:fld>
            <a:endParaRPr lang="es-E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Resolver</a:t>
            </a:r>
            <a:endParaRPr lang="es-ES" sz="4400" dirty="0"/>
          </a:p>
        </p:txBody>
      </p:sp>
      <p:sp>
        <p:nvSpPr>
          <p:cNvPr id="5" name="Marcador de posición de imagen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20463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677296"/>
              </p:ext>
            </p:extLst>
          </p:nvPr>
        </p:nvGraphicFramePr>
        <p:xfrm>
          <a:off x="2178050" y="2209800"/>
          <a:ext cx="6508750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5849-EA1D-874F-8054-09FF890689F4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43</a:t>
            </a:fld>
            <a:endParaRPr lang="es-E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Vivir el conflicto</a:t>
            </a:r>
            <a:endParaRPr lang="es-ES" sz="4400" dirty="0"/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4229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Para dialogar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288271"/>
              </p:ext>
            </p:extLst>
          </p:nvPr>
        </p:nvGraphicFramePr>
        <p:xfrm>
          <a:off x="2178423" y="22098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982C-68B2-E14B-BCEE-69D1EA0489E6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44</a:t>
            </a:fld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9229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8438941"/>
              </p:ext>
            </p:extLst>
          </p:nvPr>
        </p:nvGraphicFramePr>
        <p:xfrm>
          <a:off x="2178050" y="2585615"/>
          <a:ext cx="6508750" cy="3540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5778" name="3 Marcador de fecha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31EAEE5-A25B-2F4D-BB0A-D6821B1B51B9}" type="datetime1">
              <a:rPr lang="es-EC" sz="1400" smtClean="0">
                <a:solidFill>
                  <a:srgbClr val="FFFFFF"/>
                </a:solidFill>
                <a:latin typeface="Georgia" charset="0"/>
              </a:rPr>
              <a:t>7/4/16</a:t>
            </a:fld>
            <a:endParaRPr lang="es-MX" sz="1400">
              <a:solidFill>
                <a:srgbClr val="FFFFFF"/>
              </a:solidFill>
              <a:latin typeface="Georgia" charset="0"/>
            </a:endParaRPr>
          </a:p>
        </p:txBody>
      </p:sp>
      <p:sp>
        <p:nvSpPr>
          <p:cNvPr id="7578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885B4BD-1F49-7243-917A-FB29E1253033}" type="slidenum">
              <a:rPr lang="es-MX" sz="1600">
                <a:solidFill>
                  <a:srgbClr val="9D2512"/>
                </a:solidFill>
                <a:latin typeface="Georgia" charset="0"/>
              </a:rPr>
              <a:pPr eaLnBrk="1" hangingPunct="1"/>
              <a:t>45</a:t>
            </a:fld>
            <a:endParaRPr lang="es-MX" sz="1600">
              <a:solidFill>
                <a:srgbClr val="9D2512"/>
              </a:solidFill>
              <a:latin typeface="Georgia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Dialogando</a:t>
            </a:r>
            <a:endParaRPr lang="es-ES" sz="4400" dirty="0"/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29141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81C0-1407-274F-A66D-BBEC625CCBB5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46</a:t>
            </a:fld>
            <a:endParaRPr lang="es-ES"/>
          </a:p>
        </p:txBody>
      </p:sp>
      <p:sp>
        <p:nvSpPr>
          <p:cNvPr id="7" name="Marcador de posición de imagen 6"/>
          <p:cNvSpPr>
            <a:spLocks noGrp="1"/>
          </p:cNvSpPr>
          <p:nvPr>
            <p:ph type="pic" sz="quarter" idx="13"/>
          </p:nvPr>
        </p:nvSpPr>
        <p:spPr/>
      </p:sp>
      <p:graphicFrame>
        <p:nvGraphicFramePr>
          <p:cNvPr id="8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782291"/>
              </p:ext>
            </p:extLst>
          </p:nvPr>
        </p:nvGraphicFramePr>
        <p:xfrm>
          <a:off x="2178050" y="2209800"/>
          <a:ext cx="6508750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47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Somos conflictivos por…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998313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72E0-CEBB-E742-BDF8-8AFF7788F882}" type="datetime1">
              <a:rPr lang="es-EC" smtClean="0"/>
              <a:t>7/4/16</a:t>
            </a:fld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31522-F4D5-934A-A5DB-48C2DD55F46D}" type="slidenum">
              <a:rPr lang="es-ES" smtClean="0"/>
              <a:pPr/>
              <a:t>47</a:t>
            </a:fld>
            <a:endParaRPr lang="es-ES" dirty="0"/>
          </a:p>
        </p:txBody>
      </p:sp>
      <p:pic>
        <p:nvPicPr>
          <p:cNvPr id="9" name="Marcador de posición de imagen 9" descr="lc 10, 21-24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309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2210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reacciones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339770"/>
              </p:ext>
            </p:extLst>
          </p:nvPr>
        </p:nvGraphicFramePr>
        <p:xfrm>
          <a:off x="1511300" y="1598613"/>
          <a:ext cx="7531100" cy="509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Marcador de fech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3DDBC-B849-0048-8715-DC9949552570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48</a:t>
            </a:fld>
            <a:endParaRPr lang="es-ES" dirty="0"/>
          </a:p>
        </p:txBody>
      </p:sp>
      <p:pic>
        <p:nvPicPr>
          <p:cNvPr id="10" name="Marcador de posición de imagen 9" descr="lc 10, 21-24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309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331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reacciones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un papá alcohólico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una mamá acaparadora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un intento de abuso sexual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la pobreza de mi familia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el desprecio de mis compañeros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la agresión física o moral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la poca valoración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los errores y culpabilidades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los gritos y falta de diálogo</a:t>
            </a:r>
          </a:p>
          <a:p>
            <a:pPr marL="457200" indent="-457200">
              <a:buFont typeface="+mj-ea"/>
              <a:buAutoNum type="circleNumDbPlain"/>
            </a:pPr>
            <a:r>
              <a:rPr lang="es-ES" dirty="0" smtClean="0"/>
              <a:t>Ante la lejanía de Dios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9B48-C1D3-DA48-AAFD-CA6DC7D3DABC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49</a:t>
            </a:fld>
            <a:endParaRPr lang="es-ES" dirty="0"/>
          </a:p>
        </p:txBody>
      </p:sp>
      <p:pic>
        <p:nvPicPr>
          <p:cNvPr id="7" name="Marcador de posición de imagen 9" descr="lc 10, 21-24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309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0963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¿A qué tengo miedo?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932912"/>
              </p:ext>
            </p:extLst>
          </p:nvPr>
        </p:nvGraphicFramePr>
        <p:xfrm>
          <a:off x="2178423" y="1673412"/>
          <a:ext cx="6965577" cy="51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9A74-F1EF-4C4A-842D-90AA32C7C6BB}" type="datetime1">
              <a:rPr lang="es-EC" smtClean="0"/>
              <a:t>7/4/16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157363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9F9FA"/>
              </a:clrFrom>
              <a:clrTo>
                <a:srgbClr val="F9F9FA">
                  <a:alpha val="0"/>
                </a:srgbClr>
              </a:clrTo>
            </a:clrChange>
          </a:blip>
          <a:srcRect t="41266"/>
          <a:stretch/>
        </p:blipFill>
        <p:spPr>
          <a:xfrm>
            <a:off x="2178422" y="2057055"/>
            <a:ext cx="7171669" cy="4220125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Resolver conflictos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3B18-EE20-5F43-BA90-710A4F236863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50</a:t>
            </a:fld>
            <a:endParaRPr lang="es-ES" dirty="0"/>
          </a:p>
        </p:txBody>
      </p:sp>
      <p:pic>
        <p:nvPicPr>
          <p:cNvPr id="6" name="Marcador de posición de imagen 9" descr="lc 10, 21-24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6" r="309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2195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Manejo del conflicto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AB6F-C172-AD4F-9039-36CCF56D590E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51</a:t>
            </a:fld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670098"/>
              </p:ext>
            </p:extLst>
          </p:nvPr>
        </p:nvGraphicFramePr>
        <p:xfrm>
          <a:off x="2691949" y="1787525"/>
          <a:ext cx="6088292" cy="4162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411"/>
                <a:gridCol w="1925581"/>
                <a:gridCol w="1907300"/>
              </a:tblGrid>
              <a:tr h="1387583">
                <a:tc>
                  <a:txBody>
                    <a:bodyPr/>
                    <a:lstStyle/>
                    <a:p>
                      <a:r>
                        <a:rPr lang="es-ES" sz="2400" b="1" dirty="0" smtClean="0">
                          <a:solidFill>
                            <a:srgbClr val="800000"/>
                          </a:solidFill>
                        </a:rPr>
                        <a:t>competir</a:t>
                      </a:r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400" b="1" dirty="0" smtClean="0">
                          <a:solidFill>
                            <a:srgbClr val="800000"/>
                          </a:solidFill>
                        </a:rPr>
                        <a:t>colaborar</a:t>
                      </a:r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87583">
                <a:tc>
                  <a:txBody>
                    <a:bodyPr/>
                    <a:lstStyle/>
                    <a:p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800000"/>
                          </a:solidFill>
                        </a:rPr>
                        <a:t>negociar</a:t>
                      </a:r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87583">
                <a:tc>
                  <a:txBody>
                    <a:bodyPr/>
                    <a:lstStyle/>
                    <a:p>
                      <a:r>
                        <a:rPr lang="es-ES" sz="2400" b="1" dirty="0" smtClean="0">
                          <a:solidFill>
                            <a:srgbClr val="800000"/>
                          </a:solidFill>
                        </a:rPr>
                        <a:t>evadir</a:t>
                      </a:r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 anchor="b"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400" b="1" dirty="0" err="1" smtClean="0">
                          <a:solidFill>
                            <a:srgbClr val="800000"/>
                          </a:solidFill>
                        </a:rPr>
                        <a:t>concliliar</a:t>
                      </a:r>
                      <a:endParaRPr lang="es-ES" sz="2400" b="1" dirty="0">
                        <a:solidFill>
                          <a:srgbClr val="800000"/>
                        </a:solidFill>
                      </a:endParaRPr>
                    </a:p>
                  </a:txBody>
                  <a:tcPr anchor="b">
                    <a:lnR w="12700" cap="flat" cmpd="sng" algn="ctr">
                      <a:solidFill>
                        <a:scrgbClr r="0" g="0" b="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2636732" y="6088330"/>
            <a:ext cx="2153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0090"/>
                </a:solidFill>
              </a:rPr>
              <a:t>No cooperar</a:t>
            </a:r>
            <a:endParaRPr lang="es-ES" dirty="0">
              <a:solidFill>
                <a:srgbClr val="00009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626682" y="6088330"/>
            <a:ext cx="2153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>
                <a:solidFill>
                  <a:srgbClr val="000090"/>
                </a:solidFill>
              </a:rPr>
              <a:t>C</a:t>
            </a:r>
            <a:r>
              <a:rPr lang="es-ES" dirty="0" smtClean="0">
                <a:solidFill>
                  <a:srgbClr val="000090"/>
                </a:solidFill>
              </a:rPr>
              <a:t>ooperar</a:t>
            </a:r>
            <a:endParaRPr lang="es-ES" dirty="0">
              <a:solidFill>
                <a:srgbClr val="00009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 rot="16200000">
            <a:off x="1286310" y="4716435"/>
            <a:ext cx="2153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0090"/>
                </a:solidFill>
              </a:rPr>
              <a:t>No afirmativo</a:t>
            </a:r>
            <a:endParaRPr lang="es-ES" dirty="0">
              <a:solidFill>
                <a:srgbClr val="00009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 rot="16200000">
            <a:off x="1286311" y="2803101"/>
            <a:ext cx="2153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>
                <a:solidFill>
                  <a:srgbClr val="000090"/>
                </a:solidFill>
              </a:rPr>
              <a:t>Afirmativo</a:t>
            </a:r>
            <a:endParaRPr lang="es-ES" dirty="0">
              <a:solidFill>
                <a:srgbClr val="000090"/>
              </a:solidFill>
            </a:endParaRPr>
          </a:p>
        </p:txBody>
      </p:sp>
      <p:cxnSp>
        <p:nvCxnSpPr>
          <p:cNvPr id="15" name="Conector recto de flecha 14"/>
          <p:cNvCxnSpPr/>
          <p:nvPr/>
        </p:nvCxnSpPr>
        <p:spPr>
          <a:xfrm>
            <a:off x="4362339" y="6267805"/>
            <a:ext cx="3161315" cy="13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V="1">
            <a:off x="2360633" y="3189126"/>
            <a:ext cx="0" cy="10216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Marcador de posición de imagen 9" descr="lc 10, 21-24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2" r="25072"/>
          <a:stretch>
            <a:fillRect/>
          </a:stretch>
        </p:blipFill>
        <p:spPr>
          <a:xfrm>
            <a:off x="269875" y="1786957"/>
            <a:ext cx="1645920" cy="4815549"/>
          </a:xfrm>
        </p:spPr>
      </p:pic>
    </p:spTree>
    <p:extLst>
      <p:ext uri="{BB962C8B-B14F-4D97-AF65-F5344CB8AC3E}">
        <p14:creationId xmlns:p14="http://schemas.microsoft.com/office/powerpoint/2010/main" val="258376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Escuchar con empatía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446556"/>
              </p:ext>
            </p:extLst>
          </p:nvPr>
        </p:nvGraphicFramePr>
        <p:xfrm>
          <a:off x="2178050" y="1430726"/>
          <a:ext cx="6770698" cy="5427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195C4-4F37-CB49-97A6-19406BFE3636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52</a:t>
            </a:fld>
            <a:endParaRPr lang="es-ES"/>
          </a:p>
        </p:txBody>
      </p:sp>
      <p:pic>
        <p:nvPicPr>
          <p:cNvPr id="9" name="Marcador de posición de imagen 15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249" r="322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17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Palabras, palabras</a:t>
            </a:r>
            <a:endParaRPr lang="es-ES" sz="4400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168" b="12687"/>
          <a:stretch/>
        </p:blipFill>
        <p:spPr>
          <a:xfrm>
            <a:off x="2178423" y="1786957"/>
            <a:ext cx="6867340" cy="4815549"/>
          </a:xfr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167A-48A5-5348-A246-2EB0EE8F3801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53</a:t>
            </a:fld>
            <a:endParaRPr lang="es-ES"/>
          </a:p>
        </p:txBody>
      </p:sp>
      <p:pic>
        <p:nvPicPr>
          <p:cNvPr id="10" name="Marcador de posición de imagen 15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2249" r="322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29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Para dialogar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303485"/>
              </p:ext>
            </p:extLst>
          </p:nvPr>
        </p:nvGraphicFramePr>
        <p:xfrm>
          <a:off x="2178050" y="1787525"/>
          <a:ext cx="6651625" cy="4814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904B-325B-F143-A90A-6A9926DEDB51}" type="datetime1">
              <a:rPr lang="es-EC" smtClean="0"/>
              <a:t>7/4/16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54</a:t>
            </a:fld>
            <a:endParaRPr lang="es-ES"/>
          </a:p>
        </p:txBody>
      </p:sp>
      <p:pic>
        <p:nvPicPr>
          <p:cNvPr id="10" name="Marcador de posición de imagen 15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2249" r="322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093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PROCESO AFECTIVO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279D-8FF2-DE4A-8850-F7BCF2B3F0A4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55</a:t>
            </a:fld>
            <a:endParaRPr lang="en-US" dirty="0"/>
          </a:p>
        </p:txBody>
      </p:sp>
      <p:graphicFrame>
        <p:nvGraphicFramePr>
          <p:cNvPr id="11" name="Marcador de conteni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031855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01339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conflictos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364726"/>
              </p:ext>
            </p:extLst>
          </p:nvPr>
        </p:nvGraphicFramePr>
        <p:xfrm>
          <a:off x="1915796" y="1419412"/>
          <a:ext cx="7228204" cy="5438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E137-9187-EC49-9373-26A6D7F76657}" type="datetime1">
              <a:rPr lang="es-EC" smtClean="0"/>
              <a:t>7/4/16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pPr/>
              <a:t>6</a:t>
            </a:fld>
            <a:endParaRPr lang="es-ES" dirty="0"/>
          </a:p>
        </p:txBody>
      </p:sp>
      <p:pic>
        <p:nvPicPr>
          <p:cNvPr id="9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38982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Globalización del ego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1BD6B-010C-7445-B860-E798425AE52C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156686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64192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¿qui</a:t>
            </a:r>
            <a:r>
              <a:rPr lang="es-ES" dirty="0" smtClean="0"/>
              <a:t>én es me centra?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473220"/>
              </p:ext>
            </p:extLst>
          </p:nvPr>
        </p:nvGraphicFramePr>
        <p:xfrm>
          <a:off x="1511299" y="1563154"/>
          <a:ext cx="7442201" cy="497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D87B-0BD7-734C-9CB4-DCF8B9269FAA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248364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valoro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046154"/>
              </p:ext>
            </p:extLst>
          </p:nvPr>
        </p:nvGraphicFramePr>
        <p:xfrm>
          <a:off x="1511299" y="1598512"/>
          <a:ext cx="7531435" cy="509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F3DF-C6C9-6C43-B428-8C2E2D67CFE5}" type="datetime1">
              <a:rPr lang="es-EC" smtClean="0"/>
              <a:t>7/4/16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379308" y="1993535"/>
            <a:ext cx="18756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Lo que recibí de mi cultura y educación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507392" y="3923936"/>
            <a:ext cx="2321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Lo personal, familiar, profesional, político, social, religioso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715845" y="5567484"/>
            <a:ext cx="25556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El bien común o el bien personal, lo inmediato o lo trascendente </a:t>
            </a:r>
            <a:endParaRPr lang="es-ES" sz="1400" dirty="0"/>
          </a:p>
        </p:txBody>
      </p:sp>
      <p:pic>
        <p:nvPicPr>
          <p:cNvPr id="11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0189" r="40189"/>
          <a:stretch>
            <a:fillRect/>
          </a:stretch>
        </p:blipFill>
        <p:spPr>
          <a:xfrm>
            <a:off x="3174" y="1598512"/>
            <a:ext cx="1332000" cy="5091152"/>
          </a:xfrm>
        </p:spPr>
      </p:pic>
    </p:spTree>
    <p:extLst>
      <p:ext uri="{BB962C8B-B14F-4D97-AF65-F5344CB8AC3E}">
        <p14:creationId xmlns:p14="http://schemas.microsoft.com/office/powerpoint/2010/main" val="56422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39435</TotalTime>
  <Words>1120</Words>
  <Application>Microsoft Macintosh PowerPoint</Application>
  <PresentationFormat>Presentación en pantalla (4:3)</PresentationFormat>
  <Paragraphs>444</Paragraphs>
  <Slides>55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55</vt:i4>
      </vt:variant>
    </vt:vector>
  </HeadingPairs>
  <TitlesOfParts>
    <vt:vector size="56" baseType="lpstr">
      <vt:lpstr>Plaza</vt:lpstr>
      <vt:lpstr>Presentación de PowerPoint</vt:lpstr>
      <vt:lpstr>Jonan Fernández</vt:lpstr>
      <vt:lpstr>Lo que vale la vida</vt:lpstr>
      <vt:lpstr>Fuente de conflictos</vt:lpstr>
      <vt:lpstr>¿A qué tengo miedo?</vt:lpstr>
      <vt:lpstr>Mis conflictos</vt:lpstr>
      <vt:lpstr>Globalización del ego</vt:lpstr>
      <vt:lpstr>¿quién es me centra?</vt:lpstr>
      <vt:lpstr>Lo que valoro</vt:lpstr>
      <vt:lpstr>ARMONIA VITAL</vt:lpstr>
      <vt:lpstr>Los valores</vt:lpstr>
      <vt:lpstr>Valores básicos</vt:lpstr>
      <vt:lpstr>VALORES UNIVERSALES</vt:lpstr>
      <vt:lpstr>Valores Humanos</vt:lpstr>
      <vt:lpstr>Valores “religiosos”</vt:lpstr>
      <vt:lpstr>Relación CERCANA</vt:lpstr>
      <vt:lpstr>Valores de scheler</vt:lpstr>
      <vt:lpstr>Actitudes personales</vt:lpstr>
      <vt:lpstr>Valores espirituales</vt:lpstr>
      <vt:lpstr>Valores morales</vt:lpstr>
      <vt:lpstr>Valores sub-morales</vt:lpstr>
      <vt:lpstr>Valores biológicos</vt:lpstr>
      <vt:lpstr>MI RETROALIMENTACIÓN</vt:lpstr>
      <vt:lpstr>Presentación de PowerPoint</vt:lpstr>
      <vt:lpstr>Estilos de comunicación</vt:lpstr>
      <vt:lpstr>Tipo de comunicación</vt:lpstr>
      <vt:lpstr>Todos hablamos</vt:lpstr>
      <vt:lpstr>dialogar</vt:lpstr>
      <vt:lpstr>Caras y caretas</vt:lpstr>
      <vt:lpstr>Según las necesidades</vt:lpstr>
      <vt:lpstr>Hacer puentes</vt:lpstr>
      <vt:lpstr>satisfechos</vt:lpstr>
      <vt:lpstr>No satisfechos</vt:lpstr>
      <vt:lpstr>Comunicación no violenta</vt:lpstr>
      <vt:lpstr>Comunicarnos</vt:lpstr>
      <vt:lpstr>sentimientos</vt:lpstr>
      <vt:lpstr>sentimientos</vt:lpstr>
      <vt:lpstr>Mis conflictos</vt:lpstr>
      <vt:lpstr>Capacidad de escucha</vt:lpstr>
      <vt:lpstr>Saber escuchar</vt:lpstr>
      <vt:lpstr>Presentación de PowerPoint</vt:lpstr>
      <vt:lpstr>Resolver</vt:lpstr>
      <vt:lpstr>Vivir el conflicto</vt:lpstr>
      <vt:lpstr>Para dialogar</vt:lpstr>
      <vt:lpstr>Dialogando</vt:lpstr>
      <vt:lpstr>Presentación de PowerPoint</vt:lpstr>
      <vt:lpstr>Somos conflictivos por…</vt:lpstr>
      <vt:lpstr>Mis reacciones</vt:lpstr>
      <vt:lpstr>Mis reacciones</vt:lpstr>
      <vt:lpstr>Resolver conflictos</vt:lpstr>
      <vt:lpstr>Manejo del conflicto</vt:lpstr>
      <vt:lpstr>Escuchar con empatía</vt:lpstr>
      <vt:lpstr>Palabras, palabras</vt:lpstr>
      <vt:lpstr>Para dialogar</vt:lpstr>
      <vt:lpstr>PROCESO AFECTIVO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2364</cp:revision>
  <cp:lastPrinted>2015-07-12T21:51:15Z</cp:lastPrinted>
  <dcterms:created xsi:type="dcterms:W3CDTF">2015-01-04T15:23:52Z</dcterms:created>
  <dcterms:modified xsi:type="dcterms:W3CDTF">2016-04-07T17:48:14Z</dcterms:modified>
  <cp:category/>
</cp:coreProperties>
</file>