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8" r:id="rId2"/>
  </p:sldMasterIdLst>
  <p:notesMasterIdLst>
    <p:notesMasterId r:id="rId51"/>
  </p:notesMasterIdLst>
  <p:handoutMasterIdLst>
    <p:handoutMasterId r:id="rId52"/>
  </p:handoutMasterIdLst>
  <p:sldIdLst>
    <p:sldId id="256" r:id="rId3"/>
    <p:sldId id="1855" r:id="rId4"/>
    <p:sldId id="1834" r:id="rId5"/>
    <p:sldId id="1879" r:id="rId6"/>
    <p:sldId id="1835" r:id="rId7"/>
    <p:sldId id="1921" r:id="rId8"/>
    <p:sldId id="1922" r:id="rId9"/>
    <p:sldId id="1878" r:id="rId10"/>
    <p:sldId id="1923" r:id="rId11"/>
    <p:sldId id="1924" r:id="rId12"/>
    <p:sldId id="1925" r:id="rId13"/>
    <p:sldId id="1926" r:id="rId14"/>
    <p:sldId id="1927" r:id="rId15"/>
    <p:sldId id="1873" r:id="rId16"/>
    <p:sldId id="1928" r:id="rId17"/>
    <p:sldId id="1888" r:id="rId18"/>
    <p:sldId id="1886" r:id="rId19"/>
    <p:sldId id="1884" r:id="rId20"/>
    <p:sldId id="1890" r:id="rId21"/>
    <p:sldId id="1887" r:id="rId22"/>
    <p:sldId id="1885" r:id="rId23"/>
    <p:sldId id="1893" r:id="rId24"/>
    <p:sldId id="1875" r:id="rId25"/>
    <p:sldId id="1880" r:id="rId26"/>
    <p:sldId id="1902" r:id="rId27"/>
    <p:sldId id="1889" r:id="rId28"/>
    <p:sldId id="1894" r:id="rId29"/>
    <p:sldId id="1895" r:id="rId30"/>
    <p:sldId id="1897" r:id="rId31"/>
    <p:sldId id="1898" r:id="rId32"/>
    <p:sldId id="1899" r:id="rId33"/>
    <p:sldId id="1900" r:id="rId34"/>
    <p:sldId id="1901" r:id="rId35"/>
    <p:sldId id="1903" r:id="rId36"/>
    <p:sldId id="1810" r:id="rId37"/>
    <p:sldId id="1811" r:id="rId38"/>
    <p:sldId id="1867" r:id="rId39"/>
    <p:sldId id="1803" r:id="rId40"/>
    <p:sldId id="1805" r:id="rId41"/>
    <p:sldId id="1910" r:id="rId42"/>
    <p:sldId id="1911" r:id="rId43"/>
    <p:sldId id="1916" r:id="rId44"/>
    <p:sldId id="1874" r:id="rId45"/>
    <p:sldId id="1920" r:id="rId46"/>
    <p:sldId id="1836" r:id="rId47"/>
    <p:sldId id="1865" r:id="rId48"/>
    <p:sldId id="1856" r:id="rId49"/>
    <p:sldId id="1868" r:id="rId5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ED4"/>
    <a:srgbClr val="4CDCFF"/>
    <a:srgbClr val="6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267" autoAdjust="0"/>
    <p:restoredTop sz="99767" autoAdjust="0"/>
  </p:normalViewPr>
  <p:slideViewPr>
    <p:cSldViewPr snapToGrid="0" snapToObjects="1">
      <p:cViewPr varScale="1">
        <p:scale>
          <a:sx n="80" d="100"/>
          <a:sy n="80" d="100"/>
        </p:scale>
        <p:origin x="-768" y="-104"/>
      </p:cViewPr>
      <p:guideLst>
        <p:guide orient="horz" pos="2637"/>
        <p:guide pos="2952"/>
      </p:guideLst>
    </p:cSldViewPr>
  </p:slideViewPr>
  <p:outlineViewPr>
    <p:cViewPr>
      <p:scale>
        <a:sx n="33" d="100"/>
        <a:sy n="33" d="100"/>
      </p:scale>
      <p:origin x="0" y="38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33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50" Type="http://schemas.openxmlformats.org/officeDocument/2006/relationships/slide" Target="slides/slide48.xml"/><Relationship Id="rId51" Type="http://schemas.openxmlformats.org/officeDocument/2006/relationships/notesMaster" Target="notesMasters/notesMaster1.xml"/><Relationship Id="rId52" Type="http://schemas.openxmlformats.org/officeDocument/2006/relationships/handoutMaster" Target="handoutMasters/handoutMaster1.xml"/><Relationship Id="rId53" Type="http://schemas.openxmlformats.org/officeDocument/2006/relationships/printerSettings" Target="printerSettings/printerSettings1.bin"/><Relationship Id="rId54" Type="http://schemas.openxmlformats.org/officeDocument/2006/relationships/presProps" Target="presProps.xml"/><Relationship Id="rId55" Type="http://schemas.openxmlformats.org/officeDocument/2006/relationships/viewProps" Target="viewProps.xml"/><Relationship Id="rId56" Type="http://schemas.openxmlformats.org/officeDocument/2006/relationships/theme" Target="theme/theme1.xml"/><Relationship Id="rId57" Type="http://schemas.openxmlformats.org/officeDocument/2006/relationships/tableStyles" Target="tableStyles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slide" Target="slides/slide43.xml"/><Relationship Id="rId46" Type="http://schemas.openxmlformats.org/officeDocument/2006/relationships/slide" Target="slides/slide44.xml"/><Relationship Id="rId47" Type="http://schemas.openxmlformats.org/officeDocument/2006/relationships/slide" Target="slides/slide45.xml"/><Relationship Id="rId48" Type="http://schemas.openxmlformats.org/officeDocument/2006/relationships/slide" Target="slides/slide46.xml"/><Relationship Id="rId49" Type="http://schemas.openxmlformats.org/officeDocument/2006/relationships/slide" Target="slides/slide4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8.jpg"/><Relationship Id="rId5" Type="http://schemas.openxmlformats.org/officeDocument/2006/relationships/image" Target="../media/image9.jpg"/><Relationship Id="rId6" Type="http://schemas.openxmlformats.org/officeDocument/2006/relationships/image" Target="../media/image10.jpg"/><Relationship Id="rId1" Type="http://schemas.openxmlformats.org/officeDocument/2006/relationships/image" Target="../media/image5.jpg"/><Relationship Id="rId2" Type="http://schemas.openxmlformats.org/officeDocument/2006/relationships/image" Target="../media/image6.jpg"/></Relationships>
</file>

<file path=ppt/diagrams/_rels/data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4" Type="http://schemas.openxmlformats.org/officeDocument/2006/relationships/image" Target="../media/image8.jpg"/><Relationship Id="rId5" Type="http://schemas.openxmlformats.org/officeDocument/2006/relationships/image" Target="../media/image9.jpg"/><Relationship Id="rId1" Type="http://schemas.openxmlformats.org/officeDocument/2006/relationships/image" Target="../media/image26.JPG"/><Relationship Id="rId2" Type="http://schemas.openxmlformats.org/officeDocument/2006/relationships/image" Target="../media/image27.jpg"/></Relationships>
</file>

<file path=ppt/diagrams/_rels/data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4" Type="http://schemas.openxmlformats.org/officeDocument/2006/relationships/image" Target="../media/image32.jpg"/><Relationship Id="rId5" Type="http://schemas.openxmlformats.org/officeDocument/2006/relationships/image" Target="../media/image33.jpg"/><Relationship Id="rId6" Type="http://schemas.openxmlformats.org/officeDocument/2006/relationships/image" Target="../media/image34.jpg"/><Relationship Id="rId1" Type="http://schemas.openxmlformats.org/officeDocument/2006/relationships/image" Target="../media/image8.jpg"/><Relationship Id="rId2" Type="http://schemas.openxmlformats.org/officeDocument/2006/relationships/image" Target="../media/image30.jp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g"/><Relationship Id="rId2" Type="http://schemas.openxmlformats.org/officeDocument/2006/relationships/image" Target="../media/image12.jp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4" Type="http://schemas.openxmlformats.org/officeDocument/2006/relationships/image" Target="../media/image16.jpeg"/><Relationship Id="rId5" Type="http://schemas.openxmlformats.org/officeDocument/2006/relationships/image" Target="../media/image17.jpeg"/><Relationship Id="rId1" Type="http://schemas.openxmlformats.org/officeDocument/2006/relationships/image" Target="../media/image13.jpeg"/><Relationship Id="rId2" Type="http://schemas.openxmlformats.org/officeDocument/2006/relationships/image" Target="../media/image14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8.jpg"/><Relationship Id="rId5" Type="http://schemas.openxmlformats.org/officeDocument/2006/relationships/image" Target="../media/image9.jpg"/><Relationship Id="rId6" Type="http://schemas.openxmlformats.org/officeDocument/2006/relationships/image" Target="../media/image10.jpg"/><Relationship Id="rId1" Type="http://schemas.openxmlformats.org/officeDocument/2006/relationships/image" Target="../media/image5.jpg"/><Relationship Id="rId2" Type="http://schemas.openxmlformats.org/officeDocument/2006/relationships/image" Target="../media/image6.jpg"/></Relationships>
</file>

<file path=ppt/diagrams/_rels/drawing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4" Type="http://schemas.openxmlformats.org/officeDocument/2006/relationships/image" Target="../media/image8.jpg"/><Relationship Id="rId5" Type="http://schemas.openxmlformats.org/officeDocument/2006/relationships/image" Target="../media/image9.jpg"/><Relationship Id="rId1" Type="http://schemas.openxmlformats.org/officeDocument/2006/relationships/image" Target="../media/image26.JPG"/><Relationship Id="rId2" Type="http://schemas.openxmlformats.org/officeDocument/2006/relationships/image" Target="../media/image27.jpg"/></Relationships>
</file>

<file path=ppt/diagrams/_rels/drawing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4" Type="http://schemas.openxmlformats.org/officeDocument/2006/relationships/image" Target="../media/image32.jpg"/><Relationship Id="rId5" Type="http://schemas.openxmlformats.org/officeDocument/2006/relationships/image" Target="../media/image33.jpg"/><Relationship Id="rId6" Type="http://schemas.openxmlformats.org/officeDocument/2006/relationships/image" Target="../media/image34.jpg"/><Relationship Id="rId1" Type="http://schemas.openxmlformats.org/officeDocument/2006/relationships/image" Target="../media/image8.jpg"/><Relationship Id="rId2" Type="http://schemas.openxmlformats.org/officeDocument/2006/relationships/image" Target="../media/image30.jp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g"/><Relationship Id="rId2" Type="http://schemas.openxmlformats.org/officeDocument/2006/relationships/image" Target="../media/image12.jp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4" Type="http://schemas.openxmlformats.org/officeDocument/2006/relationships/image" Target="../media/image16.jpeg"/><Relationship Id="rId5" Type="http://schemas.openxmlformats.org/officeDocument/2006/relationships/image" Target="../media/image17.jpeg"/><Relationship Id="rId1" Type="http://schemas.openxmlformats.org/officeDocument/2006/relationships/image" Target="../media/image13.jpeg"/><Relationship Id="rId2" Type="http://schemas.openxmlformats.org/officeDocument/2006/relationships/image" Target="../media/image1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B97436-2F94-6F4C-98E3-6961705F01DA}" type="doc">
      <dgm:prSet loTypeId="urn:microsoft.com/office/officeart/2005/8/layout/funnel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87CFBFCB-1801-7F42-99A9-25B777A31842}">
      <dgm:prSet phldrT="[Texto]"/>
      <dgm:spPr/>
      <dgm:t>
        <a:bodyPr/>
        <a:lstStyle/>
        <a:p>
          <a:r>
            <a:rPr lang="es-ES" b="1" dirty="0" smtClean="0"/>
            <a:t>Lo que me quitan</a:t>
          </a:r>
          <a:endParaRPr lang="es-ES" b="1" dirty="0"/>
        </a:p>
      </dgm:t>
    </dgm:pt>
    <dgm:pt modelId="{D77E2D8F-2B61-6243-B8BA-BB7AD02B27F6}" type="parTrans" cxnId="{3B98204D-F483-134E-8DD7-58189A415769}">
      <dgm:prSet/>
      <dgm:spPr/>
      <dgm:t>
        <a:bodyPr/>
        <a:lstStyle/>
        <a:p>
          <a:endParaRPr lang="es-ES"/>
        </a:p>
      </dgm:t>
    </dgm:pt>
    <dgm:pt modelId="{631057BC-1CAF-ED4D-A001-2FD511C93257}" type="sibTrans" cxnId="{3B98204D-F483-134E-8DD7-58189A415769}">
      <dgm:prSet/>
      <dgm:spPr/>
      <dgm:t>
        <a:bodyPr/>
        <a:lstStyle/>
        <a:p>
          <a:endParaRPr lang="es-ES"/>
        </a:p>
      </dgm:t>
    </dgm:pt>
    <dgm:pt modelId="{153C7675-A37B-C445-850E-ABE83AF128A7}">
      <dgm:prSet phldrT="[Texto]"/>
      <dgm:spPr>
        <a:solidFill>
          <a:srgbClr val="800000"/>
        </a:solidFill>
      </dgm:spPr>
      <dgm:t>
        <a:bodyPr/>
        <a:lstStyle/>
        <a:p>
          <a:r>
            <a:rPr lang="es-ES" b="1" dirty="0" smtClean="0"/>
            <a:t>Lo que me imponen</a:t>
          </a:r>
          <a:endParaRPr lang="es-ES" b="1" dirty="0"/>
        </a:p>
      </dgm:t>
    </dgm:pt>
    <dgm:pt modelId="{976DD5A5-225E-2549-B4C2-D7BA1EB4C2A6}" type="parTrans" cxnId="{B05E2072-AD72-2340-8421-73F93C093FB8}">
      <dgm:prSet/>
      <dgm:spPr/>
      <dgm:t>
        <a:bodyPr/>
        <a:lstStyle/>
        <a:p>
          <a:endParaRPr lang="es-ES"/>
        </a:p>
      </dgm:t>
    </dgm:pt>
    <dgm:pt modelId="{9DBDE44C-0426-484B-98DC-B2D2780A1984}" type="sibTrans" cxnId="{B05E2072-AD72-2340-8421-73F93C093FB8}">
      <dgm:prSet/>
      <dgm:spPr/>
      <dgm:t>
        <a:bodyPr/>
        <a:lstStyle/>
        <a:p>
          <a:endParaRPr lang="es-ES"/>
        </a:p>
      </dgm:t>
    </dgm:pt>
    <dgm:pt modelId="{1569D841-AB3E-FA42-BB45-706870335CAD}">
      <dgm:prSet phldrT="[Texto]"/>
      <dgm:spPr>
        <a:solidFill>
          <a:srgbClr val="660066"/>
        </a:solidFill>
      </dgm:spPr>
      <dgm:t>
        <a:bodyPr/>
        <a:lstStyle/>
        <a:p>
          <a:r>
            <a:rPr lang="es-ES" b="1" dirty="0" smtClean="0"/>
            <a:t>Lo que no entiendo</a:t>
          </a:r>
          <a:endParaRPr lang="es-ES" b="1" dirty="0"/>
        </a:p>
      </dgm:t>
    </dgm:pt>
    <dgm:pt modelId="{8B3E0547-1DAB-7A4A-A5A6-AFDDAFC5EC5F}" type="parTrans" cxnId="{A37C7502-7322-6547-99B0-8C35225C6584}">
      <dgm:prSet/>
      <dgm:spPr/>
      <dgm:t>
        <a:bodyPr/>
        <a:lstStyle/>
        <a:p>
          <a:endParaRPr lang="es-ES"/>
        </a:p>
      </dgm:t>
    </dgm:pt>
    <dgm:pt modelId="{A79E06B2-1A66-3046-AD53-D23B9920E84F}" type="sibTrans" cxnId="{A37C7502-7322-6547-99B0-8C35225C6584}">
      <dgm:prSet/>
      <dgm:spPr/>
      <dgm:t>
        <a:bodyPr/>
        <a:lstStyle/>
        <a:p>
          <a:endParaRPr lang="es-ES"/>
        </a:p>
      </dgm:t>
    </dgm:pt>
    <dgm:pt modelId="{824787B2-9209-264E-BA0F-8F6C480EA35F}">
      <dgm:prSet phldrT="[Texto]"/>
      <dgm:spPr/>
      <dgm:t>
        <a:bodyPr/>
        <a:lstStyle/>
        <a:p>
          <a:r>
            <a:rPr lang="es-ES" dirty="0" smtClean="0">
              <a:solidFill>
                <a:srgbClr val="008000"/>
              </a:solidFill>
            </a:rPr>
            <a:t>CONFLICTOS</a:t>
          </a:r>
          <a:endParaRPr lang="es-ES" dirty="0">
            <a:solidFill>
              <a:srgbClr val="008000"/>
            </a:solidFill>
          </a:endParaRPr>
        </a:p>
      </dgm:t>
    </dgm:pt>
    <dgm:pt modelId="{D4984A78-10D3-E24B-8614-98727D6808CC}" type="parTrans" cxnId="{995AC84C-6B7D-4B43-8792-7FFDDE555445}">
      <dgm:prSet/>
      <dgm:spPr/>
      <dgm:t>
        <a:bodyPr/>
        <a:lstStyle/>
        <a:p>
          <a:endParaRPr lang="es-ES"/>
        </a:p>
      </dgm:t>
    </dgm:pt>
    <dgm:pt modelId="{C41F472A-08D2-1E40-8593-20947A17787C}" type="sibTrans" cxnId="{995AC84C-6B7D-4B43-8792-7FFDDE555445}">
      <dgm:prSet/>
      <dgm:spPr/>
      <dgm:t>
        <a:bodyPr/>
        <a:lstStyle/>
        <a:p>
          <a:endParaRPr lang="es-ES"/>
        </a:p>
      </dgm:t>
    </dgm:pt>
    <dgm:pt modelId="{A2AB1CD8-7141-C244-BC31-4B664CF8E45A}" type="pres">
      <dgm:prSet presAssocID="{3EB97436-2F94-6F4C-98E3-6961705F01DA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8FCF9A58-439A-7842-B7B8-1C0EEB1AEA74}" type="pres">
      <dgm:prSet presAssocID="{3EB97436-2F94-6F4C-98E3-6961705F01DA}" presName="ellipse" presStyleLbl="trBgShp" presStyleIdx="0" presStyleCnt="1"/>
      <dgm:spPr/>
    </dgm:pt>
    <dgm:pt modelId="{CAB2E7C5-ADAD-3E4A-A13B-46BEA9675228}" type="pres">
      <dgm:prSet presAssocID="{3EB97436-2F94-6F4C-98E3-6961705F01DA}" presName="arrow1" presStyleLbl="fgShp" presStyleIdx="0" presStyleCnt="1"/>
      <dgm:spPr>
        <a:solidFill>
          <a:srgbClr val="008000"/>
        </a:solidFill>
      </dgm:spPr>
    </dgm:pt>
    <dgm:pt modelId="{AC970D7C-B145-3040-BCE5-2B9F16E99BD4}" type="pres">
      <dgm:prSet presAssocID="{3EB97436-2F94-6F4C-98E3-6961705F01DA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BEEF757-3312-AB44-AD08-E016BBE48EB0}" type="pres">
      <dgm:prSet presAssocID="{153C7675-A37B-C445-850E-ABE83AF128A7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B3D4B71-BE5F-A74E-908E-0C075B74862C}" type="pres">
      <dgm:prSet presAssocID="{1569D841-AB3E-FA42-BB45-706870335CAD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1F2ADE5-CF01-2E44-B629-790AB09298B0}" type="pres">
      <dgm:prSet presAssocID="{824787B2-9209-264E-BA0F-8F6C480EA35F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D5823E3-614B-D146-8C35-CDB336DC9DE9}" type="pres">
      <dgm:prSet presAssocID="{3EB97436-2F94-6F4C-98E3-6961705F01DA}" presName="funnel" presStyleLbl="trAlignAcc1" presStyleIdx="0" presStyleCnt="1"/>
      <dgm:spPr>
        <a:solidFill>
          <a:schemeClr val="accent4">
            <a:lumMod val="40000"/>
            <a:lumOff val="60000"/>
            <a:alpha val="40000"/>
          </a:schemeClr>
        </a:solidFill>
      </dgm:spPr>
    </dgm:pt>
  </dgm:ptLst>
  <dgm:cxnLst>
    <dgm:cxn modelId="{AF8580FF-BDEA-7F4C-8A54-B1706AF8B321}" type="presOf" srcId="{153C7675-A37B-C445-850E-ABE83AF128A7}" destId="{7B3D4B71-BE5F-A74E-908E-0C075B74862C}" srcOrd="0" destOrd="0" presId="urn:microsoft.com/office/officeart/2005/8/layout/funnel1"/>
    <dgm:cxn modelId="{A37C7502-7322-6547-99B0-8C35225C6584}" srcId="{3EB97436-2F94-6F4C-98E3-6961705F01DA}" destId="{1569D841-AB3E-FA42-BB45-706870335CAD}" srcOrd="2" destOrd="0" parTransId="{8B3E0547-1DAB-7A4A-A5A6-AFDDAFC5EC5F}" sibTransId="{A79E06B2-1A66-3046-AD53-D23B9920E84F}"/>
    <dgm:cxn modelId="{995AC84C-6B7D-4B43-8792-7FFDDE555445}" srcId="{3EB97436-2F94-6F4C-98E3-6961705F01DA}" destId="{824787B2-9209-264E-BA0F-8F6C480EA35F}" srcOrd="3" destOrd="0" parTransId="{D4984A78-10D3-E24B-8614-98727D6808CC}" sibTransId="{C41F472A-08D2-1E40-8593-20947A17787C}"/>
    <dgm:cxn modelId="{3914F417-1119-6548-9E07-42A145EE4A45}" type="presOf" srcId="{3EB97436-2F94-6F4C-98E3-6961705F01DA}" destId="{A2AB1CD8-7141-C244-BC31-4B664CF8E45A}" srcOrd="0" destOrd="0" presId="urn:microsoft.com/office/officeart/2005/8/layout/funnel1"/>
    <dgm:cxn modelId="{2DCC1C0C-1603-D845-A5FE-8AD2D7804878}" type="presOf" srcId="{87CFBFCB-1801-7F42-99A9-25B777A31842}" destId="{F1F2ADE5-CF01-2E44-B629-790AB09298B0}" srcOrd="0" destOrd="0" presId="urn:microsoft.com/office/officeart/2005/8/layout/funnel1"/>
    <dgm:cxn modelId="{1767032F-10BC-2248-BFEC-E819FDA1E9AC}" type="presOf" srcId="{824787B2-9209-264E-BA0F-8F6C480EA35F}" destId="{AC970D7C-B145-3040-BCE5-2B9F16E99BD4}" srcOrd="0" destOrd="0" presId="urn:microsoft.com/office/officeart/2005/8/layout/funnel1"/>
    <dgm:cxn modelId="{ECE5A2DA-945C-EC47-A54C-5B3399A28A7B}" type="presOf" srcId="{1569D841-AB3E-FA42-BB45-706870335CAD}" destId="{6BEEF757-3312-AB44-AD08-E016BBE48EB0}" srcOrd="0" destOrd="0" presId="urn:microsoft.com/office/officeart/2005/8/layout/funnel1"/>
    <dgm:cxn modelId="{B05E2072-AD72-2340-8421-73F93C093FB8}" srcId="{3EB97436-2F94-6F4C-98E3-6961705F01DA}" destId="{153C7675-A37B-C445-850E-ABE83AF128A7}" srcOrd="1" destOrd="0" parTransId="{976DD5A5-225E-2549-B4C2-D7BA1EB4C2A6}" sibTransId="{9DBDE44C-0426-484B-98DC-B2D2780A1984}"/>
    <dgm:cxn modelId="{3B98204D-F483-134E-8DD7-58189A415769}" srcId="{3EB97436-2F94-6F4C-98E3-6961705F01DA}" destId="{87CFBFCB-1801-7F42-99A9-25B777A31842}" srcOrd="0" destOrd="0" parTransId="{D77E2D8F-2B61-6243-B8BA-BB7AD02B27F6}" sibTransId="{631057BC-1CAF-ED4D-A001-2FD511C93257}"/>
    <dgm:cxn modelId="{5A7C7B7D-E1B3-374F-B8C8-7B90115C1876}" type="presParOf" srcId="{A2AB1CD8-7141-C244-BC31-4B664CF8E45A}" destId="{8FCF9A58-439A-7842-B7B8-1C0EEB1AEA74}" srcOrd="0" destOrd="0" presId="urn:microsoft.com/office/officeart/2005/8/layout/funnel1"/>
    <dgm:cxn modelId="{B7D134F3-E82A-2F46-A8B3-1B8448423004}" type="presParOf" srcId="{A2AB1CD8-7141-C244-BC31-4B664CF8E45A}" destId="{CAB2E7C5-ADAD-3E4A-A13B-46BEA9675228}" srcOrd="1" destOrd="0" presId="urn:microsoft.com/office/officeart/2005/8/layout/funnel1"/>
    <dgm:cxn modelId="{47FA52C3-C6EB-F44D-824B-F0BC667C1F70}" type="presParOf" srcId="{A2AB1CD8-7141-C244-BC31-4B664CF8E45A}" destId="{AC970D7C-B145-3040-BCE5-2B9F16E99BD4}" srcOrd="2" destOrd="0" presId="urn:microsoft.com/office/officeart/2005/8/layout/funnel1"/>
    <dgm:cxn modelId="{FA57D08D-1208-BE48-BFED-DA8A7BB31732}" type="presParOf" srcId="{A2AB1CD8-7141-C244-BC31-4B664CF8E45A}" destId="{6BEEF757-3312-AB44-AD08-E016BBE48EB0}" srcOrd="3" destOrd="0" presId="urn:microsoft.com/office/officeart/2005/8/layout/funnel1"/>
    <dgm:cxn modelId="{87EB634E-A8F6-984F-B259-EE71F9A11213}" type="presParOf" srcId="{A2AB1CD8-7141-C244-BC31-4B664CF8E45A}" destId="{7B3D4B71-BE5F-A74E-908E-0C075B74862C}" srcOrd="4" destOrd="0" presId="urn:microsoft.com/office/officeart/2005/8/layout/funnel1"/>
    <dgm:cxn modelId="{E7899232-3C43-D048-9EC2-DAC79862EAFD}" type="presParOf" srcId="{A2AB1CD8-7141-C244-BC31-4B664CF8E45A}" destId="{F1F2ADE5-CF01-2E44-B629-790AB09298B0}" srcOrd="5" destOrd="0" presId="urn:microsoft.com/office/officeart/2005/8/layout/funnel1"/>
    <dgm:cxn modelId="{CBE5D144-6A32-844A-99C7-64DC7A85CA5F}" type="presParOf" srcId="{A2AB1CD8-7141-C244-BC31-4B664CF8E45A}" destId="{6D5823E3-614B-D146-8C35-CDB336DC9DE9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70BF0B8-6CA0-8449-808C-62B4BF9FEC57}" type="doc">
      <dgm:prSet loTypeId="urn:microsoft.com/office/officeart/2005/8/layout/funnel1" loCatId="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CDEC04C3-AF55-BD48-A652-B08E4F4F8033}">
      <dgm:prSet phldrT="[Texto]"/>
      <dgm:spPr>
        <a:solidFill>
          <a:srgbClr val="000090"/>
        </a:solidFill>
      </dgm:spPr>
      <dgm:t>
        <a:bodyPr/>
        <a:lstStyle/>
        <a:p>
          <a:r>
            <a:rPr lang="es-ES" b="1" dirty="0" smtClean="0"/>
            <a:t>TRABAJO</a:t>
          </a:r>
          <a:endParaRPr lang="es-ES" b="1" dirty="0"/>
        </a:p>
      </dgm:t>
    </dgm:pt>
    <dgm:pt modelId="{F1AA6647-ECFC-444D-AD45-E4CE7825EB8C}" type="parTrans" cxnId="{3FC5EB61-AE52-9347-9F86-C263C2EF2052}">
      <dgm:prSet/>
      <dgm:spPr/>
      <dgm:t>
        <a:bodyPr/>
        <a:lstStyle/>
        <a:p>
          <a:endParaRPr lang="es-ES"/>
        </a:p>
      </dgm:t>
    </dgm:pt>
    <dgm:pt modelId="{0F720687-4254-AB45-80CC-B29CD0AA2C0C}" type="sibTrans" cxnId="{3FC5EB61-AE52-9347-9F86-C263C2EF2052}">
      <dgm:prSet/>
      <dgm:spPr/>
      <dgm:t>
        <a:bodyPr/>
        <a:lstStyle/>
        <a:p>
          <a:endParaRPr lang="es-ES"/>
        </a:p>
      </dgm:t>
    </dgm:pt>
    <dgm:pt modelId="{676A14D6-1457-6A4A-A53D-C28D07809624}">
      <dgm:prSet phldrT="[Texto]"/>
      <dgm:spPr/>
      <dgm:t>
        <a:bodyPr/>
        <a:lstStyle/>
        <a:p>
          <a:r>
            <a:rPr lang="es-ES" b="1" dirty="0" smtClean="0"/>
            <a:t>FAMILIA</a:t>
          </a:r>
          <a:endParaRPr lang="es-ES" b="1" dirty="0"/>
        </a:p>
      </dgm:t>
    </dgm:pt>
    <dgm:pt modelId="{EFF50859-551F-FE4D-A4ED-1C57185ABF65}" type="parTrans" cxnId="{F1E2F872-FC2C-E744-86E4-4749D025DC18}">
      <dgm:prSet/>
      <dgm:spPr/>
      <dgm:t>
        <a:bodyPr/>
        <a:lstStyle/>
        <a:p>
          <a:endParaRPr lang="es-ES"/>
        </a:p>
      </dgm:t>
    </dgm:pt>
    <dgm:pt modelId="{71F0B6D0-BE83-9142-8967-BC76B50765A0}" type="sibTrans" cxnId="{F1E2F872-FC2C-E744-86E4-4749D025DC18}">
      <dgm:prSet/>
      <dgm:spPr/>
      <dgm:t>
        <a:bodyPr/>
        <a:lstStyle/>
        <a:p>
          <a:endParaRPr lang="es-ES"/>
        </a:p>
      </dgm:t>
    </dgm:pt>
    <dgm:pt modelId="{40C79302-CDFA-7644-9ECC-EC863DF70FEB}">
      <dgm:prSet phldrT="[Texto]"/>
      <dgm:spPr>
        <a:solidFill>
          <a:srgbClr val="008000"/>
        </a:solidFill>
      </dgm:spPr>
      <dgm:t>
        <a:bodyPr/>
        <a:lstStyle/>
        <a:p>
          <a:r>
            <a:rPr lang="es-ES" b="1" dirty="0" smtClean="0"/>
            <a:t>PERSONA</a:t>
          </a:r>
          <a:endParaRPr lang="es-ES" b="1" dirty="0"/>
        </a:p>
      </dgm:t>
    </dgm:pt>
    <dgm:pt modelId="{D641305F-83B5-774D-906F-932140474A4F}" type="parTrans" cxnId="{20D435C3-4094-ED49-9542-9DBD2FC2367F}">
      <dgm:prSet/>
      <dgm:spPr/>
      <dgm:t>
        <a:bodyPr/>
        <a:lstStyle/>
        <a:p>
          <a:endParaRPr lang="es-ES"/>
        </a:p>
      </dgm:t>
    </dgm:pt>
    <dgm:pt modelId="{07F88B1D-CAE9-1A42-9F71-A224B1F5BB88}" type="sibTrans" cxnId="{20D435C3-4094-ED49-9542-9DBD2FC2367F}">
      <dgm:prSet/>
      <dgm:spPr/>
      <dgm:t>
        <a:bodyPr/>
        <a:lstStyle/>
        <a:p>
          <a:endParaRPr lang="es-ES"/>
        </a:p>
      </dgm:t>
    </dgm:pt>
    <dgm:pt modelId="{EEE1BAFE-8772-684A-AC28-44FE787BF734}">
      <dgm:prSet phldrT="[Texto]"/>
      <dgm:spPr/>
      <dgm:t>
        <a:bodyPr/>
        <a:lstStyle/>
        <a:p>
          <a:r>
            <a:rPr lang="es-ES" b="1" dirty="0" smtClean="0"/>
            <a:t>Estilo de vida social</a:t>
          </a:r>
          <a:endParaRPr lang="es-ES" b="1" dirty="0"/>
        </a:p>
      </dgm:t>
    </dgm:pt>
    <dgm:pt modelId="{A4BCF0F0-2A17-8643-AF29-0E3679CB3792}" type="parTrans" cxnId="{3A344A1A-6B1B-D147-BDC3-A379A3F19130}">
      <dgm:prSet/>
      <dgm:spPr/>
      <dgm:t>
        <a:bodyPr/>
        <a:lstStyle/>
        <a:p>
          <a:endParaRPr lang="es-ES"/>
        </a:p>
      </dgm:t>
    </dgm:pt>
    <dgm:pt modelId="{D9807BD1-C23A-C847-82BB-EC1E8D647E88}" type="sibTrans" cxnId="{3A344A1A-6B1B-D147-BDC3-A379A3F19130}">
      <dgm:prSet/>
      <dgm:spPr/>
      <dgm:t>
        <a:bodyPr/>
        <a:lstStyle/>
        <a:p>
          <a:endParaRPr lang="es-ES"/>
        </a:p>
      </dgm:t>
    </dgm:pt>
    <dgm:pt modelId="{D79BE326-EAF9-8349-BB38-154540738D0E}" type="pres">
      <dgm:prSet presAssocID="{170BF0B8-6CA0-8449-808C-62B4BF9FEC57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F52FD5BA-66B5-734E-BF57-619493D56837}" type="pres">
      <dgm:prSet presAssocID="{170BF0B8-6CA0-8449-808C-62B4BF9FEC57}" presName="ellipse" presStyleLbl="trBgShp" presStyleIdx="0" presStyleCnt="1"/>
      <dgm:spPr/>
    </dgm:pt>
    <dgm:pt modelId="{0B3DA6B3-DEEE-3D43-BFD7-79AF6A36C05A}" type="pres">
      <dgm:prSet presAssocID="{170BF0B8-6CA0-8449-808C-62B4BF9FEC57}" presName="arrow1" presStyleLbl="fgShp" presStyleIdx="0" presStyleCnt="1"/>
      <dgm:spPr/>
    </dgm:pt>
    <dgm:pt modelId="{BDC67F25-941B-F04D-BE6F-55F59B69B85B}" type="pres">
      <dgm:prSet presAssocID="{170BF0B8-6CA0-8449-808C-62B4BF9FEC57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B5F6057-8B71-4240-81A4-9FA4E71CD569}" type="pres">
      <dgm:prSet presAssocID="{676A14D6-1457-6A4A-A53D-C28D07809624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ECA0E09-031D-2248-9DB1-669A32F78F6E}" type="pres">
      <dgm:prSet presAssocID="{40C79302-CDFA-7644-9ECC-EC863DF70FEB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17D833E-4875-0040-85A8-CF654F856933}" type="pres">
      <dgm:prSet presAssocID="{EEE1BAFE-8772-684A-AC28-44FE787BF734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C2D3DA5-2B19-F84D-A826-086733523D68}" type="pres">
      <dgm:prSet presAssocID="{170BF0B8-6CA0-8449-808C-62B4BF9FEC57}" presName="funnel" presStyleLbl="trAlignAcc1" presStyleIdx="0" presStyleCnt="1"/>
      <dgm:spPr>
        <a:solidFill>
          <a:srgbClr val="CCFFCC">
            <a:alpha val="40000"/>
          </a:srgbClr>
        </a:solidFill>
      </dgm:spPr>
    </dgm:pt>
  </dgm:ptLst>
  <dgm:cxnLst>
    <dgm:cxn modelId="{9A1125BF-B8A6-1049-9C50-0FBE63E7EDBB}" type="presOf" srcId="{CDEC04C3-AF55-BD48-A652-B08E4F4F8033}" destId="{517D833E-4875-0040-85A8-CF654F856933}" srcOrd="0" destOrd="0" presId="urn:microsoft.com/office/officeart/2005/8/layout/funnel1"/>
    <dgm:cxn modelId="{3FC5EB61-AE52-9347-9F86-C263C2EF2052}" srcId="{170BF0B8-6CA0-8449-808C-62B4BF9FEC57}" destId="{CDEC04C3-AF55-BD48-A652-B08E4F4F8033}" srcOrd="0" destOrd="0" parTransId="{F1AA6647-ECFC-444D-AD45-E4CE7825EB8C}" sibTransId="{0F720687-4254-AB45-80CC-B29CD0AA2C0C}"/>
    <dgm:cxn modelId="{3DCBCC08-0956-7945-A562-9FEF3910DE8F}" type="presOf" srcId="{676A14D6-1457-6A4A-A53D-C28D07809624}" destId="{FECA0E09-031D-2248-9DB1-669A32F78F6E}" srcOrd="0" destOrd="0" presId="urn:microsoft.com/office/officeart/2005/8/layout/funnel1"/>
    <dgm:cxn modelId="{F1E2F872-FC2C-E744-86E4-4749D025DC18}" srcId="{170BF0B8-6CA0-8449-808C-62B4BF9FEC57}" destId="{676A14D6-1457-6A4A-A53D-C28D07809624}" srcOrd="1" destOrd="0" parTransId="{EFF50859-551F-FE4D-A4ED-1C57185ABF65}" sibTransId="{71F0B6D0-BE83-9142-8967-BC76B50765A0}"/>
    <dgm:cxn modelId="{BF967CBE-23F0-1244-8DB8-BF1F6EE16B14}" type="presOf" srcId="{170BF0B8-6CA0-8449-808C-62B4BF9FEC57}" destId="{D79BE326-EAF9-8349-BB38-154540738D0E}" srcOrd="0" destOrd="0" presId="urn:microsoft.com/office/officeart/2005/8/layout/funnel1"/>
    <dgm:cxn modelId="{4102856A-F9EC-3348-B205-AEAB2E0566A1}" type="presOf" srcId="{40C79302-CDFA-7644-9ECC-EC863DF70FEB}" destId="{6B5F6057-8B71-4240-81A4-9FA4E71CD569}" srcOrd="0" destOrd="0" presId="urn:microsoft.com/office/officeart/2005/8/layout/funnel1"/>
    <dgm:cxn modelId="{44E8EA6C-C061-CB4F-9FE4-23D9B955A2CE}" type="presOf" srcId="{EEE1BAFE-8772-684A-AC28-44FE787BF734}" destId="{BDC67F25-941B-F04D-BE6F-55F59B69B85B}" srcOrd="0" destOrd="0" presId="urn:microsoft.com/office/officeart/2005/8/layout/funnel1"/>
    <dgm:cxn modelId="{20D435C3-4094-ED49-9542-9DBD2FC2367F}" srcId="{170BF0B8-6CA0-8449-808C-62B4BF9FEC57}" destId="{40C79302-CDFA-7644-9ECC-EC863DF70FEB}" srcOrd="2" destOrd="0" parTransId="{D641305F-83B5-774D-906F-932140474A4F}" sibTransId="{07F88B1D-CAE9-1A42-9F71-A224B1F5BB88}"/>
    <dgm:cxn modelId="{3A344A1A-6B1B-D147-BDC3-A379A3F19130}" srcId="{170BF0B8-6CA0-8449-808C-62B4BF9FEC57}" destId="{EEE1BAFE-8772-684A-AC28-44FE787BF734}" srcOrd="3" destOrd="0" parTransId="{A4BCF0F0-2A17-8643-AF29-0E3679CB3792}" sibTransId="{D9807BD1-C23A-C847-82BB-EC1E8D647E88}"/>
    <dgm:cxn modelId="{68B5B655-9C97-ED4D-8559-DDA35CD0B190}" type="presParOf" srcId="{D79BE326-EAF9-8349-BB38-154540738D0E}" destId="{F52FD5BA-66B5-734E-BF57-619493D56837}" srcOrd="0" destOrd="0" presId="urn:microsoft.com/office/officeart/2005/8/layout/funnel1"/>
    <dgm:cxn modelId="{32E77A83-3B68-9C47-884B-FB01B34533B8}" type="presParOf" srcId="{D79BE326-EAF9-8349-BB38-154540738D0E}" destId="{0B3DA6B3-DEEE-3D43-BFD7-79AF6A36C05A}" srcOrd="1" destOrd="0" presId="urn:microsoft.com/office/officeart/2005/8/layout/funnel1"/>
    <dgm:cxn modelId="{39035A98-81C9-5F48-B90A-7EEDF2243246}" type="presParOf" srcId="{D79BE326-EAF9-8349-BB38-154540738D0E}" destId="{BDC67F25-941B-F04D-BE6F-55F59B69B85B}" srcOrd="2" destOrd="0" presId="urn:microsoft.com/office/officeart/2005/8/layout/funnel1"/>
    <dgm:cxn modelId="{90877ABB-6AF1-DE41-83F5-F1D89A6BCFF5}" type="presParOf" srcId="{D79BE326-EAF9-8349-BB38-154540738D0E}" destId="{6B5F6057-8B71-4240-81A4-9FA4E71CD569}" srcOrd="3" destOrd="0" presId="urn:microsoft.com/office/officeart/2005/8/layout/funnel1"/>
    <dgm:cxn modelId="{801BDDD4-95BC-A84E-AEBA-70E81D1DDF4D}" type="presParOf" srcId="{D79BE326-EAF9-8349-BB38-154540738D0E}" destId="{FECA0E09-031D-2248-9DB1-669A32F78F6E}" srcOrd="4" destOrd="0" presId="urn:microsoft.com/office/officeart/2005/8/layout/funnel1"/>
    <dgm:cxn modelId="{A4C66089-C848-4D4B-B851-BEA1F46A492E}" type="presParOf" srcId="{D79BE326-EAF9-8349-BB38-154540738D0E}" destId="{517D833E-4875-0040-85A8-CF654F856933}" srcOrd="5" destOrd="0" presId="urn:microsoft.com/office/officeart/2005/8/layout/funnel1"/>
    <dgm:cxn modelId="{F1D5D048-95AA-A046-BD14-C87184960748}" type="presParOf" srcId="{D79BE326-EAF9-8349-BB38-154540738D0E}" destId="{8C2D3DA5-2B19-F84D-A826-086733523D68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CA4737B-E146-1B43-B7E1-008C185A6EC9}" type="doc">
      <dgm:prSet loTypeId="urn:microsoft.com/office/officeart/2008/layout/BubblePictureList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B3D402ED-AAD7-F045-94BF-A203DCDC65A3}">
      <dgm:prSet/>
      <dgm:spPr/>
      <dgm:t>
        <a:bodyPr/>
        <a:lstStyle/>
        <a:p>
          <a:pPr rtl="0"/>
          <a:r>
            <a:rPr lang="es-ES_tradnl" dirty="0" smtClean="0"/>
            <a:t>Intimidad</a:t>
          </a:r>
          <a:endParaRPr lang="es-ES_tradnl" dirty="0"/>
        </a:p>
      </dgm:t>
    </dgm:pt>
    <dgm:pt modelId="{A6DCDBBE-B576-BF40-B89D-00B4D2C91FE7}" type="parTrans" cxnId="{12D23EE2-E92E-C743-972D-1AAE4A926C89}">
      <dgm:prSet/>
      <dgm:spPr/>
      <dgm:t>
        <a:bodyPr/>
        <a:lstStyle/>
        <a:p>
          <a:endParaRPr lang="es-ES"/>
        </a:p>
      </dgm:t>
    </dgm:pt>
    <dgm:pt modelId="{B791C772-BE9A-3441-8552-CF78BD40A48B}" type="sibTrans" cxnId="{12D23EE2-E92E-C743-972D-1AAE4A926C89}">
      <dgm:prSet/>
      <dgm:spPr/>
      <dgm:t>
        <a:bodyPr/>
        <a:lstStyle/>
        <a:p>
          <a:endParaRPr lang="es-ES"/>
        </a:p>
      </dgm:t>
    </dgm:pt>
    <dgm:pt modelId="{43B1CD15-9529-BA4F-8BFF-47F5C08DB71E}">
      <dgm:prSet/>
      <dgm:spPr/>
      <dgm:t>
        <a:bodyPr/>
        <a:lstStyle/>
        <a:p>
          <a:pPr rtl="0"/>
          <a:r>
            <a:rPr lang="es-ES_tradnl" dirty="0" smtClean="0"/>
            <a:t>Polaridad</a:t>
          </a:r>
          <a:endParaRPr lang="es-ES_tradnl" dirty="0"/>
        </a:p>
      </dgm:t>
    </dgm:pt>
    <dgm:pt modelId="{C223118E-9BD5-D845-81FF-4C16F25E36A1}" type="parTrans" cxnId="{0D3E5216-E91A-C045-B5EA-98B48FBBF7D2}">
      <dgm:prSet/>
      <dgm:spPr/>
      <dgm:t>
        <a:bodyPr/>
        <a:lstStyle/>
        <a:p>
          <a:endParaRPr lang="es-ES"/>
        </a:p>
      </dgm:t>
    </dgm:pt>
    <dgm:pt modelId="{158E0DD0-BDBA-F644-A520-50662AFCC038}" type="sibTrans" cxnId="{0D3E5216-E91A-C045-B5EA-98B48FBBF7D2}">
      <dgm:prSet/>
      <dgm:spPr/>
      <dgm:t>
        <a:bodyPr/>
        <a:lstStyle/>
        <a:p>
          <a:endParaRPr lang="es-ES"/>
        </a:p>
      </dgm:t>
    </dgm:pt>
    <dgm:pt modelId="{B3AE73A6-933C-7F40-88C5-E5BD3E89946E}">
      <dgm:prSet/>
      <dgm:spPr/>
      <dgm:t>
        <a:bodyPr/>
        <a:lstStyle/>
        <a:p>
          <a:pPr rtl="0"/>
          <a:r>
            <a:rPr lang="pt-BR" dirty="0" err="1" smtClean="0"/>
            <a:t>Intensidad</a:t>
          </a:r>
          <a:endParaRPr lang="pt-BR" dirty="0"/>
        </a:p>
      </dgm:t>
    </dgm:pt>
    <dgm:pt modelId="{95FB1C14-6796-7C44-9A54-46D064B8FBBD}" type="parTrans" cxnId="{8C7DDE42-FFF9-BA42-A4F0-5109D3E95C8B}">
      <dgm:prSet/>
      <dgm:spPr/>
      <dgm:t>
        <a:bodyPr/>
        <a:lstStyle/>
        <a:p>
          <a:endParaRPr lang="es-ES"/>
        </a:p>
      </dgm:t>
    </dgm:pt>
    <dgm:pt modelId="{11E9D8BE-FE32-3347-BA59-D05999B60437}" type="sibTrans" cxnId="{8C7DDE42-FFF9-BA42-A4F0-5109D3E95C8B}">
      <dgm:prSet/>
      <dgm:spPr/>
      <dgm:t>
        <a:bodyPr/>
        <a:lstStyle/>
        <a:p>
          <a:endParaRPr lang="es-ES"/>
        </a:p>
      </dgm:t>
    </dgm:pt>
    <dgm:pt modelId="{ACCB2229-F0CC-C749-9C36-C345046891F5}">
      <dgm:prSet/>
      <dgm:spPr/>
      <dgm:t>
        <a:bodyPr/>
        <a:lstStyle/>
        <a:p>
          <a:pPr rtl="0"/>
          <a:r>
            <a:rPr lang="es-ES" dirty="0" smtClean="0"/>
            <a:t>Amplitud</a:t>
          </a:r>
          <a:endParaRPr lang="es-ES" dirty="0"/>
        </a:p>
      </dgm:t>
    </dgm:pt>
    <dgm:pt modelId="{0CC68896-5D7B-4B4C-A5EC-A3F6D1B56265}" type="parTrans" cxnId="{408665B8-AC03-7244-ADDE-9CC51ADA5030}">
      <dgm:prSet/>
      <dgm:spPr/>
      <dgm:t>
        <a:bodyPr/>
        <a:lstStyle/>
        <a:p>
          <a:endParaRPr lang="es-ES"/>
        </a:p>
      </dgm:t>
    </dgm:pt>
    <dgm:pt modelId="{A34E6D08-085B-0A44-8DB9-AB69AEFEBEA8}" type="sibTrans" cxnId="{408665B8-AC03-7244-ADDE-9CC51ADA5030}">
      <dgm:prSet/>
      <dgm:spPr/>
      <dgm:t>
        <a:bodyPr/>
        <a:lstStyle/>
        <a:p>
          <a:endParaRPr lang="es-ES"/>
        </a:p>
      </dgm:t>
    </dgm:pt>
    <dgm:pt modelId="{4EF5E753-23ED-4E48-92EB-4B160449D159}">
      <dgm:prSet/>
      <dgm:spPr/>
      <dgm:t>
        <a:bodyPr/>
        <a:lstStyle/>
        <a:p>
          <a:pPr rtl="0"/>
          <a:r>
            <a:rPr lang="es-ES" dirty="0" smtClean="0"/>
            <a:t>Profundidad</a:t>
          </a:r>
        </a:p>
      </dgm:t>
    </dgm:pt>
    <dgm:pt modelId="{DEF07C15-3B4A-0941-8A76-B49FA56F1140}" type="parTrans" cxnId="{091F63E3-83C6-1C48-8869-CBC9AB409AA4}">
      <dgm:prSet/>
      <dgm:spPr/>
      <dgm:t>
        <a:bodyPr/>
        <a:lstStyle/>
        <a:p>
          <a:endParaRPr lang="es-ES"/>
        </a:p>
      </dgm:t>
    </dgm:pt>
    <dgm:pt modelId="{ADEA5D28-E6EB-5741-A359-33F492620C16}" type="sibTrans" cxnId="{091F63E3-83C6-1C48-8869-CBC9AB409AA4}">
      <dgm:prSet/>
      <dgm:spPr/>
      <dgm:t>
        <a:bodyPr/>
        <a:lstStyle/>
        <a:p>
          <a:endParaRPr lang="es-ES"/>
        </a:p>
      </dgm:t>
    </dgm:pt>
    <dgm:pt modelId="{9C9EB88C-BD75-A147-A592-F74AFC2FEB87}">
      <dgm:prSet/>
      <dgm:spPr/>
      <dgm:t>
        <a:bodyPr/>
        <a:lstStyle/>
        <a:p>
          <a:pPr rtl="0"/>
          <a:r>
            <a:rPr lang="es-ES" dirty="0" smtClean="0"/>
            <a:t>Nivel social</a:t>
          </a:r>
        </a:p>
      </dgm:t>
    </dgm:pt>
    <dgm:pt modelId="{B7BB900C-36E0-0143-BEFA-63AA7A0F02EE}" type="parTrans" cxnId="{8DEFAB90-85D0-7D4D-9125-35F6F9C9C544}">
      <dgm:prSet/>
      <dgm:spPr/>
      <dgm:t>
        <a:bodyPr/>
        <a:lstStyle/>
        <a:p>
          <a:endParaRPr lang="es-ES"/>
        </a:p>
      </dgm:t>
    </dgm:pt>
    <dgm:pt modelId="{4D5EB21C-E212-F449-8767-D899967DB165}" type="sibTrans" cxnId="{8DEFAB90-85D0-7D4D-9125-35F6F9C9C544}">
      <dgm:prSet/>
      <dgm:spPr/>
      <dgm:t>
        <a:bodyPr/>
        <a:lstStyle/>
        <a:p>
          <a:endParaRPr lang="es-ES"/>
        </a:p>
      </dgm:t>
    </dgm:pt>
    <dgm:pt modelId="{E2E45DE2-2146-2D4A-B294-4F9FC2FC2EAF}" type="pres">
      <dgm:prSet presAssocID="{2CA4737B-E146-1B43-B7E1-008C185A6EC9}" presName="Name0" presStyleCnt="0">
        <dgm:presLayoutVars>
          <dgm:chMax val="8"/>
          <dgm:chPref val="8"/>
          <dgm:dir/>
        </dgm:presLayoutVars>
      </dgm:prSet>
      <dgm:spPr/>
      <dgm:t>
        <a:bodyPr/>
        <a:lstStyle/>
        <a:p>
          <a:endParaRPr lang="es-ES"/>
        </a:p>
      </dgm:t>
    </dgm:pt>
    <dgm:pt modelId="{9E236B83-6BF7-F44D-9D56-8B620FD9FE52}" type="pres">
      <dgm:prSet presAssocID="{B3D402ED-AAD7-F045-94BF-A203DCDC65A3}" presName="parent_text_1" presStyleLbl="revTx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099CECE-C45A-BE4B-9AA1-365DB86E91FA}" type="pres">
      <dgm:prSet presAssocID="{B3D402ED-AAD7-F045-94BF-A203DCDC65A3}" presName="image_accent_1" presStyleCnt="0"/>
      <dgm:spPr/>
    </dgm:pt>
    <dgm:pt modelId="{5D24012A-5BFD-2C46-A094-417C9880B9A7}" type="pres">
      <dgm:prSet presAssocID="{B3D402ED-AAD7-F045-94BF-A203DCDC65A3}" presName="imageAccentRepeatNode" presStyleLbl="alignNode1" presStyleIdx="0" presStyleCnt="11"/>
      <dgm:spPr/>
    </dgm:pt>
    <dgm:pt modelId="{D845CECF-D4FD-E84A-B120-DE6CD2686E35}" type="pres">
      <dgm:prSet presAssocID="{B3D402ED-AAD7-F045-94BF-A203DCDC65A3}" presName="accent_1" presStyleLbl="alignNode1" presStyleIdx="1" presStyleCnt="11"/>
      <dgm:spPr/>
    </dgm:pt>
    <dgm:pt modelId="{638DC10F-DD00-A74E-9C25-84D023B0B5B0}" type="pres">
      <dgm:prSet presAssocID="{B791C772-BE9A-3441-8552-CF78BD40A48B}" presName="image_1" presStyleCnt="0"/>
      <dgm:spPr/>
    </dgm:pt>
    <dgm:pt modelId="{2BE21D5E-AD78-994A-B2D1-CA813C3A2CD2}" type="pres">
      <dgm:prSet presAssocID="{B791C772-BE9A-3441-8552-CF78BD40A48B}" presName="imageRepeatNode" presStyleLbl="fgImgPlace1" presStyleIdx="0" presStyleCnt="6"/>
      <dgm:spPr/>
      <dgm:t>
        <a:bodyPr/>
        <a:lstStyle/>
        <a:p>
          <a:endParaRPr lang="es-ES"/>
        </a:p>
      </dgm:t>
    </dgm:pt>
    <dgm:pt modelId="{F39817E2-2E6D-8940-8A90-3FF694FB713B}" type="pres">
      <dgm:prSet presAssocID="{43B1CD15-9529-BA4F-8BFF-47F5C08DB71E}" presName="parent_text_2" presStyleLbl="revTx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68BF918-4C79-CF40-A032-B806E799BD9B}" type="pres">
      <dgm:prSet presAssocID="{43B1CD15-9529-BA4F-8BFF-47F5C08DB71E}" presName="image_accent_2" presStyleCnt="0"/>
      <dgm:spPr/>
    </dgm:pt>
    <dgm:pt modelId="{B483284C-6F44-114A-A71F-27C1255ABC85}" type="pres">
      <dgm:prSet presAssocID="{43B1CD15-9529-BA4F-8BFF-47F5C08DB71E}" presName="imageAccentRepeatNode" presStyleLbl="alignNode1" presStyleIdx="2" presStyleCnt="11"/>
      <dgm:spPr/>
    </dgm:pt>
    <dgm:pt modelId="{0F1B774B-81B9-084B-9D09-E070BCC49FAF}" type="pres">
      <dgm:prSet presAssocID="{158E0DD0-BDBA-F644-A520-50662AFCC038}" presName="image_2" presStyleCnt="0"/>
      <dgm:spPr/>
    </dgm:pt>
    <dgm:pt modelId="{A4F5028E-F6E6-7544-BE78-6D139A83CD6B}" type="pres">
      <dgm:prSet presAssocID="{158E0DD0-BDBA-F644-A520-50662AFCC038}" presName="imageRepeatNode" presStyleLbl="fgImgPlace1" presStyleIdx="1" presStyleCnt="6"/>
      <dgm:spPr/>
      <dgm:t>
        <a:bodyPr/>
        <a:lstStyle/>
        <a:p>
          <a:endParaRPr lang="es-ES"/>
        </a:p>
      </dgm:t>
    </dgm:pt>
    <dgm:pt modelId="{878770CE-6091-E14C-978E-8F19C5B932D4}" type="pres">
      <dgm:prSet presAssocID="{B3AE73A6-933C-7F40-88C5-E5BD3E89946E}" presName="image_accent_3" presStyleCnt="0"/>
      <dgm:spPr/>
    </dgm:pt>
    <dgm:pt modelId="{A369B2CF-8EF7-7340-B590-EC0BC2F5227F}" type="pres">
      <dgm:prSet presAssocID="{B3AE73A6-933C-7F40-88C5-E5BD3E89946E}" presName="imageAccentRepeatNode" presStyleLbl="alignNode1" presStyleIdx="3" presStyleCnt="11"/>
      <dgm:spPr/>
    </dgm:pt>
    <dgm:pt modelId="{C293DC30-A33E-A64E-BD03-17BC42E189EF}" type="pres">
      <dgm:prSet presAssocID="{B3AE73A6-933C-7F40-88C5-E5BD3E89946E}" presName="parent_text_3" presStyleLbl="revTx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3D810C7-477A-6040-8892-2EF459EC0D45}" type="pres">
      <dgm:prSet presAssocID="{B3AE73A6-933C-7F40-88C5-E5BD3E89946E}" presName="accent_2" presStyleLbl="alignNode1" presStyleIdx="4" presStyleCnt="11"/>
      <dgm:spPr/>
    </dgm:pt>
    <dgm:pt modelId="{89EB78AD-96F5-3F49-8694-15C2A0C3BCBF}" type="pres">
      <dgm:prSet presAssocID="{B3AE73A6-933C-7F40-88C5-E5BD3E89946E}" presName="accent_3" presStyleLbl="alignNode1" presStyleIdx="5" presStyleCnt="11"/>
      <dgm:spPr/>
    </dgm:pt>
    <dgm:pt modelId="{119C158F-2A91-4C45-9C44-26FF95DC7161}" type="pres">
      <dgm:prSet presAssocID="{11E9D8BE-FE32-3347-BA59-D05999B60437}" presName="image_3" presStyleCnt="0"/>
      <dgm:spPr/>
    </dgm:pt>
    <dgm:pt modelId="{942F0EDA-2B3B-3046-B154-9A0C381D9056}" type="pres">
      <dgm:prSet presAssocID="{11E9D8BE-FE32-3347-BA59-D05999B60437}" presName="imageRepeatNode" presStyleLbl="fgImgPlace1" presStyleIdx="2" presStyleCnt="6"/>
      <dgm:spPr/>
      <dgm:t>
        <a:bodyPr/>
        <a:lstStyle/>
        <a:p>
          <a:endParaRPr lang="es-ES"/>
        </a:p>
      </dgm:t>
    </dgm:pt>
    <dgm:pt modelId="{B81DC89A-C117-4B4D-BB44-D6ABE19C1281}" type="pres">
      <dgm:prSet presAssocID="{ACCB2229-F0CC-C749-9C36-C345046891F5}" presName="image_accent_4" presStyleCnt="0"/>
      <dgm:spPr/>
    </dgm:pt>
    <dgm:pt modelId="{5EF8C2C5-C0FE-C342-B2CF-DA461B929B46}" type="pres">
      <dgm:prSet presAssocID="{ACCB2229-F0CC-C749-9C36-C345046891F5}" presName="imageAccentRepeatNode" presStyleLbl="alignNode1" presStyleIdx="6" presStyleCnt="11"/>
      <dgm:spPr/>
    </dgm:pt>
    <dgm:pt modelId="{B295BFBF-14A6-BD48-9AE4-AF417847B178}" type="pres">
      <dgm:prSet presAssocID="{ACCB2229-F0CC-C749-9C36-C345046891F5}" presName="parent_text_4" presStyleLbl="revTx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A286484-F5F6-C74C-ACEE-593A5CBE611D}" type="pres">
      <dgm:prSet presAssocID="{ACCB2229-F0CC-C749-9C36-C345046891F5}" presName="accent_4" presStyleLbl="alignNode1" presStyleIdx="7" presStyleCnt="11"/>
      <dgm:spPr/>
    </dgm:pt>
    <dgm:pt modelId="{C8FCE23A-D58E-FD43-A212-8E1252BF0FD2}" type="pres">
      <dgm:prSet presAssocID="{A34E6D08-085B-0A44-8DB9-AB69AEFEBEA8}" presName="image_4" presStyleCnt="0"/>
      <dgm:spPr/>
    </dgm:pt>
    <dgm:pt modelId="{B31BE25B-F9CB-A143-966A-16D2E8BC99C4}" type="pres">
      <dgm:prSet presAssocID="{A34E6D08-085B-0A44-8DB9-AB69AEFEBEA8}" presName="imageRepeatNode" presStyleLbl="fgImgPlace1" presStyleIdx="3" presStyleCnt="6"/>
      <dgm:spPr/>
      <dgm:t>
        <a:bodyPr/>
        <a:lstStyle/>
        <a:p>
          <a:endParaRPr lang="es-ES"/>
        </a:p>
      </dgm:t>
    </dgm:pt>
    <dgm:pt modelId="{F4F0163C-9393-F548-B0E3-6E9E5882885D}" type="pres">
      <dgm:prSet presAssocID="{4EF5E753-23ED-4E48-92EB-4B160449D159}" presName="image_accent_5" presStyleCnt="0"/>
      <dgm:spPr/>
    </dgm:pt>
    <dgm:pt modelId="{FA882B3A-AE8F-434C-9800-C8D978CD326B}" type="pres">
      <dgm:prSet presAssocID="{4EF5E753-23ED-4E48-92EB-4B160449D159}" presName="imageAccentRepeatNode" presStyleLbl="alignNode1" presStyleIdx="8" presStyleCnt="11"/>
      <dgm:spPr/>
    </dgm:pt>
    <dgm:pt modelId="{F70C8733-D984-0044-AD3B-24A3E25A6545}" type="pres">
      <dgm:prSet presAssocID="{4EF5E753-23ED-4E48-92EB-4B160449D159}" presName="parent_text_5" presStyleLbl="revTx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9645699-AA12-814B-BB04-3FFE63B96E4A}" type="pres">
      <dgm:prSet presAssocID="{ADEA5D28-E6EB-5741-A359-33F492620C16}" presName="image_5" presStyleCnt="0"/>
      <dgm:spPr/>
    </dgm:pt>
    <dgm:pt modelId="{383EA752-C986-6B4F-B061-B3F8FF2A67AC}" type="pres">
      <dgm:prSet presAssocID="{ADEA5D28-E6EB-5741-A359-33F492620C16}" presName="imageRepeatNode" presStyleLbl="fgImgPlace1" presStyleIdx="4" presStyleCnt="6"/>
      <dgm:spPr/>
      <dgm:t>
        <a:bodyPr/>
        <a:lstStyle/>
        <a:p>
          <a:endParaRPr lang="es-ES"/>
        </a:p>
      </dgm:t>
    </dgm:pt>
    <dgm:pt modelId="{87DD0A27-D9BB-804F-964A-234EB46DBC1E}" type="pres">
      <dgm:prSet presAssocID="{9C9EB88C-BD75-A147-A592-F74AFC2FEB87}" presName="parent_text_6" presStyleLbl="revTx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7ACFC89-A0AB-8E49-9214-803CD0742B34}" type="pres">
      <dgm:prSet presAssocID="{9C9EB88C-BD75-A147-A592-F74AFC2FEB87}" presName="image_accent_6" presStyleCnt="0"/>
      <dgm:spPr/>
    </dgm:pt>
    <dgm:pt modelId="{B10DB8DA-1D41-1B48-8738-442669E2C921}" type="pres">
      <dgm:prSet presAssocID="{9C9EB88C-BD75-A147-A592-F74AFC2FEB87}" presName="imageAccentRepeatNode" presStyleLbl="alignNode1" presStyleIdx="9" presStyleCnt="11"/>
      <dgm:spPr/>
    </dgm:pt>
    <dgm:pt modelId="{3C564E08-AD9D-7541-8A30-ABC0057ECD2A}" type="pres">
      <dgm:prSet presAssocID="{9C9EB88C-BD75-A147-A592-F74AFC2FEB87}" presName="accent_5" presStyleLbl="alignNode1" presStyleIdx="10" presStyleCnt="11"/>
      <dgm:spPr/>
    </dgm:pt>
    <dgm:pt modelId="{455CA254-A295-014B-8720-A51E0D622613}" type="pres">
      <dgm:prSet presAssocID="{4D5EB21C-E212-F449-8767-D899967DB165}" presName="image_6" presStyleCnt="0"/>
      <dgm:spPr/>
    </dgm:pt>
    <dgm:pt modelId="{B46E796E-7EBE-6A4F-B515-BE60027106B4}" type="pres">
      <dgm:prSet presAssocID="{4D5EB21C-E212-F449-8767-D899967DB165}" presName="imageRepeatNode" presStyleLbl="fgImgPlace1" presStyleIdx="5" presStyleCnt="6"/>
      <dgm:spPr/>
      <dgm:t>
        <a:bodyPr/>
        <a:lstStyle/>
        <a:p>
          <a:endParaRPr lang="es-ES"/>
        </a:p>
      </dgm:t>
    </dgm:pt>
  </dgm:ptLst>
  <dgm:cxnLst>
    <dgm:cxn modelId="{8C7DDE42-FFF9-BA42-A4F0-5109D3E95C8B}" srcId="{2CA4737B-E146-1B43-B7E1-008C185A6EC9}" destId="{B3AE73A6-933C-7F40-88C5-E5BD3E89946E}" srcOrd="2" destOrd="0" parTransId="{95FB1C14-6796-7C44-9A54-46D064B8FBBD}" sibTransId="{11E9D8BE-FE32-3347-BA59-D05999B60437}"/>
    <dgm:cxn modelId="{D1CB1B1E-FD44-EE46-AF8A-4E4187E049B9}" type="presOf" srcId="{B791C772-BE9A-3441-8552-CF78BD40A48B}" destId="{2BE21D5E-AD78-994A-B2D1-CA813C3A2CD2}" srcOrd="0" destOrd="0" presId="urn:microsoft.com/office/officeart/2008/layout/BubblePictureList"/>
    <dgm:cxn modelId="{4E883D31-1BA1-1F4F-BFBA-F6EFBFE1A587}" type="presOf" srcId="{ACCB2229-F0CC-C749-9C36-C345046891F5}" destId="{B295BFBF-14A6-BD48-9AE4-AF417847B178}" srcOrd="0" destOrd="0" presId="urn:microsoft.com/office/officeart/2008/layout/BubblePictureList"/>
    <dgm:cxn modelId="{0D3E5216-E91A-C045-B5EA-98B48FBBF7D2}" srcId="{2CA4737B-E146-1B43-B7E1-008C185A6EC9}" destId="{43B1CD15-9529-BA4F-8BFF-47F5C08DB71E}" srcOrd="1" destOrd="0" parTransId="{C223118E-9BD5-D845-81FF-4C16F25E36A1}" sibTransId="{158E0DD0-BDBA-F644-A520-50662AFCC038}"/>
    <dgm:cxn modelId="{AEC2FD2E-8F6F-DF49-8965-D5025443587E}" type="presOf" srcId="{ADEA5D28-E6EB-5741-A359-33F492620C16}" destId="{383EA752-C986-6B4F-B061-B3F8FF2A67AC}" srcOrd="0" destOrd="0" presId="urn:microsoft.com/office/officeart/2008/layout/BubblePictureList"/>
    <dgm:cxn modelId="{65DAFE30-2AE2-2F45-917A-235B53F3B732}" type="presOf" srcId="{B3AE73A6-933C-7F40-88C5-E5BD3E89946E}" destId="{C293DC30-A33E-A64E-BD03-17BC42E189EF}" srcOrd="0" destOrd="0" presId="urn:microsoft.com/office/officeart/2008/layout/BubblePictureList"/>
    <dgm:cxn modelId="{DBA48BE7-14E0-984A-8489-63047FED18C4}" type="presOf" srcId="{A34E6D08-085B-0A44-8DB9-AB69AEFEBEA8}" destId="{B31BE25B-F9CB-A143-966A-16D2E8BC99C4}" srcOrd="0" destOrd="0" presId="urn:microsoft.com/office/officeart/2008/layout/BubblePictureList"/>
    <dgm:cxn modelId="{3D62074E-B1CA-A64F-A245-7BC200C1CE20}" type="presOf" srcId="{11E9D8BE-FE32-3347-BA59-D05999B60437}" destId="{942F0EDA-2B3B-3046-B154-9A0C381D9056}" srcOrd="0" destOrd="0" presId="urn:microsoft.com/office/officeart/2008/layout/BubblePictureList"/>
    <dgm:cxn modelId="{12D23EE2-E92E-C743-972D-1AAE4A926C89}" srcId="{2CA4737B-E146-1B43-B7E1-008C185A6EC9}" destId="{B3D402ED-AAD7-F045-94BF-A203DCDC65A3}" srcOrd="0" destOrd="0" parTransId="{A6DCDBBE-B576-BF40-B89D-00B4D2C91FE7}" sibTransId="{B791C772-BE9A-3441-8552-CF78BD40A48B}"/>
    <dgm:cxn modelId="{645FD456-35A5-6840-B37C-9B2CDA7976E4}" type="presOf" srcId="{B3D402ED-AAD7-F045-94BF-A203DCDC65A3}" destId="{9E236B83-6BF7-F44D-9D56-8B620FD9FE52}" srcOrd="0" destOrd="0" presId="urn:microsoft.com/office/officeart/2008/layout/BubblePictureList"/>
    <dgm:cxn modelId="{E5DE151B-2A7F-3048-816B-A6F6401A2124}" type="presOf" srcId="{2CA4737B-E146-1B43-B7E1-008C185A6EC9}" destId="{E2E45DE2-2146-2D4A-B294-4F9FC2FC2EAF}" srcOrd="0" destOrd="0" presId="urn:microsoft.com/office/officeart/2008/layout/BubblePictureList"/>
    <dgm:cxn modelId="{F77FCB25-0FCA-D44C-AB42-9A97B107D156}" type="presOf" srcId="{4EF5E753-23ED-4E48-92EB-4B160449D159}" destId="{F70C8733-D984-0044-AD3B-24A3E25A6545}" srcOrd="0" destOrd="0" presId="urn:microsoft.com/office/officeart/2008/layout/BubblePictureList"/>
    <dgm:cxn modelId="{9221D502-5FF5-3C45-9E44-7501989D5549}" type="presOf" srcId="{43B1CD15-9529-BA4F-8BFF-47F5C08DB71E}" destId="{F39817E2-2E6D-8940-8A90-3FF694FB713B}" srcOrd="0" destOrd="0" presId="urn:microsoft.com/office/officeart/2008/layout/BubblePictureList"/>
    <dgm:cxn modelId="{408665B8-AC03-7244-ADDE-9CC51ADA5030}" srcId="{2CA4737B-E146-1B43-B7E1-008C185A6EC9}" destId="{ACCB2229-F0CC-C749-9C36-C345046891F5}" srcOrd="3" destOrd="0" parTransId="{0CC68896-5D7B-4B4C-A5EC-A3F6D1B56265}" sibTransId="{A34E6D08-085B-0A44-8DB9-AB69AEFEBEA8}"/>
    <dgm:cxn modelId="{267FBE18-B1C4-7B4F-90F4-E906938CA522}" type="presOf" srcId="{9C9EB88C-BD75-A147-A592-F74AFC2FEB87}" destId="{87DD0A27-D9BB-804F-964A-234EB46DBC1E}" srcOrd="0" destOrd="0" presId="urn:microsoft.com/office/officeart/2008/layout/BubblePictureList"/>
    <dgm:cxn modelId="{091F63E3-83C6-1C48-8869-CBC9AB409AA4}" srcId="{2CA4737B-E146-1B43-B7E1-008C185A6EC9}" destId="{4EF5E753-23ED-4E48-92EB-4B160449D159}" srcOrd="4" destOrd="0" parTransId="{DEF07C15-3B4A-0941-8A76-B49FA56F1140}" sibTransId="{ADEA5D28-E6EB-5741-A359-33F492620C16}"/>
    <dgm:cxn modelId="{BDA92424-BACC-A844-99D8-72A6E02C4152}" type="presOf" srcId="{4D5EB21C-E212-F449-8767-D899967DB165}" destId="{B46E796E-7EBE-6A4F-B515-BE60027106B4}" srcOrd="0" destOrd="0" presId="urn:microsoft.com/office/officeart/2008/layout/BubblePictureList"/>
    <dgm:cxn modelId="{8DEFAB90-85D0-7D4D-9125-35F6F9C9C544}" srcId="{2CA4737B-E146-1B43-B7E1-008C185A6EC9}" destId="{9C9EB88C-BD75-A147-A592-F74AFC2FEB87}" srcOrd="5" destOrd="0" parTransId="{B7BB900C-36E0-0143-BEFA-63AA7A0F02EE}" sibTransId="{4D5EB21C-E212-F449-8767-D899967DB165}"/>
    <dgm:cxn modelId="{1D8B7AFB-E64B-2E4D-B850-328D3D46AA39}" type="presOf" srcId="{158E0DD0-BDBA-F644-A520-50662AFCC038}" destId="{A4F5028E-F6E6-7544-BE78-6D139A83CD6B}" srcOrd="0" destOrd="0" presId="urn:microsoft.com/office/officeart/2008/layout/BubblePictureList"/>
    <dgm:cxn modelId="{2F8EEDE6-125F-E941-BDA2-BF2A1142ACA6}" type="presParOf" srcId="{E2E45DE2-2146-2D4A-B294-4F9FC2FC2EAF}" destId="{9E236B83-6BF7-F44D-9D56-8B620FD9FE52}" srcOrd="0" destOrd="0" presId="urn:microsoft.com/office/officeart/2008/layout/BubblePictureList"/>
    <dgm:cxn modelId="{6ACDE318-B8A3-C644-923D-87818476C525}" type="presParOf" srcId="{E2E45DE2-2146-2D4A-B294-4F9FC2FC2EAF}" destId="{6099CECE-C45A-BE4B-9AA1-365DB86E91FA}" srcOrd="1" destOrd="0" presId="urn:microsoft.com/office/officeart/2008/layout/BubblePictureList"/>
    <dgm:cxn modelId="{E8960ADE-FA3A-744A-B0C9-47063DB19266}" type="presParOf" srcId="{6099CECE-C45A-BE4B-9AA1-365DB86E91FA}" destId="{5D24012A-5BFD-2C46-A094-417C9880B9A7}" srcOrd="0" destOrd="0" presId="urn:microsoft.com/office/officeart/2008/layout/BubblePictureList"/>
    <dgm:cxn modelId="{1EEC5791-D138-E84A-AC72-FAB05E05DAED}" type="presParOf" srcId="{E2E45DE2-2146-2D4A-B294-4F9FC2FC2EAF}" destId="{D845CECF-D4FD-E84A-B120-DE6CD2686E35}" srcOrd="2" destOrd="0" presId="urn:microsoft.com/office/officeart/2008/layout/BubblePictureList"/>
    <dgm:cxn modelId="{8A6B7A0E-4D50-A647-B7CF-8A9D91B95A23}" type="presParOf" srcId="{E2E45DE2-2146-2D4A-B294-4F9FC2FC2EAF}" destId="{638DC10F-DD00-A74E-9C25-84D023B0B5B0}" srcOrd="3" destOrd="0" presId="urn:microsoft.com/office/officeart/2008/layout/BubblePictureList"/>
    <dgm:cxn modelId="{CF02781B-8EED-5245-AF5C-E810067F7A0D}" type="presParOf" srcId="{638DC10F-DD00-A74E-9C25-84D023B0B5B0}" destId="{2BE21D5E-AD78-994A-B2D1-CA813C3A2CD2}" srcOrd="0" destOrd="0" presId="urn:microsoft.com/office/officeart/2008/layout/BubblePictureList"/>
    <dgm:cxn modelId="{7BFBC6E7-519F-7D46-AC07-378C7C2458CE}" type="presParOf" srcId="{E2E45DE2-2146-2D4A-B294-4F9FC2FC2EAF}" destId="{F39817E2-2E6D-8940-8A90-3FF694FB713B}" srcOrd="4" destOrd="0" presId="urn:microsoft.com/office/officeart/2008/layout/BubblePictureList"/>
    <dgm:cxn modelId="{D9D84688-8F2A-EA4A-8E9B-29D0604A8FE2}" type="presParOf" srcId="{E2E45DE2-2146-2D4A-B294-4F9FC2FC2EAF}" destId="{968BF918-4C79-CF40-A032-B806E799BD9B}" srcOrd="5" destOrd="0" presId="urn:microsoft.com/office/officeart/2008/layout/BubblePictureList"/>
    <dgm:cxn modelId="{A78B91A3-CCCB-3D42-9F2A-3D7BD8698798}" type="presParOf" srcId="{968BF918-4C79-CF40-A032-B806E799BD9B}" destId="{B483284C-6F44-114A-A71F-27C1255ABC85}" srcOrd="0" destOrd="0" presId="urn:microsoft.com/office/officeart/2008/layout/BubblePictureList"/>
    <dgm:cxn modelId="{204DD071-33C4-3B45-A6B7-5C358E57C17A}" type="presParOf" srcId="{E2E45DE2-2146-2D4A-B294-4F9FC2FC2EAF}" destId="{0F1B774B-81B9-084B-9D09-E070BCC49FAF}" srcOrd="6" destOrd="0" presId="urn:microsoft.com/office/officeart/2008/layout/BubblePictureList"/>
    <dgm:cxn modelId="{25574280-F726-4E4A-A4B3-68F600E44757}" type="presParOf" srcId="{0F1B774B-81B9-084B-9D09-E070BCC49FAF}" destId="{A4F5028E-F6E6-7544-BE78-6D139A83CD6B}" srcOrd="0" destOrd="0" presId="urn:microsoft.com/office/officeart/2008/layout/BubblePictureList"/>
    <dgm:cxn modelId="{27E4B554-C714-F247-A2F9-55B2C07ED633}" type="presParOf" srcId="{E2E45DE2-2146-2D4A-B294-4F9FC2FC2EAF}" destId="{878770CE-6091-E14C-978E-8F19C5B932D4}" srcOrd="7" destOrd="0" presId="urn:microsoft.com/office/officeart/2008/layout/BubblePictureList"/>
    <dgm:cxn modelId="{8E04F91E-B6A1-BC40-9B39-D3639A4F8217}" type="presParOf" srcId="{878770CE-6091-E14C-978E-8F19C5B932D4}" destId="{A369B2CF-8EF7-7340-B590-EC0BC2F5227F}" srcOrd="0" destOrd="0" presId="urn:microsoft.com/office/officeart/2008/layout/BubblePictureList"/>
    <dgm:cxn modelId="{62A67240-F1C3-EE41-B3D4-61727127D2BF}" type="presParOf" srcId="{E2E45DE2-2146-2D4A-B294-4F9FC2FC2EAF}" destId="{C293DC30-A33E-A64E-BD03-17BC42E189EF}" srcOrd="8" destOrd="0" presId="urn:microsoft.com/office/officeart/2008/layout/BubblePictureList"/>
    <dgm:cxn modelId="{2D976032-395C-5649-9438-7047AB4FFBE2}" type="presParOf" srcId="{E2E45DE2-2146-2D4A-B294-4F9FC2FC2EAF}" destId="{C3D810C7-477A-6040-8892-2EF459EC0D45}" srcOrd="9" destOrd="0" presId="urn:microsoft.com/office/officeart/2008/layout/BubblePictureList"/>
    <dgm:cxn modelId="{F98E7AA8-8B7D-DC4A-8971-4DBF83D8A82F}" type="presParOf" srcId="{E2E45DE2-2146-2D4A-B294-4F9FC2FC2EAF}" destId="{89EB78AD-96F5-3F49-8694-15C2A0C3BCBF}" srcOrd="10" destOrd="0" presId="urn:microsoft.com/office/officeart/2008/layout/BubblePictureList"/>
    <dgm:cxn modelId="{CD332B09-94D0-F846-9043-239D7907CC18}" type="presParOf" srcId="{E2E45DE2-2146-2D4A-B294-4F9FC2FC2EAF}" destId="{119C158F-2A91-4C45-9C44-26FF95DC7161}" srcOrd="11" destOrd="0" presId="urn:microsoft.com/office/officeart/2008/layout/BubblePictureList"/>
    <dgm:cxn modelId="{3C1E0E55-6D0E-D14F-A4FB-B4FD6EB50BDE}" type="presParOf" srcId="{119C158F-2A91-4C45-9C44-26FF95DC7161}" destId="{942F0EDA-2B3B-3046-B154-9A0C381D9056}" srcOrd="0" destOrd="0" presId="urn:microsoft.com/office/officeart/2008/layout/BubblePictureList"/>
    <dgm:cxn modelId="{89D2B499-8E7C-1144-9B85-D1ABB56E8E86}" type="presParOf" srcId="{E2E45DE2-2146-2D4A-B294-4F9FC2FC2EAF}" destId="{B81DC89A-C117-4B4D-BB44-D6ABE19C1281}" srcOrd="12" destOrd="0" presId="urn:microsoft.com/office/officeart/2008/layout/BubblePictureList"/>
    <dgm:cxn modelId="{FD6863F1-C418-B942-83E0-858DE8DB3A74}" type="presParOf" srcId="{B81DC89A-C117-4B4D-BB44-D6ABE19C1281}" destId="{5EF8C2C5-C0FE-C342-B2CF-DA461B929B46}" srcOrd="0" destOrd="0" presId="urn:microsoft.com/office/officeart/2008/layout/BubblePictureList"/>
    <dgm:cxn modelId="{087CFFF5-272A-7045-BA52-B42EAC3369BA}" type="presParOf" srcId="{E2E45DE2-2146-2D4A-B294-4F9FC2FC2EAF}" destId="{B295BFBF-14A6-BD48-9AE4-AF417847B178}" srcOrd="13" destOrd="0" presId="urn:microsoft.com/office/officeart/2008/layout/BubblePictureList"/>
    <dgm:cxn modelId="{750FAD5B-BF6C-324D-A13F-D0E47B9F60C2}" type="presParOf" srcId="{E2E45DE2-2146-2D4A-B294-4F9FC2FC2EAF}" destId="{2A286484-F5F6-C74C-ACEE-593A5CBE611D}" srcOrd="14" destOrd="0" presId="urn:microsoft.com/office/officeart/2008/layout/BubblePictureList"/>
    <dgm:cxn modelId="{3AFE20CB-3B4A-A846-B959-D74F10752051}" type="presParOf" srcId="{E2E45DE2-2146-2D4A-B294-4F9FC2FC2EAF}" destId="{C8FCE23A-D58E-FD43-A212-8E1252BF0FD2}" srcOrd="15" destOrd="0" presId="urn:microsoft.com/office/officeart/2008/layout/BubblePictureList"/>
    <dgm:cxn modelId="{D8AD4EDA-5467-2643-80BB-FB663C1A9DA2}" type="presParOf" srcId="{C8FCE23A-D58E-FD43-A212-8E1252BF0FD2}" destId="{B31BE25B-F9CB-A143-966A-16D2E8BC99C4}" srcOrd="0" destOrd="0" presId="urn:microsoft.com/office/officeart/2008/layout/BubblePictureList"/>
    <dgm:cxn modelId="{A4068DE0-3EC5-FC4E-BA50-1545E8AAC02E}" type="presParOf" srcId="{E2E45DE2-2146-2D4A-B294-4F9FC2FC2EAF}" destId="{F4F0163C-9393-F548-B0E3-6E9E5882885D}" srcOrd="16" destOrd="0" presId="urn:microsoft.com/office/officeart/2008/layout/BubblePictureList"/>
    <dgm:cxn modelId="{405AB100-4966-1944-8858-A6021A2EB8FB}" type="presParOf" srcId="{F4F0163C-9393-F548-B0E3-6E9E5882885D}" destId="{FA882B3A-AE8F-434C-9800-C8D978CD326B}" srcOrd="0" destOrd="0" presId="urn:microsoft.com/office/officeart/2008/layout/BubblePictureList"/>
    <dgm:cxn modelId="{EA49F046-7ED6-9146-ACB0-CFE2309904EA}" type="presParOf" srcId="{E2E45DE2-2146-2D4A-B294-4F9FC2FC2EAF}" destId="{F70C8733-D984-0044-AD3B-24A3E25A6545}" srcOrd="17" destOrd="0" presId="urn:microsoft.com/office/officeart/2008/layout/BubblePictureList"/>
    <dgm:cxn modelId="{F6DDA138-B052-7C42-93D0-6218EF5FC026}" type="presParOf" srcId="{E2E45DE2-2146-2D4A-B294-4F9FC2FC2EAF}" destId="{19645699-AA12-814B-BB04-3FFE63B96E4A}" srcOrd="18" destOrd="0" presId="urn:microsoft.com/office/officeart/2008/layout/BubblePictureList"/>
    <dgm:cxn modelId="{F9701253-0552-1845-8F0A-9FE240FECACE}" type="presParOf" srcId="{19645699-AA12-814B-BB04-3FFE63B96E4A}" destId="{383EA752-C986-6B4F-B061-B3F8FF2A67AC}" srcOrd="0" destOrd="0" presId="urn:microsoft.com/office/officeart/2008/layout/BubblePictureList"/>
    <dgm:cxn modelId="{B4C8676E-7626-9F42-8E63-15AD4955DFDF}" type="presParOf" srcId="{E2E45DE2-2146-2D4A-B294-4F9FC2FC2EAF}" destId="{87DD0A27-D9BB-804F-964A-234EB46DBC1E}" srcOrd="19" destOrd="0" presId="urn:microsoft.com/office/officeart/2008/layout/BubblePictureList"/>
    <dgm:cxn modelId="{BC751011-5EDF-FC40-9BAE-4956932FFEED}" type="presParOf" srcId="{E2E45DE2-2146-2D4A-B294-4F9FC2FC2EAF}" destId="{97ACFC89-A0AB-8E49-9214-803CD0742B34}" srcOrd="20" destOrd="0" presId="urn:microsoft.com/office/officeart/2008/layout/BubblePictureList"/>
    <dgm:cxn modelId="{640C2AAC-60DF-F145-9BF1-BC8C7860ACE7}" type="presParOf" srcId="{97ACFC89-A0AB-8E49-9214-803CD0742B34}" destId="{B10DB8DA-1D41-1B48-8738-442669E2C921}" srcOrd="0" destOrd="0" presId="urn:microsoft.com/office/officeart/2008/layout/BubblePictureList"/>
    <dgm:cxn modelId="{2E5EF528-12D8-0C41-9AC7-4DF9872A3375}" type="presParOf" srcId="{E2E45DE2-2146-2D4A-B294-4F9FC2FC2EAF}" destId="{3C564E08-AD9D-7541-8A30-ABC0057ECD2A}" srcOrd="21" destOrd="0" presId="urn:microsoft.com/office/officeart/2008/layout/BubblePictureList"/>
    <dgm:cxn modelId="{4E80FD00-7A3F-3A4E-8F03-6C1219D682E9}" type="presParOf" srcId="{E2E45DE2-2146-2D4A-B294-4F9FC2FC2EAF}" destId="{455CA254-A295-014B-8720-A51E0D622613}" srcOrd="22" destOrd="0" presId="urn:microsoft.com/office/officeart/2008/layout/BubblePictureList"/>
    <dgm:cxn modelId="{4EFAF83C-B11A-A042-B5A8-FFFE58138666}" type="presParOf" srcId="{455CA254-A295-014B-8720-A51E0D622613}" destId="{B46E796E-7EBE-6A4F-B515-BE60027106B4}" srcOrd="0" destOrd="0" presId="urn:microsoft.com/office/officeart/2008/layout/BubblePictur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97991E7-AF11-824C-9073-E089AE257C67}" type="doc">
      <dgm:prSet loTypeId="urn:microsoft.com/office/officeart/2005/8/layout/hProcess4" loCatId="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33DCF093-FDB9-5949-A2A9-DFC93526CC56}">
      <dgm:prSet phldrT="[Texto]"/>
      <dgm:spPr/>
      <dgm:t>
        <a:bodyPr/>
        <a:lstStyle/>
        <a:p>
          <a:r>
            <a:rPr lang="es-ES" dirty="0" smtClean="0"/>
            <a:t>ESTÍMULOS</a:t>
          </a:r>
          <a:endParaRPr lang="es-ES" dirty="0"/>
        </a:p>
      </dgm:t>
    </dgm:pt>
    <dgm:pt modelId="{D3110A73-C66B-C444-ABFF-5855A5627426}" type="parTrans" cxnId="{CEEC46F7-1EDB-6446-B243-1C32040DED42}">
      <dgm:prSet/>
      <dgm:spPr/>
      <dgm:t>
        <a:bodyPr/>
        <a:lstStyle/>
        <a:p>
          <a:endParaRPr lang="es-ES"/>
        </a:p>
      </dgm:t>
    </dgm:pt>
    <dgm:pt modelId="{76CCDD60-A0D4-BE42-855A-171C9F6B3CFB}" type="sibTrans" cxnId="{CEEC46F7-1EDB-6446-B243-1C32040DED42}">
      <dgm:prSet/>
      <dgm:spPr/>
      <dgm:t>
        <a:bodyPr/>
        <a:lstStyle/>
        <a:p>
          <a:endParaRPr lang="es-ES"/>
        </a:p>
      </dgm:t>
    </dgm:pt>
    <dgm:pt modelId="{8EDDFA63-724E-E34F-8731-910378DC78DB}">
      <dgm:prSet phldrT="[Texto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ES" dirty="0" smtClean="0"/>
            <a:t>Internos</a:t>
          </a:r>
          <a:endParaRPr lang="es-ES" dirty="0"/>
        </a:p>
      </dgm:t>
    </dgm:pt>
    <dgm:pt modelId="{26D69CE6-278A-204C-ABFF-7921EF3EFE75}" type="parTrans" cxnId="{ACEE8431-BC35-BB44-946C-B46E3405FF74}">
      <dgm:prSet/>
      <dgm:spPr/>
      <dgm:t>
        <a:bodyPr/>
        <a:lstStyle/>
        <a:p>
          <a:endParaRPr lang="es-ES"/>
        </a:p>
      </dgm:t>
    </dgm:pt>
    <dgm:pt modelId="{654FEC4C-EC7E-2E4E-8E60-CA405C493022}" type="sibTrans" cxnId="{ACEE8431-BC35-BB44-946C-B46E3405FF74}">
      <dgm:prSet/>
      <dgm:spPr/>
      <dgm:t>
        <a:bodyPr/>
        <a:lstStyle/>
        <a:p>
          <a:endParaRPr lang="es-ES"/>
        </a:p>
      </dgm:t>
    </dgm:pt>
    <dgm:pt modelId="{BFFA25D8-68AE-B440-8536-F14FF8C37307}">
      <dgm:prSet phldrT="[Texto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ES" dirty="0" smtClean="0"/>
            <a:t>Externos: sentidos</a:t>
          </a:r>
          <a:endParaRPr lang="es-ES" dirty="0"/>
        </a:p>
      </dgm:t>
    </dgm:pt>
    <dgm:pt modelId="{456D70B2-D549-3849-AC6D-F59DF820F03C}" type="parTrans" cxnId="{0A403CBE-3CEC-1145-83DA-5FF221671C99}">
      <dgm:prSet/>
      <dgm:spPr/>
      <dgm:t>
        <a:bodyPr/>
        <a:lstStyle/>
        <a:p>
          <a:endParaRPr lang="es-ES"/>
        </a:p>
      </dgm:t>
    </dgm:pt>
    <dgm:pt modelId="{306B3EFB-C54A-2C42-AC6F-4E18835CF5A3}" type="sibTrans" cxnId="{0A403CBE-3CEC-1145-83DA-5FF221671C99}">
      <dgm:prSet/>
      <dgm:spPr/>
      <dgm:t>
        <a:bodyPr/>
        <a:lstStyle/>
        <a:p>
          <a:endParaRPr lang="es-ES"/>
        </a:p>
      </dgm:t>
    </dgm:pt>
    <dgm:pt modelId="{EE7D7C6F-C110-0A40-AC60-7BC8556FBBAF}">
      <dgm:prSet phldrT="[Texto]"/>
      <dgm:spPr>
        <a:solidFill>
          <a:srgbClr val="000090"/>
        </a:solidFill>
      </dgm:spPr>
      <dgm:t>
        <a:bodyPr/>
        <a:lstStyle/>
        <a:p>
          <a:r>
            <a:rPr lang="es-ES" dirty="0" smtClean="0"/>
            <a:t>REACCIÓN</a:t>
          </a:r>
          <a:endParaRPr lang="es-ES" dirty="0"/>
        </a:p>
      </dgm:t>
    </dgm:pt>
    <dgm:pt modelId="{57359B38-F654-AE48-8E47-BD22A1855CCA}" type="parTrans" cxnId="{7C73CEB1-D847-6045-8D14-6F6BE4A0802B}">
      <dgm:prSet/>
      <dgm:spPr/>
      <dgm:t>
        <a:bodyPr/>
        <a:lstStyle/>
        <a:p>
          <a:endParaRPr lang="es-ES"/>
        </a:p>
      </dgm:t>
    </dgm:pt>
    <dgm:pt modelId="{2C1329D2-18D1-3B4C-87D8-46F953C3F64F}" type="sibTrans" cxnId="{7C73CEB1-D847-6045-8D14-6F6BE4A0802B}">
      <dgm:prSet/>
      <dgm:spPr/>
      <dgm:t>
        <a:bodyPr/>
        <a:lstStyle/>
        <a:p>
          <a:endParaRPr lang="es-ES"/>
        </a:p>
      </dgm:t>
    </dgm:pt>
    <dgm:pt modelId="{9281B5C5-A416-0743-A9CB-FC45218F88E6}">
      <dgm:prSet phldrT="[Texto]"/>
      <dgm:spPr>
        <a:solidFill>
          <a:srgbClr val="4CDCFF"/>
        </a:solidFill>
      </dgm:spPr>
      <dgm:t>
        <a:bodyPr/>
        <a:lstStyle/>
        <a:p>
          <a:r>
            <a:rPr lang="es-ES" dirty="0" smtClean="0"/>
            <a:t>Consciente</a:t>
          </a:r>
          <a:endParaRPr lang="es-ES" dirty="0"/>
        </a:p>
      </dgm:t>
    </dgm:pt>
    <dgm:pt modelId="{088FB205-50AE-BC40-A76A-68555526F9E9}" type="parTrans" cxnId="{57CB1D72-8213-D344-BA2F-53E663000186}">
      <dgm:prSet/>
      <dgm:spPr/>
      <dgm:t>
        <a:bodyPr/>
        <a:lstStyle/>
        <a:p>
          <a:endParaRPr lang="es-ES"/>
        </a:p>
      </dgm:t>
    </dgm:pt>
    <dgm:pt modelId="{A523393A-42F3-D344-BFBF-E21D926356B4}" type="sibTrans" cxnId="{57CB1D72-8213-D344-BA2F-53E663000186}">
      <dgm:prSet/>
      <dgm:spPr/>
      <dgm:t>
        <a:bodyPr/>
        <a:lstStyle/>
        <a:p>
          <a:endParaRPr lang="es-ES"/>
        </a:p>
      </dgm:t>
    </dgm:pt>
    <dgm:pt modelId="{D309FB72-6011-3442-8130-B7016DA780EC}">
      <dgm:prSet phldrT="[Texto]"/>
      <dgm:spPr>
        <a:solidFill>
          <a:srgbClr val="4CDCFF"/>
        </a:solidFill>
      </dgm:spPr>
      <dgm:t>
        <a:bodyPr/>
        <a:lstStyle/>
        <a:p>
          <a:r>
            <a:rPr lang="es-ES" dirty="0" smtClean="0"/>
            <a:t>Inconsciente</a:t>
          </a:r>
          <a:endParaRPr lang="es-ES" dirty="0"/>
        </a:p>
      </dgm:t>
    </dgm:pt>
    <dgm:pt modelId="{874DCBE6-7545-9C48-AB71-27A44811F430}" type="parTrans" cxnId="{24A96C7C-3807-7242-9B24-37C777BB82AF}">
      <dgm:prSet/>
      <dgm:spPr/>
      <dgm:t>
        <a:bodyPr/>
        <a:lstStyle/>
        <a:p>
          <a:endParaRPr lang="es-ES"/>
        </a:p>
      </dgm:t>
    </dgm:pt>
    <dgm:pt modelId="{031BAAC2-E7E6-8840-9D33-A421E5FA2E5C}" type="sibTrans" cxnId="{24A96C7C-3807-7242-9B24-37C777BB82AF}">
      <dgm:prSet/>
      <dgm:spPr/>
      <dgm:t>
        <a:bodyPr/>
        <a:lstStyle/>
        <a:p>
          <a:endParaRPr lang="es-ES"/>
        </a:p>
      </dgm:t>
    </dgm:pt>
    <dgm:pt modelId="{140BF8A6-31C1-3043-9DD5-B776C867F1E7}">
      <dgm:prSet phldrT="[Texto]"/>
      <dgm:spPr>
        <a:solidFill>
          <a:srgbClr val="008000"/>
        </a:solidFill>
      </dgm:spPr>
      <dgm:t>
        <a:bodyPr/>
        <a:lstStyle/>
        <a:p>
          <a:r>
            <a:rPr lang="es-ES" dirty="0" smtClean="0"/>
            <a:t>EXPRESIONES</a:t>
          </a:r>
          <a:endParaRPr lang="es-ES" dirty="0"/>
        </a:p>
      </dgm:t>
    </dgm:pt>
    <dgm:pt modelId="{4AF2CF4D-84F3-AA4E-A308-2A85F9B34B2D}" type="parTrans" cxnId="{9C7D90EB-CB5D-124E-AB4E-023B26CA96D1}">
      <dgm:prSet/>
      <dgm:spPr/>
      <dgm:t>
        <a:bodyPr/>
        <a:lstStyle/>
        <a:p>
          <a:endParaRPr lang="es-ES"/>
        </a:p>
      </dgm:t>
    </dgm:pt>
    <dgm:pt modelId="{8FDD1F08-82E9-9E41-8E9D-0C37E58B894C}" type="sibTrans" cxnId="{9C7D90EB-CB5D-124E-AB4E-023B26CA96D1}">
      <dgm:prSet/>
      <dgm:spPr/>
      <dgm:t>
        <a:bodyPr/>
        <a:lstStyle/>
        <a:p>
          <a:endParaRPr lang="es-ES"/>
        </a:p>
      </dgm:t>
    </dgm:pt>
    <dgm:pt modelId="{E054F8F1-6BE2-E747-B7B2-80211ACBCF92}">
      <dgm:prSet phldrT="[Texto]"/>
      <dgm:spPr>
        <a:solidFill>
          <a:srgbClr val="CCFFCC"/>
        </a:solidFill>
      </dgm:spPr>
      <dgm:t>
        <a:bodyPr/>
        <a:lstStyle/>
        <a:p>
          <a:r>
            <a:rPr lang="es-ES" dirty="0" smtClean="0"/>
            <a:t>Sentimientos</a:t>
          </a:r>
          <a:endParaRPr lang="es-ES" dirty="0"/>
        </a:p>
      </dgm:t>
    </dgm:pt>
    <dgm:pt modelId="{970C8E97-7387-7A46-9A63-1496E6D9E10E}" type="parTrans" cxnId="{BAA8D4E4-BBB7-6149-A511-EDA374EA0D50}">
      <dgm:prSet/>
      <dgm:spPr/>
      <dgm:t>
        <a:bodyPr/>
        <a:lstStyle/>
        <a:p>
          <a:endParaRPr lang="es-ES"/>
        </a:p>
      </dgm:t>
    </dgm:pt>
    <dgm:pt modelId="{6BE774A2-C98F-1141-8349-84CFCB61AA36}" type="sibTrans" cxnId="{BAA8D4E4-BBB7-6149-A511-EDA374EA0D50}">
      <dgm:prSet/>
      <dgm:spPr/>
      <dgm:t>
        <a:bodyPr/>
        <a:lstStyle/>
        <a:p>
          <a:endParaRPr lang="es-ES"/>
        </a:p>
      </dgm:t>
    </dgm:pt>
    <dgm:pt modelId="{F1D64A7A-5292-4544-9460-FFC41C2A14BC}">
      <dgm:prSet phldrT="[Texto]"/>
      <dgm:spPr>
        <a:solidFill>
          <a:srgbClr val="CCFFCC"/>
        </a:solidFill>
      </dgm:spPr>
      <dgm:t>
        <a:bodyPr/>
        <a:lstStyle/>
        <a:p>
          <a:r>
            <a:rPr lang="es-ES" dirty="0" smtClean="0"/>
            <a:t>Emocione</a:t>
          </a:r>
          <a:endParaRPr lang="es-ES" dirty="0"/>
        </a:p>
      </dgm:t>
    </dgm:pt>
    <dgm:pt modelId="{9225D771-CE5B-564E-990D-D288B3C23525}" type="parTrans" cxnId="{694675A9-D013-0847-8E31-F7AE9F181CDA}">
      <dgm:prSet/>
      <dgm:spPr/>
      <dgm:t>
        <a:bodyPr/>
        <a:lstStyle/>
        <a:p>
          <a:endParaRPr lang="es-ES"/>
        </a:p>
      </dgm:t>
    </dgm:pt>
    <dgm:pt modelId="{F39602A2-733B-3341-AAB9-933AAE123B9D}" type="sibTrans" cxnId="{694675A9-D013-0847-8E31-F7AE9F181CDA}">
      <dgm:prSet/>
      <dgm:spPr/>
      <dgm:t>
        <a:bodyPr/>
        <a:lstStyle/>
        <a:p>
          <a:endParaRPr lang="es-ES"/>
        </a:p>
      </dgm:t>
    </dgm:pt>
    <dgm:pt modelId="{C7F575AB-C013-3E4B-8CD1-D90789EDB553}">
      <dgm:prSet phldrT="[Texto]"/>
      <dgm:spPr>
        <a:solidFill>
          <a:srgbClr val="CCFFCC"/>
        </a:solidFill>
      </dgm:spPr>
      <dgm:t>
        <a:bodyPr/>
        <a:lstStyle/>
        <a:p>
          <a:r>
            <a:rPr lang="es-ES" dirty="0" smtClean="0"/>
            <a:t>Estado ánimo</a:t>
          </a:r>
          <a:endParaRPr lang="es-ES" dirty="0"/>
        </a:p>
      </dgm:t>
    </dgm:pt>
    <dgm:pt modelId="{4BCC1396-7D2D-6645-B474-BD85D028ACFF}" type="parTrans" cxnId="{1C7B0368-9437-9B49-8368-54AFA2F4A2B8}">
      <dgm:prSet/>
      <dgm:spPr/>
      <dgm:t>
        <a:bodyPr/>
        <a:lstStyle/>
        <a:p>
          <a:endParaRPr lang="es-ES"/>
        </a:p>
      </dgm:t>
    </dgm:pt>
    <dgm:pt modelId="{985F1BD1-71F2-7944-B18A-FD9B576976BD}" type="sibTrans" cxnId="{1C7B0368-9437-9B49-8368-54AFA2F4A2B8}">
      <dgm:prSet/>
      <dgm:spPr/>
      <dgm:t>
        <a:bodyPr/>
        <a:lstStyle/>
        <a:p>
          <a:endParaRPr lang="es-ES"/>
        </a:p>
      </dgm:t>
    </dgm:pt>
    <dgm:pt modelId="{D7BC35C9-3678-044E-A921-A442891F0DF5}">
      <dgm:prSet phldrT="[Texto]"/>
      <dgm:spPr>
        <a:solidFill>
          <a:srgbClr val="CCFFCC"/>
        </a:solidFill>
      </dgm:spPr>
      <dgm:t>
        <a:bodyPr/>
        <a:lstStyle/>
        <a:p>
          <a:r>
            <a:rPr lang="es-ES" dirty="0" smtClean="0"/>
            <a:t>Pasiones</a:t>
          </a:r>
          <a:endParaRPr lang="es-ES" dirty="0"/>
        </a:p>
      </dgm:t>
    </dgm:pt>
    <dgm:pt modelId="{FCDDE161-3E9C-A84C-BD44-1BA38A870367}" type="parTrans" cxnId="{7EC89436-C958-C147-BE57-795F26E865AE}">
      <dgm:prSet/>
      <dgm:spPr/>
      <dgm:t>
        <a:bodyPr/>
        <a:lstStyle/>
        <a:p>
          <a:endParaRPr lang="es-ES"/>
        </a:p>
      </dgm:t>
    </dgm:pt>
    <dgm:pt modelId="{883D21B8-55E6-3F49-8FCE-4F29D2E409D6}" type="sibTrans" cxnId="{7EC89436-C958-C147-BE57-795F26E865AE}">
      <dgm:prSet/>
      <dgm:spPr/>
      <dgm:t>
        <a:bodyPr/>
        <a:lstStyle/>
        <a:p>
          <a:endParaRPr lang="es-ES"/>
        </a:p>
      </dgm:t>
    </dgm:pt>
    <dgm:pt modelId="{A4FBC609-8202-2047-819E-50A407E239A9}" type="pres">
      <dgm:prSet presAssocID="{897991E7-AF11-824C-9073-E089AE257C6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CF0FDFC3-4D87-E343-BB93-C457015934C8}" type="pres">
      <dgm:prSet presAssocID="{897991E7-AF11-824C-9073-E089AE257C67}" presName="tSp" presStyleCnt="0"/>
      <dgm:spPr/>
    </dgm:pt>
    <dgm:pt modelId="{94982062-62BF-0148-AA37-41B88AB68FAE}" type="pres">
      <dgm:prSet presAssocID="{897991E7-AF11-824C-9073-E089AE257C67}" presName="bSp" presStyleCnt="0"/>
      <dgm:spPr/>
    </dgm:pt>
    <dgm:pt modelId="{4DEB2E74-0E07-DB49-A456-4177C9027315}" type="pres">
      <dgm:prSet presAssocID="{897991E7-AF11-824C-9073-E089AE257C67}" presName="process" presStyleCnt="0"/>
      <dgm:spPr/>
    </dgm:pt>
    <dgm:pt modelId="{051993F4-632E-AF44-9437-6D2AF4950420}" type="pres">
      <dgm:prSet presAssocID="{33DCF093-FDB9-5949-A2A9-DFC93526CC56}" presName="composite1" presStyleCnt="0"/>
      <dgm:spPr/>
    </dgm:pt>
    <dgm:pt modelId="{4760CC66-BAAA-6149-8DDC-1D6ABAFD520E}" type="pres">
      <dgm:prSet presAssocID="{33DCF093-FDB9-5949-A2A9-DFC93526CC56}" presName="dummyNode1" presStyleLbl="node1" presStyleIdx="0" presStyleCnt="3"/>
      <dgm:spPr/>
    </dgm:pt>
    <dgm:pt modelId="{48DCCE3C-7DE7-D142-AA1F-A43C5818A0EC}" type="pres">
      <dgm:prSet presAssocID="{33DCF093-FDB9-5949-A2A9-DFC93526CC56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84F6073-4DFD-CB44-BC4D-402EDBD82F34}" type="pres">
      <dgm:prSet presAssocID="{33DCF093-FDB9-5949-A2A9-DFC93526CC56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F8FFE0D-98F8-C542-93C7-93B9364EB975}" type="pres">
      <dgm:prSet presAssocID="{33DCF093-FDB9-5949-A2A9-DFC93526CC56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8183A5C-8BC8-4C48-B47E-AEADADA45582}" type="pres">
      <dgm:prSet presAssocID="{33DCF093-FDB9-5949-A2A9-DFC93526CC56}" presName="connSite1" presStyleCnt="0"/>
      <dgm:spPr/>
    </dgm:pt>
    <dgm:pt modelId="{B3962504-6E04-AB42-BFAB-C4ECC25B4E33}" type="pres">
      <dgm:prSet presAssocID="{76CCDD60-A0D4-BE42-855A-171C9F6B3CFB}" presName="Name9" presStyleLbl="sibTrans2D1" presStyleIdx="0" presStyleCnt="2"/>
      <dgm:spPr/>
      <dgm:t>
        <a:bodyPr/>
        <a:lstStyle/>
        <a:p>
          <a:endParaRPr lang="es-ES"/>
        </a:p>
      </dgm:t>
    </dgm:pt>
    <dgm:pt modelId="{28A1BCBA-D40B-DC48-83FF-38F49F70CD56}" type="pres">
      <dgm:prSet presAssocID="{EE7D7C6F-C110-0A40-AC60-7BC8556FBBAF}" presName="composite2" presStyleCnt="0"/>
      <dgm:spPr/>
    </dgm:pt>
    <dgm:pt modelId="{2EA7B69B-58DE-1847-B742-00E1B7AF053C}" type="pres">
      <dgm:prSet presAssocID="{EE7D7C6F-C110-0A40-AC60-7BC8556FBBAF}" presName="dummyNode2" presStyleLbl="node1" presStyleIdx="0" presStyleCnt="3"/>
      <dgm:spPr/>
    </dgm:pt>
    <dgm:pt modelId="{B28874F7-B28A-9F4D-88B6-361597FAC098}" type="pres">
      <dgm:prSet presAssocID="{EE7D7C6F-C110-0A40-AC60-7BC8556FBBAF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C4B6391-C019-C64B-A2F8-5844ECC2FF53}" type="pres">
      <dgm:prSet presAssocID="{EE7D7C6F-C110-0A40-AC60-7BC8556FBBAF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928C486-516C-8344-82B7-F675A79212E6}" type="pres">
      <dgm:prSet presAssocID="{EE7D7C6F-C110-0A40-AC60-7BC8556FBBAF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4E30A74-3773-7546-9479-25F4D0E6C984}" type="pres">
      <dgm:prSet presAssocID="{EE7D7C6F-C110-0A40-AC60-7BC8556FBBAF}" presName="connSite2" presStyleCnt="0"/>
      <dgm:spPr/>
    </dgm:pt>
    <dgm:pt modelId="{7607EC65-2282-0C43-BBC3-5D596B94AAE7}" type="pres">
      <dgm:prSet presAssocID="{2C1329D2-18D1-3B4C-87D8-46F953C3F64F}" presName="Name18" presStyleLbl="sibTrans2D1" presStyleIdx="1" presStyleCnt="2"/>
      <dgm:spPr/>
      <dgm:t>
        <a:bodyPr/>
        <a:lstStyle/>
        <a:p>
          <a:endParaRPr lang="es-ES"/>
        </a:p>
      </dgm:t>
    </dgm:pt>
    <dgm:pt modelId="{FEC29F85-BB6E-F342-9FB4-7650039B6B23}" type="pres">
      <dgm:prSet presAssocID="{140BF8A6-31C1-3043-9DD5-B776C867F1E7}" presName="composite1" presStyleCnt="0"/>
      <dgm:spPr/>
    </dgm:pt>
    <dgm:pt modelId="{72D61D8F-9554-4A43-8896-ADBB542E62E0}" type="pres">
      <dgm:prSet presAssocID="{140BF8A6-31C1-3043-9DD5-B776C867F1E7}" presName="dummyNode1" presStyleLbl="node1" presStyleIdx="1" presStyleCnt="3"/>
      <dgm:spPr/>
    </dgm:pt>
    <dgm:pt modelId="{9FB92403-88E8-0041-97D9-65C80B85E75A}" type="pres">
      <dgm:prSet presAssocID="{140BF8A6-31C1-3043-9DD5-B776C867F1E7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060326A-7A6B-FA43-A645-A35E972696A2}" type="pres">
      <dgm:prSet presAssocID="{140BF8A6-31C1-3043-9DD5-B776C867F1E7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C1F87CA-9927-D54F-8271-E9D8197EE0C0}" type="pres">
      <dgm:prSet presAssocID="{140BF8A6-31C1-3043-9DD5-B776C867F1E7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03C88F8-3342-CF47-8852-529861C85BE8}" type="pres">
      <dgm:prSet presAssocID="{140BF8A6-31C1-3043-9DD5-B776C867F1E7}" presName="connSite1" presStyleCnt="0"/>
      <dgm:spPr/>
    </dgm:pt>
  </dgm:ptLst>
  <dgm:cxnLst>
    <dgm:cxn modelId="{8127F073-8316-574D-A352-F1342E996213}" type="presOf" srcId="{33DCF093-FDB9-5949-A2A9-DFC93526CC56}" destId="{6F8FFE0D-98F8-C542-93C7-93B9364EB975}" srcOrd="0" destOrd="0" presId="urn:microsoft.com/office/officeart/2005/8/layout/hProcess4"/>
    <dgm:cxn modelId="{43D96EF8-C611-7249-9636-8F44506B929C}" type="presOf" srcId="{EE7D7C6F-C110-0A40-AC60-7BC8556FBBAF}" destId="{1928C486-516C-8344-82B7-F675A79212E6}" srcOrd="0" destOrd="0" presId="urn:microsoft.com/office/officeart/2005/8/layout/hProcess4"/>
    <dgm:cxn modelId="{3DB382CE-BDD7-8A40-92B9-7565559EAAE8}" type="presOf" srcId="{D7BC35C9-3678-044E-A921-A442891F0DF5}" destId="{9FB92403-88E8-0041-97D9-65C80B85E75A}" srcOrd="0" destOrd="3" presId="urn:microsoft.com/office/officeart/2005/8/layout/hProcess4"/>
    <dgm:cxn modelId="{BD33195F-CB41-7F45-A376-D5B55796AE69}" type="presOf" srcId="{BFFA25D8-68AE-B440-8536-F14FF8C37307}" destId="{684F6073-4DFD-CB44-BC4D-402EDBD82F34}" srcOrd="1" destOrd="1" presId="urn:microsoft.com/office/officeart/2005/8/layout/hProcess4"/>
    <dgm:cxn modelId="{C1D7CAD3-51A6-C540-AE35-B297C9848A1B}" type="presOf" srcId="{C7F575AB-C013-3E4B-8CD1-D90789EDB553}" destId="{9FB92403-88E8-0041-97D9-65C80B85E75A}" srcOrd="0" destOrd="2" presId="urn:microsoft.com/office/officeart/2005/8/layout/hProcess4"/>
    <dgm:cxn modelId="{CEEC46F7-1EDB-6446-B243-1C32040DED42}" srcId="{897991E7-AF11-824C-9073-E089AE257C67}" destId="{33DCF093-FDB9-5949-A2A9-DFC93526CC56}" srcOrd="0" destOrd="0" parTransId="{D3110A73-C66B-C444-ABFF-5855A5627426}" sibTransId="{76CCDD60-A0D4-BE42-855A-171C9F6B3CFB}"/>
    <dgm:cxn modelId="{ACEE8431-BC35-BB44-946C-B46E3405FF74}" srcId="{33DCF093-FDB9-5949-A2A9-DFC93526CC56}" destId="{8EDDFA63-724E-E34F-8731-910378DC78DB}" srcOrd="0" destOrd="0" parTransId="{26D69CE6-278A-204C-ABFF-7921EF3EFE75}" sibTransId="{654FEC4C-EC7E-2E4E-8E60-CA405C493022}"/>
    <dgm:cxn modelId="{F68D7D2A-5BAE-934F-B49B-1DA36AFD7DB0}" type="presOf" srcId="{E054F8F1-6BE2-E747-B7B2-80211ACBCF92}" destId="{9FB92403-88E8-0041-97D9-65C80B85E75A}" srcOrd="0" destOrd="0" presId="urn:microsoft.com/office/officeart/2005/8/layout/hProcess4"/>
    <dgm:cxn modelId="{9C7D90EB-CB5D-124E-AB4E-023B26CA96D1}" srcId="{897991E7-AF11-824C-9073-E089AE257C67}" destId="{140BF8A6-31C1-3043-9DD5-B776C867F1E7}" srcOrd="2" destOrd="0" parTransId="{4AF2CF4D-84F3-AA4E-A308-2A85F9B34B2D}" sibTransId="{8FDD1F08-82E9-9E41-8E9D-0C37E58B894C}"/>
    <dgm:cxn modelId="{5A10DE79-255B-0640-AF44-E2EBD1A26658}" type="presOf" srcId="{9281B5C5-A416-0743-A9CB-FC45218F88E6}" destId="{FC4B6391-C019-C64B-A2F8-5844ECC2FF53}" srcOrd="1" destOrd="0" presId="urn:microsoft.com/office/officeart/2005/8/layout/hProcess4"/>
    <dgm:cxn modelId="{1C7B0368-9437-9B49-8368-54AFA2F4A2B8}" srcId="{140BF8A6-31C1-3043-9DD5-B776C867F1E7}" destId="{C7F575AB-C013-3E4B-8CD1-D90789EDB553}" srcOrd="2" destOrd="0" parTransId="{4BCC1396-7D2D-6645-B474-BD85D028ACFF}" sibTransId="{985F1BD1-71F2-7944-B18A-FD9B576976BD}"/>
    <dgm:cxn modelId="{7C73CEB1-D847-6045-8D14-6F6BE4A0802B}" srcId="{897991E7-AF11-824C-9073-E089AE257C67}" destId="{EE7D7C6F-C110-0A40-AC60-7BC8556FBBAF}" srcOrd="1" destOrd="0" parTransId="{57359B38-F654-AE48-8E47-BD22A1855CCA}" sibTransId="{2C1329D2-18D1-3B4C-87D8-46F953C3F64F}"/>
    <dgm:cxn modelId="{73C40B6D-0218-5042-90DF-562619A9E3D9}" type="presOf" srcId="{140BF8A6-31C1-3043-9DD5-B776C867F1E7}" destId="{6C1F87CA-9927-D54F-8271-E9D8197EE0C0}" srcOrd="0" destOrd="0" presId="urn:microsoft.com/office/officeart/2005/8/layout/hProcess4"/>
    <dgm:cxn modelId="{82292815-F208-3543-9403-DBB16ABB541A}" type="presOf" srcId="{8EDDFA63-724E-E34F-8731-910378DC78DB}" destId="{48DCCE3C-7DE7-D142-AA1F-A43C5818A0EC}" srcOrd="0" destOrd="0" presId="urn:microsoft.com/office/officeart/2005/8/layout/hProcess4"/>
    <dgm:cxn modelId="{B03A8D84-2186-7640-9E08-8AE3D4E44B03}" type="presOf" srcId="{D7BC35C9-3678-044E-A921-A442891F0DF5}" destId="{0060326A-7A6B-FA43-A645-A35E972696A2}" srcOrd="1" destOrd="3" presId="urn:microsoft.com/office/officeart/2005/8/layout/hProcess4"/>
    <dgm:cxn modelId="{93DD48B6-C81C-4049-B3A8-52A650FAD641}" type="presOf" srcId="{F1D64A7A-5292-4544-9460-FFC41C2A14BC}" destId="{0060326A-7A6B-FA43-A645-A35E972696A2}" srcOrd="1" destOrd="1" presId="urn:microsoft.com/office/officeart/2005/8/layout/hProcess4"/>
    <dgm:cxn modelId="{5E31427F-7435-9844-8237-B447D940CF6C}" type="presOf" srcId="{9281B5C5-A416-0743-A9CB-FC45218F88E6}" destId="{B28874F7-B28A-9F4D-88B6-361597FAC098}" srcOrd="0" destOrd="0" presId="urn:microsoft.com/office/officeart/2005/8/layout/hProcess4"/>
    <dgm:cxn modelId="{42F3D5F6-083C-C048-9F0B-1578BC5881B9}" type="presOf" srcId="{8EDDFA63-724E-E34F-8731-910378DC78DB}" destId="{684F6073-4DFD-CB44-BC4D-402EDBD82F34}" srcOrd="1" destOrd="0" presId="urn:microsoft.com/office/officeart/2005/8/layout/hProcess4"/>
    <dgm:cxn modelId="{BAA8D4E4-BBB7-6149-A511-EDA374EA0D50}" srcId="{140BF8A6-31C1-3043-9DD5-B776C867F1E7}" destId="{E054F8F1-6BE2-E747-B7B2-80211ACBCF92}" srcOrd="0" destOrd="0" parTransId="{970C8E97-7387-7A46-9A63-1496E6D9E10E}" sibTransId="{6BE774A2-C98F-1141-8349-84CFCB61AA36}"/>
    <dgm:cxn modelId="{A2A41C65-C3EA-D243-A692-0141E6AAB789}" type="presOf" srcId="{76CCDD60-A0D4-BE42-855A-171C9F6B3CFB}" destId="{B3962504-6E04-AB42-BFAB-C4ECC25B4E33}" srcOrd="0" destOrd="0" presId="urn:microsoft.com/office/officeart/2005/8/layout/hProcess4"/>
    <dgm:cxn modelId="{90DB1FD8-593E-6341-B2C1-F0F32BAA968C}" type="presOf" srcId="{F1D64A7A-5292-4544-9460-FFC41C2A14BC}" destId="{9FB92403-88E8-0041-97D9-65C80B85E75A}" srcOrd="0" destOrd="1" presId="urn:microsoft.com/office/officeart/2005/8/layout/hProcess4"/>
    <dgm:cxn modelId="{24A96C7C-3807-7242-9B24-37C777BB82AF}" srcId="{EE7D7C6F-C110-0A40-AC60-7BC8556FBBAF}" destId="{D309FB72-6011-3442-8130-B7016DA780EC}" srcOrd="1" destOrd="0" parTransId="{874DCBE6-7545-9C48-AB71-27A44811F430}" sibTransId="{031BAAC2-E7E6-8840-9D33-A421E5FA2E5C}"/>
    <dgm:cxn modelId="{776C24E3-9401-6843-8E64-FC04F98574F5}" type="presOf" srcId="{897991E7-AF11-824C-9073-E089AE257C67}" destId="{A4FBC609-8202-2047-819E-50A407E239A9}" srcOrd="0" destOrd="0" presId="urn:microsoft.com/office/officeart/2005/8/layout/hProcess4"/>
    <dgm:cxn modelId="{7EC89436-C958-C147-BE57-795F26E865AE}" srcId="{140BF8A6-31C1-3043-9DD5-B776C867F1E7}" destId="{D7BC35C9-3678-044E-A921-A442891F0DF5}" srcOrd="3" destOrd="0" parTransId="{FCDDE161-3E9C-A84C-BD44-1BA38A870367}" sibTransId="{883D21B8-55E6-3F49-8FCE-4F29D2E409D6}"/>
    <dgm:cxn modelId="{B4BB20F6-8272-354A-9652-109F42961F5D}" type="presOf" srcId="{2C1329D2-18D1-3B4C-87D8-46F953C3F64F}" destId="{7607EC65-2282-0C43-BBC3-5D596B94AAE7}" srcOrd="0" destOrd="0" presId="urn:microsoft.com/office/officeart/2005/8/layout/hProcess4"/>
    <dgm:cxn modelId="{9037D848-B61A-E249-9AF8-23F6B8997568}" type="presOf" srcId="{C7F575AB-C013-3E4B-8CD1-D90789EDB553}" destId="{0060326A-7A6B-FA43-A645-A35E972696A2}" srcOrd="1" destOrd="2" presId="urn:microsoft.com/office/officeart/2005/8/layout/hProcess4"/>
    <dgm:cxn modelId="{57CB1D72-8213-D344-BA2F-53E663000186}" srcId="{EE7D7C6F-C110-0A40-AC60-7BC8556FBBAF}" destId="{9281B5C5-A416-0743-A9CB-FC45218F88E6}" srcOrd="0" destOrd="0" parTransId="{088FB205-50AE-BC40-A76A-68555526F9E9}" sibTransId="{A523393A-42F3-D344-BFBF-E21D926356B4}"/>
    <dgm:cxn modelId="{877494D7-F80D-4F4F-99C0-58E19083022B}" type="presOf" srcId="{D309FB72-6011-3442-8130-B7016DA780EC}" destId="{FC4B6391-C019-C64B-A2F8-5844ECC2FF53}" srcOrd="1" destOrd="1" presId="urn:microsoft.com/office/officeart/2005/8/layout/hProcess4"/>
    <dgm:cxn modelId="{6AC53467-07E6-E94C-948F-897317299893}" type="presOf" srcId="{D309FB72-6011-3442-8130-B7016DA780EC}" destId="{B28874F7-B28A-9F4D-88B6-361597FAC098}" srcOrd="0" destOrd="1" presId="urn:microsoft.com/office/officeart/2005/8/layout/hProcess4"/>
    <dgm:cxn modelId="{0A403CBE-3CEC-1145-83DA-5FF221671C99}" srcId="{33DCF093-FDB9-5949-A2A9-DFC93526CC56}" destId="{BFFA25D8-68AE-B440-8536-F14FF8C37307}" srcOrd="1" destOrd="0" parTransId="{456D70B2-D549-3849-AC6D-F59DF820F03C}" sibTransId="{306B3EFB-C54A-2C42-AC6F-4E18835CF5A3}"/>
    <dgm:cxn modelId="{66C4C89A-BC30-BD4F-B239-7B3D87321277}" type="presOf" srcId="{E054F8F1-6BE2-E747-B7B2-80211ACBCF92}" destId="{0060326A-7A6B-FA43-A645-A35E972696A2}" srcOrd="1" destOrd="0" presId="urn:microsoft.com/office/officeart/2005/8/layout/hProcess4"/>
    <dgm:cxn modelId="{9F434184-D114-4D49-B568-20F422D019A3}" type="presOf" srcId="{BFFA25D8-68AE-B440-8536-F14FF8C37307}" destId="{48DCCE3C-7DE7-D142-AA1F-A43C5818A0EC}" srcOrd="0" destOrd="1" presId="urn:microsoft.com/office/officeart/2005/8/layout/hProcess4"/>
    <dgm:cxn modelId="{694675A9-D013-0847-8E31-F7AE9F181CDA}" srcId="{140BF8A6-31C1-3043-9DD5-B776C867F1E7}" destId="{F1D64A7A-5292-4544-9460-FFC41C2A14BC}" srcOrd="1" destOrd="0" parTransId="{9225D771-CE5B-564E-990D-D288B3C23525}" sibTransId="{F39602A2-733B-3341-AAB9-933AAE123B9D}"/>
    <dgm:cxn modelId="{C80068FB-867E-8941-8753-F0D4DD3A5D4A}" type="presParOf" srcId="{A4FBC609-8202-2047-819E-50A407E239A9}" destId="{CF0FDFC3-4D87-E343-BB93-C457015934C8}" srcOrd="0" destOrd="0" presId="urn:microsoft.com/office/officeart/2005/8/layout/hProcess4"/>
    <dgm:cxn modelId="{71812995-7C0F-A74D-8C69-E8C30E012D68}" type="presParOf" srcId="{A4FBC609-8202-2047-819E-50A407E239A9}" destId="{94982062-62BF-0148-AA37-41B88AB68FAE}" srcOrd="1" destOrd="0" presId="urn:microsoft.com/office/officeart/2005/8/layout/hProcess4"/>
    <dgm:cxn modelId="{8D545C2D-C453-8C43-A3F8-0E217675616A}" type="presParOf" srcId="{A4FBC609-8202-2047-819E-50A407E239A9}" destId="{4DEB2E74-0E07-DB49-A456-4177C9027315}" srcOrd="2" destOrd="0" presId="urn:microsoft.com/office/officeart/2005/8/layout/hProcess4"/>
    <dgm:cxn modelId="{7D4828A8-C5AB-DB42-B93D-E28045FF26F6}" type="presParOf" srcId="{4DEB2E74-0E07-DB49-A456-4177C9027315}" destId="{051993F4-632E-AF44-9437-6D2AF4950420}" srcOrd="0" destOrd="0" presId="urn:microsoft.com/office/officeart/2005/8/layout/hProcess4"/>
    <dgm:cxn modelId="{4FF436CC-EC16-E146-AE15-04771702E322}" type="presParOf" srcId="{051993F4-632E-AF44-9437-6D2AF4950420}" destId="{4760CC66-BAAA-6149-8DDC-1D6ABAFD520E}" srcOrd="0" destOrd="0" presId="urn:microsoft.com/office/officeart/2005/8/layout/hProcess4"/>
    <dgm:cxn modelId="{69E37BF7-36BD-0643-89C4-C1CACC22567E}" type="presParOf" srcId="{051993F4-632E-AF44-9437-6D2AF4950420}" destId="{48DCCE3C-7DE7-D142-AA1F-A43C5818A0EC}" srcOrd="1" destOrd="0" presId="urn:microsoft.com/office/officeart/2005/8/layout/hProcess4"/>
    <dgm:cxn modelId="{BCB9F6E9-0F5B-A049-9677-EDEDF498E669}" type="presParOf" srcId="{051993F4-632E-AF44-9437-6D2AF4950420}" destId="{684F6073-4DFD-CB44-BC4D-402EDBD82F34}" srcOrd="2" destOrd="0" presId="urn:microsoft.com/office/officeart/2005/8/layout/hProcess4"/>
    <dgm:cxn modelId="{DA56BECE-C244-8D41-97B9-FD4905646572}" type="presParOf" srcId="{051993F4-632E-AF44-9437-6D2AF4950420}" destId="{6F8FFE0D-98F8-C542-93C7-93B9364EB975}" srcOrd="3" destOrd="0" presId="urn:microsoft.com/office/officeart/2005/8/layout/hProcess4"/>
    <dgm:cxn modelId="{E9EE5E77-3B3D-9E44-AD44-24DE56399C83}" type="presParOf" srcId="{051993F4-632E-AF44-9437-6D2AF4950420}" destId="{E8183A5C-8BC8-4C48-B47E-AEADADA45582}" srcOrd="4" destOrd="0" presId="urn:microsoft.com/office/officeart/2005/8/layout/hProcess4"/>
    <dgm:cxn modelId="{BDA881E5-6B71-4C48-99CB-AB84B56C75F6}" type="presParOf" srcId="{4DEB2E74-0E07-DB49-A456-4177C9027315}" destId="{B3962504-6E04-AB42-BFAB-C4ECC25B4E33}" srcOrd="1" destOrd="0" presId="urn:microsoft.com/office/officeart/2005/8/layout/hProcess4"/>
    <dgm:cxn modelId="{D735D368-6AE9-D34A-BCC0-5283C1BC6EED}" type="presParOf" srcId="{4DEB2E74-0E07-DB49-A456-4177C9027315}" destId="{28A1BCBA-D40B-DC48-83FF-38F49F70CD56}" srcOrd="2" destOrd="0" presId="urn:microsoft.com/office/officeart/2005/8/layout/hProcess4"/>
    <dgm:cxn modelId="{BB63B9EF-BA3E-274B-9838-5ACD5000B942}" type="presParOf" srcId="{28A1BCBA-D40B-DC48-83FF-38F49F70CD56}" destId="{2EA7B69B-58DE-1847-B742-00E1B7AF053C}" srcOrd="0" destOrd="0" presId="urn:microsoft.com/office/officeart/2005/8/layout/hProcess4"/>
    <dgm:cxn modelId="{633010F4-E984-0B41-91A4-ADE916DF198C}" type="presParOf" srcId="{28A1BCBA-D40B-DC48-83FF-38F49F70CD56}" destId="{B28874F7-B28A-9F4D-88B6-361597FAC098}" srcOrd="1" destOrd="0" presId="urn:microsoft.com/office/officeart/2005/8/layout/hProcess4"/>
    <dgm:cxn modelId="{5920FC5C-EAEA-B848-8E83-8FDDC274CC6D}" type="presParOf" srcId="{28A1BCBA-D40B-DC48-83FF-38F49F70CD56}" destId="{FC4B6391-C019-C64B-A2F8-5844ECC2FF53}" srcOrd="2" destOrd="0" presId="urn:microsoft.com/office/officeart/2005/8/layout/hProcess4"/>
    <dgm:cxn modelId="{4E05012B-B126-F74C-A942-15E31C82B416}" type="presParOf" srcId="{28A1BCBA-D40B-DC48-83FF-38F49F70CD56}" destId="{1928C486-516C-8344-82B7-F675A79212E6}" srcOrd="3" destOrd="0" presId="urn:microsoft.com/office/officeart/2005/8/layout/hProcess4"/>
    <dgm:cxn modelId="{E299ACC1-C6B6-3548-8AD0-8B0197EEC2C4}" type="presParOf" srcId="{28A1BCBA-D40B-DC48-83FF-38F49F70CD56}" destId="{B4E30A74-3773-7546-9479-25F4D0E6C984}" srcOrd="4" destOrd="0" presId="urn:microsoft.com/office/officeart/2005/8/layout/hProcess4"/>
    <dgm:cxn modelId="{BBEB43A5-847E-3240-8B77-A8E9BACDF667}" type="presParOf" srcId="{4DEB2E74-0E07-DB49-A456-4177C9027315}" destId="{7607EC65-2282-0C43-BBC3-5D596B94AAE7}" srcOrd="3" destOrd="0" presId="urn:microsoft.com/office/officeart/2005/8/layout/hProcess4"/>
    <dgm:cxn modelId="{0D63DD03-01A1-2F47-BB12-A8D51F49DBE4}" type="presParOf" srcId="{4DEB2E74-0E07-DB49-A456-4177C9027315}" destId="{FEC29F85-BB6E-F342-9FB4-7650039B6B23}" srcOrd="4" destOrd="0" presId="urn:microsoft.com/office/officeart/2005/8/layout/hProcess4"/>
    <dgm:cxn modelId="{E57BBDE8-96EF-DA44-ADBA-5445CB049F03}" type="presParOf" srcId="{FEC29F85-BB6E-F342-9FB4-7650039B6B23}" destId="{72D61D8F-9554-4A43-8896-ADBB542E62E0}" srcOrd="0" destOrd="0" presId="urn:microsoft.com/office/officeart/2005/8/layout/hProcess4"/>
    <dgm:cxn modelId="{268A1784-D67C-3846-A32B-2C90CF7E14F3}" type="presParOf" srcId="{FEC29F85-BB6E-F342-9FB4-7650039B6B23}" destId="{9FB92403-88E8-0041-97D9-65C80B85E75A}" srcOrd="1" destOrd="0" presId="urn:microsoft.com/office/officeart/2005/8/layout/hProcess4"/>
    <dgm:cxn modelId="{41F7F9BA-1199-B444-9450-A9F0CD0D61B9}" type="presParOf" srcId="{FEC29F85-BB6E-F342-9FB4-7650039B6B23}" destId="{0060326A-7A6B-FA43-A645-A35E972696A2}" srcOrd="2" destOrd="0" presId="urn:microsoft.com/office/officeart/2005/8/layout/hProcess4"/>
    <dgm:cxn modelId="{8634CB0E-894E-2648-B5EA-3014828B57C6}" type="presParOf" srcId="{FEC29F85-BB6E-F342-9FB4-7650039B6B23}" destId="{6C1F87CA-9927-D54F-8271-E9D8197EE0C0}" srcOrd="3" destOrd="0" presId="urn:microsoft.com/office/officeart/2005/8/layout/hProcess4"/>
    <dgm:cxn modelId="{9A028446-1E7F-2F43-B5D6-1EC09800CAAB}" type="presParOf" srcId="{FEC29F85-BB6E-F342-9FB4-7650039B6B23}" destId="{C03C88F8-3342-CF47-8852-529861C85BE8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61DFE1B8-CF9A-7F4D-8255-BE4D10927078}" type="doc">
      <dgm:prSet loTypeId="urn:microsoft.com/office/officeart/2005/8/layout/vList6" loCatId="" qsTypeId="urn:microsoft.com/office/officeart/2005/8/quickstyle/3D7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9FC4DF11-8794-1041-BDE4-725876A63212}">
      <dgm:prSet/>
      <dgm:spPr>
        <a:solidFill>
          <a:srgbClr val="660066"/>
        </a:solidFill>
      </dgm:spPr>
      <dgm:t>
        <a:bodyPr/>
        <a:lstStyle/>
        <a:p>
          <a:pPr rtl="0"/>
          <a:r>
            <a:rPr lang="es-ES_tradnl" b="1" dirty="0" smtClean="0">
              <a:solidFill>
                <a:schemeClr val="bg1"/>
              </a:solidFill>
            </a:rPr>
            <a:t>NIVEL SENSORIAL</a:t>
          </a:r>
          <a:endParaRPr lang="es-ES_tradnl" b="1" dirty="0">
            <a:solidFill>
              <a:schemeClr val="bg1"/>
            </a:solidFill>
          </a:endParaRPr>
        </a:p>
      </dgm:t>
    </dgm:pt>
    <dgm:pt modelId="{F7D492A2-3BB1-3D45-9B1F-1D2C9214E9C0}" type="parTrans" cxnId="{3E96164D-082C-8444-A338-B28E49CB1C52}">
      <dgm:prSet/>
      <dgm:spPr/>
      <dgm:t>
        <a:bodyPr/>
        <a:lstStyle/>
        <a:p>
          <a:endParaRPr lang="es-ES"/>
        </a:p>
      </dgm:t>
    </dgm:pt>
    <dgm:pt modelId="{0060E784-F34D-F348-8FCF-1BE74A72BEF8}" type="sibTrans" cxnId="{3E96164D-082C-8444-A338-B28E49CB1C52}">
      <dgm:prSet/>
      <dgm:spPr/>
      <dgm:t>
        <a:bodyPr/>
        <a:lstStyle/>
        <a:p>
          <a:endParaRPr lang="es-ES"/>
        </a:p>
      </dgm:t>
    </dgm:pt>
    <dgm:pt modelId="{309501AF-43E6-954A-A024-30AC1C9116C4}">
      <dgm:prSet/>
      <dgm:spPr/>
      <dgm:t>
        <a:bodyPr/>
        <a:lstStyle/>
        <a:p>
          <a:pPr rtl="0"/>
          <a:r>
            <a:rPr lang="es-ES_tradnl" dirty="0" smtClean="0"/>
            <a:t>El de los sentidos y la emotividad</a:t>
          </a:r>
          <a:endParaRPr lang="es-ES_tradnl" dirty="0"/>
        </a:p>
      </dgm:t>
    </dgm:pt>
    <dgm:pt modelId="{4005D9B4-2A6F-E04B-87F7-B92B86E0AA90}" type="parTrans" cxnId="{670F1C34-1579-134A-9022-972B6832C9A9}">
      <dgm:prSet/>
      <dgm:spPr/>
      <dgm:t>
        <a:bodyPr/>
        <a:lstStyle/>
        <a:p>
          <a:endParaRPr lang="es-ES"/>
        </a:p>
      </dgm:t>
    </dgm:pt>
    <dgm:pt modelId="{B4BB48BA-16A9-F449-A116-F257A6D03301}" type="sibTrans" cxnId="{670F1C34-1579-134A-9022-972B6832C9A9}">
      <dgm:prSet/>
      <dgm:spPr/>
      <dgm:t>
        <a:bodyPr/>
        <a:lstStyle/>
        <a:p>
          <a:endParaRPr lang="es-ES"/>
        </a:p>
      </dgm:t>
    </dgm:pt>
    <dgm:pt modelId="{F600D230-6CA0-904A-BBC6-56AC470EB154}">
      <dgm:prSet/>
      <dgm:spPr/>
      <dgm:t>
        <a:bodyPr/>
        <a:lstStyle/>
        <a:p>
          <a:pPr rtl="0"/>
          <a:r>
            <a:rPr lang="es-ES_tradnl" dirty="0" smtClean="0"/>
            <a:t>Produce placer o dolor</a:t>
          </a:r>
          <a:endParaRPr lang="es-ES_tradnl" dirty="0"/>
        </a:p>
      </dgm:t>
    </dgm:pt>
    <dgm:pt modelId="{ADCDF256-E28E-724A-989D-77AEB28C04F6}" type="parTrans" cxnId="{7981220C-A8B4-AD4F-82C6-9D0536E47CF3}">
      <dgm:prSet/>
      <dgm:spPr/>
      <dgm:t>
        <a:bodyPr/>
        <a:lstStyle/>
        <a:p>
          <a:endParaRPr lang="es-ES"/>
        </a:p>
      </dgm:t>
    </dgm:pt>
    <dgm:pt modelId="{F2756835-220F-9643-AF3C-EC557325768E}" type="sibTrans" cxnId="{7981220C-A8B4-AD4F-82C6-9D0536E47CF3}">
      <dgm:prSet/>
      <dgm:spPr/>
      <dgm:t>
        <a:bodyPr/>
        <a:lstStyle/>
        <a:p>
          <a:endParaRPr lang="es-ES"/>
        </a:p>
      </dgm:t>
    </dgm:pt>
    <dgm:pt modelId="{C8E2A5F6-E6D8-344E-A49B-A949BFB6B8EE}">
      <dgm:prSet/>
      <dgm:spPr/>
      <dgm:t>
        <a:bodyPr/>
        <a:lstStyle/>
        <a:p>
          <a:pPr rtl="0"/>
          <a:r>
            <a:rPr lang="es-ES_tradnl" b="1" dirty="0" smtClean="0"/>
            <a:t>NIVEL PSÍQUICO</a:t>
          </a:r>
          <a:endParaRPr lang="es-ES_tradnl" b="1" dirty="0"/>
        </a:p>
      </dgm:t>
    </dgm:pt>
    <dgm:pt modelId="{125F03D9-753E-534A-9E5C-C895056C0442}" type="parTrans" cxnId="{CA92CAF4-280C-2441-9C4E-99DBA0ACDFDC}">
      <dgm:prSet/>
      <dgm:spPr/>
      <dgm:t>
        <a:bodyPr/>
        <a:lstStyle/>
        <a:p>
          <a:endParaRPr lang="es-ES"/>
        </a:p>
      </dgm:t>
    </dgm:pt>
    <dgm:pt modelId="{FEB68D93-9709-C345-BF13-B7B906CE4E75}" type="sibTrans" cxnId="{CA92CAF4-280C-2441-9C4E-99DBA0ACDFDC}">
      <dgm:prSet/>
      <dgm:spPr/>
      <dgm:t>
        <a:bodyPr/>
        <a:lstStyle/>
        <a:p>
          <a:endParaRPr lang="es-ES"/>
        </a:p>
      </dgm:t>
    </dgm:pt>
    <dgm:pt modelId="{F301582F-8728-6841-AF8A-EEF589DDC115}">
      <dgm:prSet/>
      <dgm:spPr/>
      <dgm:t>
        <a:bodyPr/>
        <a:lstStyle/>
        <a:p>
          <a:pPr rtl="0"/>
          <a:r>
            <a:rPr lang="es-ES_tradnl" dirty="0" smtClean="0"/>
            <a:t>Personal: alegría, paz, ira, depresión, …</a:t>
          </a:r>
          <a:endParaRPr lang="es-ES_tradnl" dirty="0"/>
        </a:p>
      </dgm:t>
    </dgm:pt>
    <dgm:pt modelId="{576B4588-4DF9-F744-8A89-2E41BE663D55}" type="parTrans" cxnId="{15F9ED82-B4F0-CC48-8629-2B5D1DB4E904}">
      <dgm:prSet/>
      <dgm:spPr/>
      <dgm:t>
        <a:bodyPr/>
        <a:lstStyle/>
        <a:p>
          <a:endParaRPr lang="es-ES"/>
        </a:p>
      </dgm:t>
    </dgm:pt>
    <dgm:pt modelId="{C9017770-04ED-544F-AF97-93B9D377E9B0}" type="sibTrans" cxnId="{15F9ED82-B4F0-CC48-8629-2B5D1DB4E904}">
      <dgm:prSet/>
      <dgm:spPr/>
      <dgm:t>
        <a:bodyPr/>
        <a:lstStyle/>
        <a:p>
          <a:endParaRPr lang="es-ES"/>
        </a:p>
      </dgm:t>
    </dgm:pt>
    <dgm:pt modelId="{CD3BB67A-748C-574A-93AE-356F9FD96592}">
      <dgm:prSet/>
      <dgm:spPr/>
      <dgm:t>
        <a:bodyPr/>
        <a:lstStyle/>
        <a:p>
          <a:pPr rtl="0"/>
          <a:r>
            <a:rPr lang="es-ES_tradnl" dirty="0" smtClean="0"/>
            <a:t>Social: simpatías, fobias, celos, odio, amor…</a:t>
          </a:r>
          <a:endParaRPr lang="es-ES_tradnl" dirty="0"/>
        </a:p>
      </dgm:t>
    </dgm:pt>
    <dgm:pt modelId="{2CF34968-5450-DB40-BE79-B29D8E022939}" type="parTrans" cxnId="{15350E0B-EC4F-3A49-A2AC-C2545EC89ADA}">
      <dgm:prSet/>
      <dgm:spPr/>
      <dgm:t>
        <a:bodyPr/>
        <a:lstStyle/>
        <a:p>
          <a:endParaRPr lang="es-ES"/>
        </a:p>
      </dgm:t>
    </dgm:pt>
    <dgm:pt modelId="{AB864EC1-5362-224E-BBD7-A5AF61923FB0}" type="sibTrans" cxnId="{15350E0B-EC4F-3A49-A2AC-C2545EC89ADA}">
      <dgm:prSet/>
      <dgm:spPr/>
      <dgm:t>
        <a:bodyPr/>
        <a:lstStyle/>
        <a:p>
          <a:endParaRPr lang="es-ES"/>
        </a:p>
      </dgm:t>
    </dgm:pt>
    <dgm:pt modelId="{490CA937-659D-E04A-BCCA-CCA37C3E1456}">
      <dgm:prSet/>
      <dgm:spPr>
        <a:solidFill>
          <a:srgbClr val="008000"/>
        </a:solidFill>
      </dgm:spPr>
      <dgm:t>
        <a:bodyPr/>
        <a:lstStyle/>
        <a:p>
          <a:pPr rtl="0"/>
          <a:r>
            <a:rPr lang="es-ES" b="1" u="none" dirty="0" smtClean="0">
              <a:solidFill>
                <a:srgbClr val="FFFFFF"/>
              </a:solidFill>
              <a:latin typeface="Arial Black" charset="0"/>
            </a:rPr>
            <a:t>NIVEL ESPIRITUAL</a:t>
          </a:r>
          <a:endParaRPr lang="es-ES_tradnl" b="1" u="none" dirty="0">
            <a:solidFill>
              <a:srgbClr val="FFFFFF"/>
            </a:solidFill>
          </a:endParaRPr>
        </a:p>
      </dgm:t>
    </dgm:pt>
    <dgm:pt modelId="{7C77DEFC-0FD1-074A-B642-9390005FF3AD}" type="parTrans" cxnId="{B13E1102-980E-8F43-83A2-9174892DF95B}">
      <dgm:prSet/>
      <dgm:spPr/>
      <dgm:t>
        <a:bodyPr/>
        <a:lstStyle/>
        <a:p>
          <a:endParaRPr lang="es-ES"/>
        </a:p>
      </dgm:t>
    </dgm:pt>
    <dgm:pt modelId="{344BECBA-83B9-5B4B-89A9-288B89210EFB}" type="sibTrans" cxnId="{B13E1102-980E-8F43-83A2-9174892DF95B}">
      <dgm:prSet/>
      <dgm:spPr/>
      <dgm:t>
        <a:bodyPr/>
        <a:lstStyle/>
        <a:p>
          <a:endParaRPr lang="es-ES"/>
        </a:p>
      </dgm:t>
    </dgm:pt>
    <dgm:pt modelId="{0596D0A1-3610-9E47-925F-F4022F915D33}">
      <dgm:prSet/>
      <dgm:spPr/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Egocéntrica: soberbia, venganza,…</a:t>
          </a:r>
          <a:endParaRPr lang="es-ES" dirty="0">
            <a:solidFill>
              <a:schemeClr val="tx1"/>
            </a:solidFill>
          </a:endParaRPr>
        </a:p>
      </dgm:t>
    </dgm:pt>
    <dgm:pt modelId="{E958151B-2972-394B-B596-969D8CC5BF0C}" type="parTrans" cxnId="{873F412B-9135-3947-9EED-9373D1F06A77}">
      <dgm:prSet/>
      <dgm:spPr/>
      <dgm:t>
        <a:bodyPr/>
        <a:lstStyle/>
        <a:p>
          <a:endParaRPr lang="es-ES"/>
        </a:p>
      </dgm:t>
    </dgm:pt>
    <dgm:pt modelId="{C3FF721E-6DFF-DD47-8EBC-0A508E2C7EE8}" type="sibTrans" cxnId="{873F412B-9135-3947-9EED-9373D1F06A77}">
      <dgm:prSet/>
      <dgm:spPr/>
      <dgm:t>
        <a:bodyPr/>
        <a:lstStyle/>
        <a:p>
          <a:endParaRPr lang="es-ES"/>
        </a:p>
      </dgm:t>
    </dgm:pt>
    <dgm:pt modelId="{61C69150-B198-2E4C-B1D0-90ABB04213F9}">
      <dgm:prSet/>
      <dgm:spPr/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Altruista: nobleza y dignidad: AMOR </a:t>
          </a:r>
          <a:endParaRPr lang="es-ES" dirty="0">
            <a:solidFill>
              <a:schemeClr val="tx1"/>
            </a:solidFill>
          </a:endParaRPr>
        </a:p>
      </dgm:t>
    </dgm:pt>
    <dgm:pt modelId="{70D0533D-BF00-324A-A308-F1C5DBEDA159}" type="parTrans" cxnId="{F06877D3-3563-C645-8F10-4C09702BC247}">
      <dgm:prSet/>
      <dgm:spPr/>
      <dgm:t>
        <a:bodyPr/>
        <a:lstStyle/>
        <a:p>
          <a:endParaRPr lang="es-ES"/>
        </a:p>
      </dgm:t>
    </dgm:pt>
    <dgm:pt modelId="{C175EBF6-3BFD-054B-B87F-ACE7CC5FFDEB}" type="sibTrans" cxnId="{F06877D3-3563-C645-8F10-4C09702BC247}">
      <dgm:prSet/>
      <dgm:spPr/>
      <dgm:t>
        <a:bodyPr/>
        <a:lstStyle/>
        <a:p>
          <a:endParaRPr lang="es-ES"/>
        </a:p>
      </dgm:t>
    </dgm:pt>
    <dgm:pt modelId="{F77DD3FF-03C1-E34E-81C4-97F28DCE4A80}" type="pres">
      <dgm:prSet presAssocID="{61DFE1B8-CF9A-7F4D-8255-BE4D10927078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7C302D13-7AA5-F942-B73A-28DBB6BE965F}" type="pres">
      <dgm:prSet presAssocID="{9FC4DF11-8794-1041-BDE4-725876A63212}" presName="linNode" presStyleCnt="0"/>
      <dgm:spPr/>
    </dgm:pt>
    <dgm:pt modelId="{B6CDB453-BB4C-3541-BD9A-D5D5D4024E20}" type="pres">
      <dgm:prSet presAssocID="{9FC4DF11-8794-1041-BDE4-725876A63212}" presName="parent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7BD666E-68A4-364B-80E1-AEA4254606B5}" type="pres">
      <dgm:prSet presAssocID="{9FC4DF11-8794-1041-BDE4-725876A63212}" presName="childShp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8186C1A-C6FB-6347-9F3B-3A7E7A31224E}" type="pres">
      <dgm:prSet presAssocID="{0060E784-F34D-F348-8FCF-1BE74A72BEF8}" presName="spacing" presStyleCnt="0"/>
      <dgm:spPr/>
    </dgm:pt>
    <dgm:pt modelId="{C8EBBA57-3AC7-084F-8AD3-A8DD4E7C093E}" type="pres">
      <dgm:prSet presAssocID="{C8E2A5F6-E6D8-344E-A49B-A949BFB6B8EE}" presName="linNode" presStyleCnt="0"/>
      <dgm:spPr/>
    </dgm:pt>
    <dgm:pt modelId="{991F866C-6AFF-3142-97AB-E83A277F0833}" type="pres">
      <dgm:prSet presAssocID="{C8E2A5F6-E6D8-344E-A49B-A949BFB6B8EE}" presName="parent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E85B9C8-5903-4A43-8C4B-3DB9833168C8}" type="pres">
      <dgm:prSet presAssocID="{C8E2A5F6-E6D8-344E-A49B-A949BFB6B8EE}" presName="childShp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86E8329-4A36-2B43-9028-77CFB9B31D78}" type="pres">
      <dgm:prSet presAssocID="{FEB68D93-9709-C345-BF13-B7B906CE4E75}" presName="spacing" presStyleCnt="0"/>
      <dgm:spPr/>
    </dgm:pt>
    <dgm:pt modelId="{F17A62D5-71D0-C441-B8DA-5E9707C6C745}" type="pres">
      <dgm:prSet presAssocID="{490CA937-659D-E04A-BCCA-CCA37C3E1456}" presName="linNode" presStyleCnt="0"/>
      <dgm:spPr/>
    </dgm:pt>
    <dgm:pt modelId="{4D011388-3C70-B74B-AAB2-9D179A2699D1}" type="pres">
      <dgm:prSet presAssocID="{490CA937-659D-E04A-BCCA-CCA37C3E1456}" presName="parent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0CD5B1E-12AB-8741-9BCD-12F6B2E7321F}" type="pres">
      <dgm:prSet presAssocID="{490CA937-659D-E04A-BCCA-CCA37C3E1456}" presName="childShp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BC652A9A-B732-B146-9724-032D7E7189AA}" type="presOf" srcId="{CD3BB67A-748C-574A-93AE-356F9FD96592}" destId="{2E85B9C8-5903-4A43-8C4B-3DB9833168C8}" srcOrd="0" destOrd="1" presId="urn:microsoft.com/office/officeart/2005/8/layout/vList6"/>
    <dgm:cxn modelId="{78F2075F-BEC0-6148-8AF2-D779D31665CD}" type="presOf" srcId="{F301582F-8728-6841-AF8A-EEF589DDC115}" destId="{2E85B9C8-5903-4A43-8C4B-3DB9833168C8}" srcOrd="0" destOrd="0" presId="urn:microsoft.com/office/officeart/2005/8/layout/vList6"/>
    <dgm:cxn modelId="{B13E1102-980E-8F43-83A2-9174892DF95B}" srcId="{61DFE1B8-CF9A-7F4D-8255-BE4D10927078}" destId="{490CA937-659D-E04A-BCCA-CCA37C3E1456}" srcOrd="2" destOrd="0" parTransId="{7C77DEFC-0FD1-074A-B642-9390005FF3AD}" sibTransId="{344BECBA-83B9-5B4B-89A9-288B89210EFB}"/>
    <dgm:cxn modelId="{670F1C34-1579-134A-9022-972B6832C9A9}" srcId="{9FC4DF11-8794-1041-BDE4-725876A63212}" destId="{309501AF-43E6-954A-A024-30AC1C9116C4}" srcOrd="0" destOrd="0" parTransId="{4005D9B4-2A6F-E04B-87F7-B92B86E0AA90}" sibTransId="{B4BB48BA-16A9-F449-A116-F257A6D03301}"/>
    <dgm:cxn modelId="{7981220C-A8B4-AD4F-82C6-9D0536E47CF3}" srcId="{9FC4DF11-8794-1041-BDE4-725876A63212}" destId="{F600D230-6CA0-904A-BBC6-56AC470EB154}" srcOrd="1" destOrd="0" parTransId="{ADCDF256-E28E-724A-989D-77AEB28C04F6}" sibTransId="{F2756835-220F-9643-AF3C-EC557325768E}"/>
    <dgm:cxn modelId="{3E96164D-082C-8444-A338-B28E49CB1C52}" srcId="{61DFE1B8-CF9A-7F4D-8255-BE4D10927078}" destId="{9FC4DF11-8794-1041-BDE4-725876A63212}" srcOrd="0" destOrd="0" parTransId="{F7D492A2-3BB1-3D45-9B1F-1D2C9214E9C0}" sibTransId="{0060E784-F34D-F348-8FCF-1BE74A72BEF8}"/>
    <dgm:cxn modelId="{5DFE2F05-E0D6-9E48-AA24-203C135AD88B}" type="presOf" srcId="{61DFE1B8-CF9A-7F4D-8255-BE4D10927078}" destId="{F77DD3FF-03C1-E34E-81C4-97F28DCE4A80}" srcOrd="0" destOrd="0" presId="urn:microsoft.com/office/officeart/2005/8/layout/vList6"/>
    <dgm:cxn modelId="{15F9ED82-B4F0-CC48-8629-2B5D1DB4E904}" srcId="{C8E2A5F6-E6D8-344E-A49B-A949BFB6B8EE}" destId="{F301582F-8728-6841-AF8A-EEF589DDC115}" srcOrd="0" destOrd="0" parTransId="{576B4588-4DF9-F744-8A89-2E41BE663D55}" sibTransId="{C9017770-04ED-544F-AF97-93B9D377E9B0}"/>
    <dgm:cxn modelId="{08C1CD39-AC2C-A84D-BB7F-DF6EB7716CC8}" type="presOf" srcId="{F600D230-6CA0-904A-BBC6-56AC470EB154}" destId="{E7BD666E-68A4-364B-80E1-AEA4254606B5}" srcOrd="0" destOrd="1" presId="urn:microsoft.com/office/officeart/2005/8/layout/vList6"/>
    <dgm:cxn modelId="{CA92CAF4-280C-2441-9C4E-99DBA0ACDFDC}" srcId="{61DFE1B8-CF9A-7F4D-8255-BE4D10927078}" destId="{C8E2A5F6-E6D8-344E-A49B-A949BFB6B8EE}" srcOrd="1" destOrd="0" parTransId="{125F03D9-753E-534A-9E5C-C895056C0442}" sibTransId="{FEB68D93-9709-C345-BF13-B7B906CE4E75}"/>
    <dgm:cxn modelId="{203C6C1F-AF98-334D-991E-81B65440BB20}" type="presOf" srcId="{490CA937-659D-E04A-BCCA-CCA37C3E1456}" destId="{4D011388-3C70-B74B-AAB2-9D179A2699D1}" srcOrd="0" destOrd="0" presId="urn:microsoft.com/office/officeart/2005/8/layout/vList6"/>
    <dgm:cxn modelId="{4077E4FA-38A1-9743-BAD6-D3737757C070}" type="presOf" srcId="{309501AF-43E6-954A-A024-30AC1C9116C4}" destId="{E7BD666E-68A4-364B-80E1-AEA4254606B5}" srcOrd="0" destOrd="0" presId="urn:microsoft.com/office/officeart/2005/8/layout/vList6"/>
    <dgm:cxn modelId="{F06877D3-3563-C645-8F10-4C09702BC247}" srcId="{490CA937-659D-E04A-BCCA-CCA37C3E1456}" destId="{61C69150-B198-2E4C-B1D0-90ABB04213F9}" srcOrd="1" destOrd="0" parTransId="{70D0533D-BF00-324A-A308-F1C5DBEDA159}" sibTransId="{C175EBF6-3BFD-054B-B87F-ACE7CC5FFDEB}"/>
    <dgm:cxn modelId="{20A6EFDB-7D0B-E04B-881B-78BFB1DFC332}" type="presOf" srcId="{61C69150-B198-2E4C-B1D0-90ABB04213F9}" destId="{40CD5B1E-12AB-8741-9BCD-12F6B2E7321F}" srcOrd="0" destOrd="1" presId="urn:microsoft.com/office/officeart/2005/8/layout/vList6"/>
    <dgm:cxn modelId="{15350E0B-EC4F-3A49-A2AC-C2545EC89ADA}" srcId="{C8E2A5F6-E6D8-344E-A49B-A949BFB6B8EE}" destId="{CD3BB67A-748C-574A-93AE-356F9FD96592}" srcOrd="1" destOrd="0" parTransId="{2CF34968-5450-DB40-BE79-B29D8E022939}" sibTransId="{AB864EC1-5362-224E-BBD7-A5AF61923FB0}"/>
    <dgm:cxn modelId="{873F412B-9135-3947-9EED-9373D1F06A77}" srcId="{490CA937-659D-E04A-BCCA-CCA37C3E1456}" destId="{0596D0A1-3610-9E47-925F-F4022F915D33}" srcOrd="0" destOrd="0" parTransId="{E958151B-2972-394B-B596-969D8CC5BF0C}" sibTransId="{C3FF721E-6DFF-DD47-8EBC-0A508E2C7EE8}"/>
    <dgm:cxn modelId="{A3A1356F-CCE1-9E4A-A88D-8E8AE5C8C26E}" type="presOf" srcId="{9FC4DF11-8794-1041-BDE4-725876A63212}" destId="{B6CDB453-BB4C-3541-BD9A-D5D5D4024E20}" srcOrd="0" destOrd="0" presId="urn:microsoft.com/office/officeart/2005/8/layout/vList6"/>
    <dgm:cxn modelId="{F4CE5DE8-D3CC-A545-B9A3-647473568A23}" type="presOf" srcId="{0596D0A1-3610-9E47-925F-F4022F915D33}" destId="{40CD5B1E-12AB-8741-9BCD-12F6B2E7321F}" srcOrd="0" destOrd="0" presId="urn:microsoft.com/office/officeart/2005/8/layout/vList6"/>
    <dgm:cxn modelId="{152B78E7-6E9A-1849-BD7B-DF4D1839B371}" type="presOf" srcId="{C8E2A5F6-E6D8-344E-A49B-A949BFB6B8EE}" destId="{991F866C-6AFF-3142-97AB-E83A277F0833}" srcOrd="0" destOrd="0" presId="urn:microsoft.com/office/officeart/2005/8/layout/vList6"/>
    <dgm:cxn modelId="{ABCA6174-A3B8-6840-93B7-C66F430346A8}" type="presParOf" srcId="{F77DD3FF-03C1-E34E-81C4-97F28DCE4A80}" destId="{7C302D13-7AA5-F942-B73A-28DBB6BE965F}" srcOrd="0" destOrd="0" presId="urn:microsoft.com/office/officeart/2005/8/layout/vList6"/>
    <dgm:cxn modelId="{2C087E85-272F-9941-98AC-A8EBF12B6D02}" type="presParOf" srcId="{7C302D13-7AA5-F942-B73A-28DBB6BE965F}" destId="{B6CDB453-BB4C-3541-BD9A-D5D5D4024E20}" srcOrd="0" destOrd="0" presId="urn:microsoft.com/office/officeart/2005/8/layout/vList6"/>
    <dgm:cxn modelId="{504D4F32-818C-7049-8127-C414FE8B1614}" type="presParOf" srcId="{7C302D13-7AA5-F942-B73A-28DBB6BE965F}" destId="{E7BD666E-68A4-364B-80E1-AEA4254606B5}" srcOrd="1" destOrd="0" presId="urn:microsoft.com/office/officeart/2005/8/layout/vList6"/>
    <dgm:cxn modelId="{6F2E5BC8-6458-1248-80B5-69C94FBF81BB}" type="presParOf" srcId="{F77DD3FF-03C1-E34E-81C4-97F28DCE4A80}" destId="{D8186C1A-C6FB-6347-9F3B-3A7E7A31224E}" srcOrd="1" destOrd="0" presId="urn:microsoft.com/office/officeart/2005/8/layout/vList6"/>
    <dgm:cxn modelId="{101E6CA8-14ED-4348-88DE-7C1322BEA3D5}" type="presParOf" srcId="{F77DD3FF-03C1-E34E-81C4-97F28DCE4A80}" destId="{C8EBBA57-3AC7-084F-8AD3-A8DD4E7C093E}" srcOrd="2" destOrd="0" presId="urn:microsoft.com/office/officeart/2005/8/layout/vList6"/>
    <dgm:cxn modelId="{60BCC395-820A-7F44-8920-9FC937866F23}" type="presParOf" srcId="{C8EBBA57-3AC7-084F-8AD3-A8DD4E7C093E}" destId="{991F866C-6AFF-3142-97AB-E83A277F0833}" srcOrd="0" destOrd="0" presId="urn:microsoft.com/office/officeart/2005/8/layout/vList6"/>
    <dgm:cxn modelId="{9FE21FE8-C2B3-D14B-A61B-580950597977}" type="presParOf" srcId="{C8EBBA57-3AC7-084F-8AD3-A8DD4E7C093E}" destId="{2E85B9C8-5903-4A43-8C4B-3DB9833168C8}" srcOrd="1" destOrd="0" presId="urn:microsoft.com/office/officeart/2005/8/layout/vList6"/>
    <dgm:cxn modelId="{936C23B9-291C-2443-9522-4E73F8776646}" type="presParOf" srcId="{F77DD3FF-03C1-E34E-81C4-97F28DCE4A80}" destId="{286E8329-4A36-2B43-9028-77CFB9B31D78}" srcOrd="3" destOrd="0" presId="urn:microsoft.com/office/officeart/2005/8/layout/vList6"/>
    <dgm:cxn modelId="{F9E6EDA7-765B-AF40-AF4D-630517F13FED}" type="presParOf" srcId="{F77DD3FF-03C1-E34E-81C4-97F28DCE4A80}" destId="{F17A62D5-71D0-C441-B8DA-5E9707C6C745}" srcOrd="4" destOrd="0" presId="urn:microsoft.com/office/officeart/2005/8/layout/vList6"/>
    <dgm:cxn modelId="{113DBA06-7BDA-4E46-8BCB-297CC485E893}" type="presParOf" srcId="{F17A62D5-71D0-C441-B8DA-5E9707C6C745}" destId="{4D011388-3C70-B74B-AAB2-9D179A2699D1}" srcOrd="0" destOrd="0" presId="urn:microsoft.com/office/officeart/2005/8/layout/vList6"/>
    <dgm:cxn modelId="{3259EB44-58E4-BE49-BA8E-4218E88BC59F}" type="presParOf" srcId="{F17A62D5-71D0-C441-B8DA-5E9707C6C745}" destId="{40CD5B1E-12AB-8741-9BCD-12F6B2E7321F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E03FBD37-DC37-1447-B25C-DFF3CDE9BBA0}" type="doc">
      <dgm:prSet loTypeId="urn:microsoft.com/office/officeart/2005/8/layout/bProcess3" loCatId="" qsTypeId="urn:microsoft.com/office/officeart/2009/2/quickstyle/3D8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9778E117-E466-0A40-A7DB-2D208CB92B36}">
      <dgm:prSet/>
      <dgm:spPr/>
      <dgm:t>
        <a:bodyPr/>
        <a:lstStyle/>
        <a:p>
          <a:pPr rtl="0"/>
          <a:r>
            <a:rPr lang="es-ES_tradnl" b="1" smtClean="0"/>
            <a:t>Corta duración</a:t>
          </a:r>
          <a:endParaRPr lang="es-ES_tradnl" b="1"/>
        </a:p>
      </dgm:t>
    </dgm:pt>
    <dgm:pt modelId="{FC1C5450-BAC6-A345-BD47-F6718CF4F7FE}" type="parTrans" cxnId="{C71AC844-1C54-4342-9AED-D7F987BD842C}">
      <dgm:prSet/>
      <dgm:spPr/>
      <dgm:t>
        <a:bodyPr/>
        <a:lstStyle/>
        <a:p>
          <a:endParaRPr lang="es-ES"/>
        </a:p>
      </dgm:t>
    </dgm:pt>
    <dgm:pt modelId="{1A0853D0-6171-2C41-A0AF-5BAFEDA38FEE}" type="sibTrans" cxnId="{C71AC844-1C54-4342-9AED-D7F987BD842C}">
      <dgm:prSet/>
      <dgm:spPr/>
      <dgm:t>
        <a:bodyPr/>
        <a:lstStyle/>
        <a:p>
          <a:endParaRPr lang="es-ES"/>
        </a:p>
      </dgm:t>
    </dgm:pt>
    <dgm:pt modelId="{1F627F92-3E02-B14E-8CD6-EC67DD6127FF}">
      <dgm:prSet/>
      <dgm:spPr/>
      <dgm:t>
        <a:bodyPr/>
        <a:lstStyle/>
        <a:p>
          <a:pPr rtl="0"/>
          <a:r>
            <a:rPr lang="es-ES_tradnl" b="1" smtClean="0"/>
            <a:t>Mayor intensidad</a:t>
          </a:r>
          <a:endParaRPr lang="es-ES_tradnl" b="1"/>
        </a:p>
      </dgm:t>
    </dgm:pt>
    <dgm:pt modelId="{DBCB352D-7C0A-0A47-86C9-9CE6447C51E7}" type="parTrans" cxnId="{DCD8FD69-0925-2C44-9B44-C2812B817801}">
      <dgm:prSet/>
      <dgm:spPr/>
      <dgm:t>
        <a:bodyPr/>
        <a:lstStyle/>
        <a:p>
          <a:endParaRPr lang="es-ES"/>
        </a:p>
      </dgm:t>
    </dgm:pt>
    <dgm:pt modelId="{B86A420D-F8B4-E44B-916B-48555B14B33B}" type="sibTrans" cxnId="{DCD8FD69-0925-2C44-9B44-C2812B817801}">
      <dgm:prSet/>
      <dgm:spPr/>
      <dgm:t>
        <a:bodyPr/>
        <a:lstStyle/>
        <a:p>
          <a:endParaRPr lang="es-ES"/>
        </a:p>
      </dgm:t>
    </dgm:pt>
    <dgm:pt modelId="{D68ADBE0-456D-7C44-839D-CEB0D2644DE5}">
      <dgm:prSet/>
      <dgm:spPr/>
      <dgm:t>
        <a:bodyPr/>
        <a:lstStyle/>
        <a:p>
          <a:pPr rtl="0"/>
          <a:r>
            <a:rPr lang="es-ES_tradnl" b="1" smtClean="0"/>
            <a:t>Cambios biológicos</a:t>
          </a:r>
          <a:endParaRPr lang="es-ES_tradnl" b="1"/>
        </a:p>
      </dgm:t>
    </dgm:pt>
    <dgm:pt modelId="{FA6F0174-C25F-7443-8F3A-0D2F1E0B94AB}" type="parTrans" cxnId="{9A6B9293-8ADA-5B4B-8CEF-484FCB4C4FF7}">
      <dgm:prSet/>
      <dgm:spPr/>
      <dgm:t>
        <a:bodyPr/>
        <a:lstStyle/>
        <a:p>
          <a:endParaRPr lang="es-ES"/>
        </a:p>
      </dgm:t>
    </dgm:pt>
    <dgm:pt modelId="{9B061BC7-5B67-E944-BCAB-4D288F8EFFE5}" type="sibTrans" cxnId="{9A6B9293-8ADA-5B4B-8CEF-484FCB4C4FF7}">
      <dgm:prSet/>
      <dgm:spPr/>
      <dgm:t>
        <a:bodyPr/>
        <a:lstStyle/>
        <a:p>
          <a:endParaRPr lang="es-ES"/>
        </a:p>
      </dgm:t>
    </dgm:pt>
    <dgm:pt modelId="{E5C49D0A-4121-0844-B9FE-48D79E3B56C5}">
      <dgm:prSet/>
      <dgm:spPr/>
      <dgm:t>
        <a:bodyPr/>
        <a:lstStyle/>
        <a:p>
          <a:pPr rtl="0"/>
          <a:r>
            <a:rPr lang="fi-FI" b="1" dirty="0" err="1" smtClean="0"/>
            <a:t>Innata</a:t>
          </a:r>
          <a:endParaRPr lang="fi-FI" b="1" dirty="0"/>
        </a:p>
      </dgm:t>
    </dgm:pt>
    <dgm:pt modelId="{1215903D-EEDA-FD4E-8C92-2AC54C7F88BC}" type="parTrans" cxnId="{095AF55F-9433-9C4B-8B60-005305A93B90}">
      <dgm:prSet/>
      <dgm:spPr/>
      <dgm:t>
        <a:bodyPr/>
        <a:lstStyle/>
        <a:p>
          <a:endParaRPr lang="es-ES"/>
        </a:p>
      </dgm:t>
    </dgm:pt>
    <dgm:pt modelId="{76F9D19A-D363-6446-8863-44DD7E721EC2}" type="sibTrans" cxnId="{095AF55F-9433-9C4B-8B60-005305A93B90}">
      <dgm:prSet/>
      <dgm:spPr/>
      <dgm:t>
        <a:bodyPr/>
        <a:lstStyle/>
        <a:p>
          <a:endParaRPr lang="es-ES"/>
        </a:p>
      </dgm:t>
    </dgm:pt>
    <dgm:pt modelId="{2EC4586C-84ED-9A4A-8A35-5C9F7986B1A1}">
      <dgm:prSet/>
      <dgm:spPr/>
      <dgm:t>
        <a:bodyPr/>
        <a:lstStyle/>
        <a:p>
          <a:pPr rtl="0"/>
          <a:r>
            <a:rPr lang="fi-FI" b="1" dirty="0" err="1" smtClean="0"/>
            <a:t>Circunstancias</a:t>
          </a:r>
          <a:endParaRPr lang="fi-FI" b="1" dirty="0"/>
        </a:p>
      </dgm:t>
    </dgm:pt>
    <dgm:pt modelId="{7447AB0D-66CB-1C43-8F86-795823141B77}" type="parTrans" cxnId="{C5187A51-4C99-A14B-A88A-1B8248AB6272}">
      <dgm:prSet/>
      <dgm:spPr/>
      <dgm:t>
        <a:bodyPr/>
        <a:lstStyle/>
        <a:p>
          <a:endParaRPr lang="es-ES"/>
        </a:p>
      </dgm:t>
    </dgm:pt>
    <dgm:pt modelId="{AB5D95EA-E3D8-F246-9401-7E934D392CAC}" type="sibTrans" cxnId="{C5187A51-4C99-A14B-A88A-1B8248AB6272}">
      <dgm:prSet/>
      <dgm:spPr/>
      <dgm:t>
        <a:bodyPr/>
        <a:lstStyle/>
        <a:p>
          <a:endParaRPr lang="es-ES"/>
        </a:p>
      </dgm:t>
    </dgm:pt>
    <dgm:pt modelId="{BF2913D5-5F1B-EA45-9D6D-28DD84FD9B14}" type="pres">
      <dgm:prSet presAssocID="{E03FBD37-DC37-1447-B25C-DFF3CDE9BBA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A174DAA2-2533-D547-85F9-4FD35E7B917B}" type="pres">
      <dgm:prSet presAssocID="{9778E117-E466-0A40-A7DB-2D208CB92B36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0515A62-BFFE-1D46-827E-A11BADCFF2B7}" type="pres">
      <dgm:prSet presAssocID="{1A0853D0-6171-2C41-A0AF-5BAFEDA38FEE}" presName="sibTrans" presStyleLbl="sibTrans1D1" presStyleIdx="0" presStyleCnt="4"/>
      <dgm:spPr/>
      <dgm:t>
        <a:bodyPr/>
        <a:lstStyle/>
        <a:p>
          <a:endParaRPr lang="es-ES"/>
        </a:p>
      </dgm:t>
    </dgm:pt>
    <dgm:pt modelId="{8DC268FD-1839-2545-AD79-B5047928D187}" type="pres">
      <dgm:prSet presAssocID="{1A0853D0-6171-2C41-A0AF-5BAFEDA38FEE}" presName="connectorText" presStyleLbl="sibTrans1D1" presStyleIdx="0" presStyleCnt="4"/>
      <dgm:spPr/>
      <dgm:t>
        <a:bodyPr/>
        <a:lstStyle/>
        <a:p>
          <a:endParaRPr lang="es-ES"/>
        </a:p>
      </dgm:t>
    </dgm:pt>
    <dgm:pt modelId="{3EEAC7EC-B966-C247-BB3A-83E568952D52}" type="pres">
      <dgm:prSet presAssocID="{1F627F92-3E02-B14E-8CD6-EC67DD6127FF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0B8DACE-4010-014E-804B-23CED8FBD3FD}" type="pres">
      <dgm:prSet presAssocID="{B86A420D-F8B4-E44B-916B-48555B14B33B}" presName="sibTrans" presStyleLbl="sibTrans1D1" presStyleIdx="1" presStyleCnt="4"/>
      <dgm:spPr/>
      <dgm:t>
        <a:bodyPr/>
        <a:lstStyle/>
        <a:p>
          <a:endParaRPr lang="es-ES"/>
        </a:p>
      </dgm:t>
    </dgm:pt>
    <dgm:pt modelId="{B26DDF09-BC98-FC48-B7ED-8B0EED4B923F}" type="pres">
      <dgm:prSet presAssocID="{B86A420D-F8B4-E44B-916B-48555B14B33B}" presName="connectorText" presStyleLbl="sibTrans1D1" presStyleIdx="1" presStyleCnt="4"/>
      <dgm:spPr/>
      <dgm:t>
        <a:bodyPr/>
        <a:lstStyle/>
        <a:p>
          <a:endParaRPr lang="es-ES"/>
        </a:p>
      </dgm:t>
    </dgm:pt>
    <dgm:pt modelId="{EB16EEC8-6F09-CB4F-BD99-4B2E1A41EA84}" type="pres">
      <dgm:prSet presAssocID="{D68ADBE0-456D-7C44-839D-CEB0D2644DE5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4B6ACC8-E381-BC45-B119-3248BA07C5F7}" type="pres">
      <dgm:prSet presAssocID="{9B061BC7-5B67-E944-BCAB-4D288F8EFFE5}" presName="sibTrans" presStyleLbl="sibTrans1D1" presStyleIdx="2" presStyleCnt="4"/>
      <dgm:spPr/>
      <dgm:t>
        <a:bodyPr/>
        <a:lstStyle/>
        <a:p>
          <a:endParaRPr lang="es-ES"/>
        </a:p>
      </dgm:t>
    </dgm:pt>
    <dgm:pt modelId="{82172585-4C40-6347-AB48-A5F6CE42B8D5}" type="pres">
      <dgm:prSet presAssocID="{9B061BC7-5B67-E944-BCAB-4D288F8EFFE5}" presName="connectorText" presStyleLbl="sibTrans1D1" presStyleIdx="2" presStyleCnt="4"/>
      <dgm:spPr/>
      <dgm:t>
        <a:bodyPr/>
        <a:lstStyle/>
        <a:p>
          <a:endParaRPr lang="es-ES"/>
        </a:p>
      </dgm:t>
    </dgm:pt>
    <dgm:pt modelId="{E9005C52-BFF5-204C-A0D1-0AF63E965B02}" type="pres">
      <dgm:prSet presAssocID="{E5C49D0A-4121-0844-B9FE-48D79E3B56C5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EB975CD-9037-1142-9862-8E9D0B12C905}" type="pres">
      <dgm:prSet presAssocID="{76F9D19A-D363-6446-8863-44DD7E721EC2}" presName="sibTrans" presStyleLbl="sibTrans1D1" presStyleIdx="3" presStyleCnt="4"/>
      <dgm:spPr/>
      <dgm:t>
        <a:bodyPr/>
        <a:lstStyle/>
        <a:p>
          <a:endParaRPr lang="es-ES"/>
        </a:p>
      </dgm:t>
    </dgm:pt>
    <dgm:pt modelId="{1485ACF9-414A-9748-967C-FA3C2BE3853C}" type="pres">
      <dgm:prSet presAssocID="{76F9D19A-D363-6446-8863-44DD7E721EC2}" presName="connectorText" presStyleLbl="sibTrans1D1" presStyleIdx="3" presStyleCnt="4"/>
      <dgm:spPr/>
      <dgm:t>
        <a:bodyPr/>
        <a:lstStyle/>
        <a:p>
          <a:endParaRPr lang="es-ES"/>
        </a:p>
      </dgm:t>
    </dgm:pt>
    <dgm:pt modelId="{5E2EBBAF-A3F4-0347-892B-7D00BBD750D4}" type="pres">
      <dgm:prSet presAssocID="{2EC4586C-84ED-9A4A-8A35-5C9F7986B1A1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B406F289-DB0C-2C40-8E72-71F146613A09}" type="presOf" srcId="{D68ADBE0-456D-7C44-839D-CEB0D2644DE5}" destId="{EB16EEC8-6F09-CB4F-BD99-4B2E1A41EA84}" srcOrd="0" destOrd="0" presId="urn:microsoft.com/office/officeart/2005/8/layout/bProcess3"/>
    <dgm:cxn modelId="{25D296BB-7A36-1947-AAEB-B0290788FB19}" type="presOf" srcId="{1A0853D0-6171-2C41-A0AF-5BAFEDA38FEE}" destId="{8DC268FD-1839-2545-AD79-B5047928D187}" srcOrd="1" destOrd="0" presId="urn:microsoft.com/office/officeart/2005/8/layout/bProcess3"/>
    <dgm:cxn modelId="{63C39FCC-4873-8149-8E9F-6AB605F61754}" type="presOf" srcId="{76F9D19A-D363-6446-8863-44DD7E721EC2}" destId="{7EB975CD-9037-1142-9862-8E9D0B12C905}" srcOrd="0" destOrd="0" presId="urn:microsoft.com/office/officeart/2005/8/layout/bProcess3"/>
    <dgm:cxn modelId="{01D53FC2-D79C-EC4C-9E2A-C4DCDB5DFFB1}" type="presOf" srcId="{E5C49D0A-4121-0844-B9FE-48D79E3B56C5}" destId="{E9005C52-BFF5-204C-A0D1-0AF63E965B02}" srcOrd="0" destOrd="0" presId="urn:microsoft.com/office/officeart/2005/8/layout/bProcess3"/>
    <dgm:cxn modelId="{C102E444-4FF0-AA45-BC91-66D0770D90F7}" type="presOf" srcId="{9B061BC7-5B67-E944-BCAB-4D288F8EFFE5}" destId="{82172585-4C40-6347-AB48-A5F6CE42B8D5}" srcOrd="1" destOrd="0" presId="urn:microsoft.com/office/officeart/2005/8/layout/bProcess3"/>
    <dgm:cxn modelId="{586FCD7D-0753-5B42-A2E6-F90CABF56C44}" type="presOf" srcId="{B86A420D-F8B4-E44B-916B-48555B14B33B}" destId="{B26DDF09-BC98-FC48-B7ED-8B0EED4B923F}" srcOrd="1" destOrd="0" presId="urn:microsoft.com/office/officeart/2005/8/layout/bProcess3"/>
    <dgm:cxn modelId="{30853DF6-AB9E-CA44-AEA4-E0026CA70E2F}" type="presOf" srcId="{1F627F92-3E02-B14E-8CD6-EC67DD6127FF}" destId="{3EEAC7EC-B966-C247-BB3A-83E568952D52}" srcOrd="0" destOrd="0" presId="urn:microsoft.com/office/officeart/2005/8/layout/bProcess3"/>
    <dgm:cxn modelId="{EE1E5D09-2125-DA4F-A130-0B665AE75B81}" type="presOf" srcId="{9778E117-E466-0A40-A7DB-2D208CB92B36}" destId="{A174DAA2-2533-D547-85F9-4FD35E7B917B}" srcOrd="0" destOrd="0" presId="urn:microsoft.com/office/officeart/2005/8/layout/bProcess3"/>
    <dgm:cxn modelId="{AE585091-9ABB-0141-BDD5-F36857B7C2FB}" type="presOf" srcId="{2EC4586C-84ED-9A4A-8A35-5C9F7986B1A1}" destId="{5E2EBBAF-A3F4-0347-892B-7D00BBD750D4}" srcOrd="0" destOrd="0" presId="urn:microsoft.com/office/officeart/2005/8/layout/bProcess3"/>
    <dgm:cxn modelId="{FC4A2F74-F06C-E04B-95C8-D3D6AE84711F}" type="presOf" srcId="{E03FBD37-DC37-1447-B25C-DFF3CDE9BBA0}" destId="{BF2913D5-5F1B-EA45-9D6D-28DD84FD9B14}" srcOrd="0" destOrd="0" presId="urn:microsoft.com/office/officeart/2005/8/layout/bProcess3"/>
    <dgm:cxn modelId="{095AF55F-9433-9C4B-8B60-005305A93B90}" srcId="{E03FBD37-DC37-1447-B25C-DFF3CDE9BBA0}" destId="{E5C49D0A-4121-0844-B9FE-48D79E3B56C5}" srcOrd="3" destOrd="0" parTransId="{1215903D-EEDA-FD4E-8C92-2AC54C7F88BC}" sibTransId="{76F9D19A-D363-6446-8863-44DD7E721EC2}"/>
    <dgm:cxn modelId="{C71AC844-1C54-4342-9AED-D7F987BD842C}" srcId="{E03FBD37-DC37-1447-B25C-DFF3CDE9BBA0}" destId="{9778E117-E466-0A40-A7DB-2D208CB92B36}" srcOrd="0" destOrd="0" parTransId="{FC1C5450-BAC6-A345-BD47-F6718CF4F7FE}" sibTransId="{1A0853D0-6171-2C41-A0AF-5BAFEDA38FEE}"/>
    <dgm:cxn modelId="{300EC1B9-61FB-974E-A8D9-4F0468B12EE5}" type="presOf" srcId="{9B061BC7-5B67-E944-BCAB-4D288F8EFFE5}" destId="{14B6ACC8-E381-BC45-B119-3248BA07C5F7}" srcOrd="0" destOrd="0" presId="urn:microsoft.com/office/officeart/2005/8/layout/bProcess3"/>
    <dgm:cxn modelId="{9403D04A-133B-5643-A501-ABF8465B56FB}" type="presOf" srcId="{B86A420D-F8B4-E44B-916B-48555B14B33B}" destId="{60B8DACE-4010-014E-804B-23CED8FBD3FD}" srcOrd="0" destOrd="0" presId="urn:microsoft.com/office/officeart/2005/8/layout/bProcess3"/>
    <dgm:cxn modelId="{C5187A51-4C99-A14B-A88A-1B8248AB6272}" srcId="{E03FBD37-DC37-1447-B25C-DFF3CDE9BBA0}" destId="{2EC4586C-84ED-9A4A-8A35-5C9F7986B1A1}" srcOrd="4" destOrd="0" parTransId="{7447AB0D-66CB-1C43-8F86-795823141B77}" sibTransId="{AB5D95EA-E3D8-F246-9401-7E934D392CAC}"/>
    <dgm:cxn modelId="{DCD8FD69-0925-2C44-9B44-C2812B817801}" srcId="{E03FBD37-DC37-1447-B25C-DFF3CDE9BBA0}" destId="{1F627F92-3E02-B14E-8CD6-EC67DD6127FF}" srcOrd="1" destOrd="0" parTransId="{DBCB352D-7C0A-0A47-86C9-9CE6447C51E7}" sibTransId="{B86A420D-F8B4-E44B-916B-48555B14B33B}"/>
    <dgm:cxn modelId="{398A9442-7929-F94D-BE46-18893138946D}" type="presOf" srcId="{76F9D19A-D363-6446-8863-44DD7E721EC2}" destId="{1485ACF9-414A-9748-967C-FA3C2BE3853C}" srcOrd="1" destOrd="0" presId="urn:microsoft.com/office/officeart/2005/8/layout/bProcess3"/>
    <dgm:cxn modelId="{4962DF4B-CB97-EE4D-AC13-E4CC605710BC}" type="presOf" srcId="{1A0853D0-6171-2C41-A0AF-5BAFEDA38FEE}" destId="{10515A62-BFFE-1D46-827E-A11BADCFF2B7}" srcOrd="0" destOrd="0" presId="urn:microsoft.com/office/officeart/2005/8/layout/bProcess3"/>
    <dgm:cxn modelId="{9A6B9293-8ADA-5B4B-8CEF-484FCB4C4FF7}" srcId="{E03FBD37-DC37-1447-B25C-DFF3CDE9BBA0}" destId="{D68ADBE0-456D-7C44-839D-CEB0D2644DE5}" srcOrd="2" destOrd="0" parTransId="{FA6F0174-C25F-7443-8F3A-0D2F1E0B94AB}" sibTransId="{9B061BC7-5B67-E944-BCAB-4D288F8EFFE5}"/>
    <dgm:cxn modelId="{4B0FCCB9-C747-1549-A02D-BA523AF851F6}" type="presParOf" srcId="{BF2913D5-5F1B-EA45-9D6D-28DD84FD9B14}" destId="{A174DAA2-2533-D547-85F9-4FD35E7B917B}" srcOrd="0" destOrd="0" presId="urn:microsoft.com/office/officeart/2005/8/layout/bProcess3"/>
    <dgm:cxn modelId="{D5E71BFE-3097-8E42-B1B9-1343069CEFF9}" type="presParOf" srcId="{BF2913D5-5F1B-EA45-9D6D-28DD84FD9B14}" destId="{10515A62-BFFE-1D46-827E-A11BADCFF2B7}" srcOrd="1" destOrd="0" presId="urn:microsoft.com/office/officeart/2005/8/layout/bProcess3"/>
    <dgm:cxn modelId="{5788B75E-161C-BF44-9B46-5435DD93D9B8}" type="presParOf" srcId="{10515A62-BFFE-1D46-827E-A11BADCFF2B7}" destId="{8DC268FD-1839-2545-AD79-B5047928D187}" srcOrd="0" destOrd="0" presId="urn:microsoft.com/office/officeart/2005/8/layout/bProcess3"/>
    <dgm:cxn modelId="{187F0EDC-453C-8E4E-86A1-0EC481E5117B}" type="presParOf" srcId="{BF2913D5-5F1B-EA45-9D6D-28DD84FD9B14}" destId="{3EEAC7EC-B966-C247-BB3A-83E568952D52}" srcOrd="2" destOrd="0" presId="urn:microsoft.com/office/officeart/2005/8/layout/bProcess3"/>
    <dgm:cxn modelId="{0E12E7CE-7F49-2A49-ACBF-EA90E458F2FB}" type="presParOf" srcId="{BF2913D5-5F1B-EA45-9D6D-28DD84FD9B14}" destId="{60B8DACE-4010-014E-804B-23CED8FBD3FD}" srcOrd="3" destOrd="0" presId="urn:microsoft.com/office/officeart/2005/8/layout/bProcess3"/>
    <dgm:cxn modelId="{A9FD0163-7B84-814C-8F81-820A0468A766}" type="presParOf" srcId="{60B8DACE-4010-014E-804B-23CED8FBD3FD}" destId="{B26DDF09-BC98-FC48-B7ED-8B0EED4B923F}" srcOrd="0" destOrd="0" presId="urn:microsoft.com/office/officeart/2005/8/layout/bProcess3"/>
    <dgm:cxn modelId="{EBDD9D9C-0438-7F42-B073-D2EAC4EB0A9C}" type="presParOf" srcId="{BF2913D5-5F1B-EA45-9D6D-28DD84FD9B14}" destId="{EB16EEC8-6F09-CB4F-BD99-4B2E1A41EA84}" srcOrd="4" destOrd="0" presId="urn:microsoft.com/office/officeart/2005/8/layout/bProcess3"/>
    <dgm:cxn modelId="{8A505A92-7592-E54F-A62A-C2DA85C892EB}" type="presParOf" srcId="{BF2913D5-5F1B-EA45-9D6D-28DD84FD9B14}" destId="{14B6ACC8-E381-BC45-B119-3248BA07C5F7}" srcOrd="5" destOrd="0" presId="urn:microsoft.com/office/officeart/2005/8/layout/bProcess3"/>
    <dgm:cxn modelId="{F772D1DD-7608-E84D-B5BB-97E2E99128CF}" type="presParOf" srcId="{14B6ACC8-E381-BC45-B119-3248BA07C5F7}" destId="{82172585-4C40-6347-AB48-A5F6CE42B8D5}" srcOrd="0" destOrd="0" presId="urn:microsoft.com/office/officeart/2005/8/layout/bProcess3"/>
    <dgm:cxn modelId="{61CD52EB-C642-4247-A8E5-52328E37719E}" type="presParOf" srcId="{BF2913D5-5F1B-EA45-9D6D-28DD84FD9B14}" destId="{E9005C52-BFF5-204C-A0D1-0AF63E965B02}" srcOrd="6" destOrd="0" presId="urn:microsoft.com/office/officeart/2005/8/layout/bProcess3"/>
    <dgm:cxn modelId="{A68A047A-1A43-804C-8640-5F3238EAF958}" type="presParOf" srcId="{BF2913D5-5F1B-EA45-9D6D-28DD84FD9B14}" destId="{7EB975CD-9037-1142-9862-8E9D0B12C905}" srcOrd="7" destOrd="0" presId="urn:microsoft.com/office/officeart/2005/8/layout/bProcess3"/>
    <dgm:cxn modelId="{806BA7A5-6F50-3E4D-842D-805AFE5C1383}" type="presParOf" srcId="{7EB975CD-9037-1142-9862-8E9D0B12C905}" destId="{1485ACF9-414A-9748-967C-FA3C2BE3853C}" srcOrd="0" destOrd="0" presId="urn:microsoft.com/office/officeart/2005/8/layout/bProcess3"/>
    <dgm:cxn modelId="{DC1900E8-385B-EB4A-A283-C362D77B5625}" type="presParOf" srcId="{BF2913D5-5F1B-EA45-9D6D-28DD84FD9B14}" destId="{5E2EBBAF-A3F4-0347-892B-7D00BBD750D4}" srcOrd="8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E2F0CA00-12FE-5546-A6BA-FE61C53941E2}" type="doc">
      <dgm:prSet loTypeId="urn:microsoft.com/office/officeart/2005/8/layout/arrow3" loCatId="" qsTypeId="urn:microsoft.com/office/officeart/2005/8/quickstyle/3D7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8A93BAF4-BE1D-C247-AF73-B02B5C13ECD7}">
      <dgm:prSet phldrT="[Texto]"/>
      <dgm:spPr/>
      <dgm:t>
        <a:bodyPr/>
        <a:lstStyle/>
        <a:p>
          <a:r>
            <a:rPr lang="es-ES" dirty="0" smtClean="0"/>
            <a:t>Muestra de amor</a:t>
          </a:r>
          <a:endParaRPr lang="es-ES" dirty="0"/>
        </a:p>
      </dgm:t>
    </dgm:pt>
    <dgm:pt modelId="{CE57E24A-8BD9-DF46-8DCA-872D3F81A284}" type="parTrans" cxnId="{FA8170CD-AB56-ED41-921B-E18DA7D24EFB}">
      <dgm:prSet/>
      <dgm:spPr/>
      <dgm:t>
        <a:bodyPr/>
        <a:lstStyle/>
        <a:p>
          <a:endParaRPr lang="es-ES"/>
        </a:p>
      </dgm:t>
    </dgm:pt>
    <dgm:pt modelId="{E13E4EAF-3176-DD4F-AB94-2EAD0C5FEA6E}" type="sibTrans" cxnId="{FA8170CD-AB56-ED41-921B-E18DA7D24EFB}">
      <dgm:prSet/>
      <dgm:spPr/>
      <dgm:t>
        <a:bodyPr/>
        <a:lstStyle/>
        <a:p>
          <a:endParaRPr lang="es-ES"/>
        </a:p>
      </dgm:t>
    </dgm:pt>
    <dgm:pt modelId="{7D0970C2-33C2-C24B-9964-2D4C4E9EDA2E}">
      <dgm:prSet phldrT="[Texto]"/>
      <dgm:spPr/>
      <dgm:t>
        <a:bodyPr/>
        <a:lstStyle/>
        <a:p>
          <a:r>
            <a:rPr lang="es-ES" dirty="0" smtClean="0"/>
            <a:t>Inclinación a algo </a:t>
          </a:r>
          <a:r>
            <a:rPr lang="es-ES" smtClean="0"/>
            <a:t>o alguien</a:t>
          </a:r>
          <a:endParaRPr lang="es-ES"/>
        </a:p>
      </dgm:t>
    </dgm:pt>
    <dgm:pt modelId="{2278762A-3041-954D-BBCB-46ADF9098039}" type="parTrans" cxnId="{EE294EC2-638A-DC47-9953-16CBFB65338D}">
      <dgm:prSet/>
      <dgm:spPr/>
      <dgm:t>
        <a:bodyPr/>
        <a:lstStyle/>
        <a:p>
          <a:endParaRPr lang="es-ES"/>
        </a:p>
      </dgm:t>
    </dgm:pt>
    <dgm:pt modelId="{5A5C3695-1E3B-424D-8BB8-D40F9F113378}" type="sibTrans" cxnId="{EE294EC2-638A-DC47-9953-16CBFB65338D}">
      <dgm:prSet/>
      <dgm:spPr/>
      <dgm:t>
        <a:bodyPr/>
        <a:lstStyle/>
        <a:p>
          <a:endParaRPr lang="es-ES"/>
        </a:p>
      </dgm:t>
    </dgm:pt>
    <dgm:pt modelId="{DC7247F7-A7DA-EC43-AA4A-C62027EC7682}" type="pres">
      <dgm:prSet presAssocID="{E2F0CA00-12FE-5546-A6BA-FE61C53941E2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BF6D5902-A16D-B04B-A089-859F40450F9C}" type="pres">
      <dgm:prSet presAssocID="{E2F0CA00-12FE-5546-A6BA-FE61C53941E2}" presName="divider" presStyleLbl="fgShp" presStyleIdx="0" presStyleCnt="1"/>
      <dgm:spPr>
        <a:solidFill>
          <a:srgbClr val="800000"/>
        </a:solidFill>
      </dgm:spPr>
    </dgm:pt>
    <dgm:pt modelId="{B089FB37-CDBC-6B44-86F9-54B62EF85678}" type="pres">
      <dgm:prSet presAssocID="{8A93BAF4-BE1D-C247-AF73-B02B5C13ECD7}" presName="downArrow" presStyleLbl="node1" presStyleIdx="0" presStyleCnt="2"/>
      <dgm:spPr/>
    </dgm:pt>
    <dgm:pt modelId="{CD5E43BD-EBA3-3C4F-A21B-70FAB88F340F}" type="pres">
      <dgm:prSet presAssocID="{8A93BAF4-BE1D-C247-AF73-B02B5C13ECD7}" presName="downArrow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4E430FA-B054-7A45-960C-58D24C474948}" type="pres">
      <dgm:prSet presAssocID="{7D0970C2-33C2-C24B-9964-2D4C4E9EDA2E}" presName="upArrow" presStyleLbl="node1" presStyleIdx="1" presStyleCnt="2"/>
      <dgm:spPr/>
    </dgm:pt>
    <dgm:pt modelId="{7DA5661F-009D-1A44-9E51-B3EC8155B298}" type="pres">
      <dgm:prSet presAssocID="{7D0970C2-33C2-C24B-9964-2D4C4E9EDA2E}" presName="upArrow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EE294EC2-638A-DC47-9953-16CBFB65338D}" srcId="{E2F0CA00-12FE-5546-A6BA-FE61C53941E2}" destId="{7D0970C2-33C2-C24B-9964-2D4C4E9EDA2E}" srcOrd="1" destOrd="0" parTransId="{2278762A-3041-954D-BBCB-46ADF9098039}" sibTransId="{5A5C3695-1E3B-424D-8BB8-D40F9F113378}"/>
    <dgm:cxn modelId="{1EBA2C6F-C618-6347-ACA3-739B47141F99}" type="presOf" srcId="{E2F0CA00-12FE-5546-A6BA-FE61C53941E2}" destId="{DC7247F7-A7DA-EC43-AA4A-C62027EC7682}" srcOrd="0" destOrd="0" presId="urn:microsoft.com/office/officeart/2005/8/layout/arrow3"/>
    <dgm:cxn modelId="{35F69F92-784F-5D4D-8787-2FB54F52111C}" type="presOf" srcId="{7D0970C2-33C2-C24B-9964-2D4C4E9EDA2E}" destId="{7DA5661F-009D-1A44-9E51-B3EC8155B298}" srcOrd="0" destOrd="0" presId="urn:microsoft.com/office/officeart/2005/8/layout/arrow3"/>
    <dgm:cxn modelId="{866DEE17-291E-634B-8DF6-820BD3BC789B}" type="presOf" srcId="{8A93BAF4-BE1D-C247-AF73-B02B5C13ECD7}" destId="{CD5E43BD-EBA3-3C4F-A21B-70FAB88F340F}" srcOrd="0" destOrd="0" presId="urn:microsoft.com/office/officeart/2005/8/layout/arrow3"/>
    <dgm:cxn modelId="{FA8170CD-AB56-ED41-921B-E18DA7D24EFB}" srcId="{E2F0CA00-12FE-5546-A6BA-FE61C53941E2}" destId="{8A93BAF4-BE1D-C247-AF73-B02B5C13ECD7}" srcOrd="0" destOrd="0" parTransId="{CE57E24A-8BD9-DF46-8DCA-872D3F81A284}" sibTransId="{E13E4EAF-3176-DD4F-AB94-2EAD0C5FEA6E}"/>
    <dgm:cxn modelId="{DEBB4A0F-B562-A149-85A1-3B9B0A5EDD66}" type="presParOf" srcId="{DC7247F7-A7DA-EC43-AA4A-C62027EC7682}" destId="{BF6D5902-A16D-B04B-A089-859F40450F9C}" srcOrd="0" destOrd="0" presId="urn:microsoft.com/office/officeart/2005/8/layout/arrow3"/>
    <dgm:cxn modelId="{8E702206-A465-3248-9120-783071674F6B}" type="presParOf" srcId="{DC7247F7-A7DA-EC43-AA4A-C62027EC7682}" destId="{B089FB37-CDBC-6B44-86F9-54B62EF85678}" srcOrd="1" destOrd="0" presId="urn:microsoft.com/office/officeart/2005/8/layout/arrow3"/>
    <dgm:cxn modelId="{B39E6220-E6E2-BC4A-918B-1035C8DCFA94}" type="presParOf" srcId="{DC7247F7-A7DA-EC43-AA4A-C62027EC7682}" destId="{CD5E43BD-EBA3-3C4F-A21B-70FAB88F340F}" srcOrd="2" destOrd="0" presId="urn:microsoft.com/office/officeart/2005/8/layout/arrow3"/>
    <dgm:cxn modelId="{BAE67EB6-E2B5-5849-A35A-C3112113EE8A}" type="presParOf" srcId="{DC7247F7-A7DA-EC43-AA4A-C62027EC7682}" destId="{A4E430FA-B054-7A45-960C-58D24C474948}" srcOrd="3" destOrd="0" presId="urn:microsoft.com/office/officeart/2005/8/layout/arrow3"/>
    <dgm:cxn modelId="{3EE20293-711B-DA46-87C2-BDF4E9429B25}" type="presParOf" srcId="{DC7247F7-A7DA-EC43-AA4A-C62027EC7682}" destId="{7DA5661F-009D-1A44-9E51-B3EC8155B298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49D6382A-F08E-BE41-883E-FC51A98CF479}" type="doc">
      <dgm:prSet loTypeId="urn:microsoft.com/office/officeart/2005/8/layout/process3" loCatId="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295FE75E-5DB3-3C4F-941A-A50D387499ED}">
      <dgm:prSet/>
      <dgm:spPr/>
      <dgm:t>
        <a:bodyPr/>
        <a:lstStyle/>
        <a:p>
          <a:pPr rtl="0"/>
          <a:r>
            <a:rPr lang="pt-BR" b="1" dirty="0" smtClean="0"/>
            <a:t>EROS</a:t>
          </a:r>
          <a:endParaRPr lang="pt-BR" b="1" dirty="0"/>
        </a:p>
      </dgm:t>
    </dgm:pt>
    <dgm:pt modelId="{85F492BC-3A7B-B14A-86C6-535F3783098A}" type="parTrans" cxnId="{EE7E1439-0EA1-DD44-B1BA-16F7CA3ADD21}">
      <dgm:prSet/>
      <dgm:spPr/>
      <dgm:t>
        <a:bodyPr/>
        <a:lstStyle/>
        <a:p>
          <a:endParaRPr lang="es-ES"/>
        </a:p>
      </dgm:t>
    </dgm:pt>
    <dgm:pt modelId="{A28A899F-1119-E246-AFDF-FA19CF329704}" type="sibTrans" cxnId="{EE7E1439-0EA1-DD44-B1BA-16F7CA3ADD21}">
      <dgm:prSet/>
      <dgm:spPr>
        <a:solidFill>
          <a:srgbClr val="FF0000"/>
        </a:solidFill>
      </dgm:spPr>
      <dgm:t>
        <a:bodyPr/>
        <a:lstStyle/>
        <a:p>
          <a:endParaRPr lang="es-ES"/>
        </a:p>
      </dgm:t>
    </dgm:pt>
    <dgm:pt modelId="{00874A90-0B4F-D840-A1E4-C1E9815BFC6B}">
      <dgm:prSet/>
      <dgm:spPr>
        <a:solidFill>
          <a:srgbClr val="660066"/>
        </a:solidFill>
      </dgm:spPr>
      <dgm:t>
        <a:bodyPr/>
        <a:lstStyle/>
        <a:p>
          <a:pPr rtl="0"/>
          <a:r>
            <a:rPr lang="es-ES_tradnl" b="1" dirty="0" smtClean="0"/>
            <a:t>PHILIA</a:t>
          </a:r>
          <a:endParaRPr lang="es-ES_tradnl" b="1" dirty="0"/>
        </a:p>
      </dgm:t>
    </dgm:pt>
    <dgm:pt modelId="{97D59CE9-860F-C841-B44C-E60AEC89FBD9}" type="parTrans" cxnId="{F038935D-AA75-D246-936D-587EDB7DFF10}">
      <dgm:prSet/>
      <dgm:spPr/>
      <dgm:t>
        <a:bodyPr/>
        <a:lstStyle/>
        <a:p>
          <a:endParaRPr lang="es-ES"/>
        </a:p>
      </dgm:t>
    </dgm:pt>
    <dgm:pt modelId="{A3917465-97EE-2D43-9D7B-93979D5384A4}" type="sibTrans" cxnId="{F038935D-AA75-D246-936D-587EDB7DFF10}">
      <dgm:prSet/>
      <dgm:spPr>
        <a:solidFill>
          <a:srgbClr val="FF0000"/>
        </a:solidFill>
      </dgm:spPr>
      <dgm:t>
        <a:bodyPr/>
        <a:lstStyle/>
        <a:p>
          <a:endParaRPr lang="es-ES"/>
        </a:p>
      </dgm:t>
    </dgm:pt>
    <dgm:pt modelId="{7A83E141-486D-FC49-A9B4-B6035ACAA251}">
      <dgm:prSet/>
      <dgm:spPr>
        <a:solidFill>
          <a:srgbClr val="008000"/>
        </a:solidFill>
      </dgm:spPr>
      <dgm:t>
        <a:bodyPr/>
        <a:lstStyle/>
        <a:p>
          <a:pPr rtl="0"/>
          <a:r>
            <a:rPr lang="es-ES_tradnl" b="1" dirty="0" smtClean="0"/>
            <a:t>ÁGAPE</a:t>
          </a:r>
          <a:endParaRPr lang="es-ES_tradnl" b="1" dirty="0"/>
        </a:p>
      </dgm:t>
    </dgm:pt>
    <dgm:pt modelId="{F864F979-F8EA-F342-A19E-750F225F46A3}" type="parTrans" cxnId="{D9F9E937-5154-5C47-9E04-6B63BDB667FF}">
      <dgm:prSet/>
      <dgm:spPr/>
      <dgm:t>
        <a:bodyPr/>
        <a:lstStyle/>
        <a:p>
          <a:endParaRPr lang="es-ES"/>
        </a:p>
      </dgm:t>
    </dgm:pt>
    <dgm:pt modelId="{DAC34BA0-C5FA-F440-AEF4-9D0E7568E9DF}" type="sibTrans" cxnId="{D9F9E937-5154-5C47-9E04-6B63BDB667FF}">
      <dgm:prSet/>
      <dgm:spPr/>
      <dgm:t>
        <a:bodyPr/>
        <a:lstStyle/>
        <a:p>
          <a:endParaRPr lang="es-ES"/>
        </a:p>
      </dgm:t>
    </dgm:pt>
    <dgm:pt modelId="{8CAFF0CE-315A-E14A-BD3E-EF923A968839}">
      <dgm:prSet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pPr rtl="0"/>
          <a:r>
            <a:rPr lang="pt-BR" dirty="0" smtClean="0"/>
            <a:t>nunca aparece.</a:t>
          </a:r>
          <a:endParaRPr lang="pt-BR" dirty="0"/>
        </a:p>
      </dgm:t>
    </dgm:pt>
    <dgm:pt modelId="{D263522F-16F8-BF4C-AFD5-F294C96EAE35}" type="parTrans" cxnId="{39AEAC43-7DAF-8748-80B3-FE6BB0797AAF}">
      <dgm:prSet/>
      <dgm:spPr/>
      <dgm:t>
        <a:bodyPr/>
        <a:lstStyle/>
        <a:p>
          <a:endParaRPr lang="es-ES"/>
        </a:p>
      </dgm:t>
    </dgm:pt>
    <dgm:pt modelId="{D3F3DFC9-E714-0D44-A432-584973F49494}" type="sibTrans" cxnId="{39AEAC43-7DAF-8748-80B3-FE6BB0797AAF}">
      <dgm:prSet/>
      <dgm:spPr/>
      <dgm:t>
        <a:bodyPr/>
        <a:lstStyle/>
        <a:p>
          <a:endParaRPr lang="es-ES"/>
        </a:p>
      </dgm:t>
    </dgm:pt>
    <dgm:pt modelId="{38B80346-0E17-444E-AF92-1FC3C35D0E91}">
      <dgm:prSet/>
      <dgm:spPr>
        <a:solidFill>
          <a:schemeClr val="accent2">
            <a:lumMod val="10000"/>
            <a:lumOff val="90000"/>
            <a:alpha val="90000"/>
          </a:schemeClr>
        </a:solidFill>
      </dgm:spPr>
      <dgm:t>
        <a:bodyPr/>
        <a:lstStyle/>
        <a:p>
          <a:pPr rtl="0"/>
          <a:r>
            <a:rPr lang="es-ES_tradnl" dirty="0" smtClean="0"/>
            <a:t>(amor de amistad). San Juan lo utiliza como: la relación de Jesús y sus discípulos.</a:t>
          </a:r>
          <a:endParaRPr lang="es-ES_tradnl" dirty="0"/>
        </a:p>
      </dgm:t>
    </dgm:pt>
    <dgm:pt modelId="{BF379E8C-1812-D443-8F79-1600F8C68C24}" type="parTrans" cxnId="{ED147D1A-E893-5749-873A-BD3D3A77BAB1}">
      <dgm:prSet/>
      <dgm:spPr/>
      <dgm:t>
        <a:bodyPr/>
        <a:lstStyle/>
        <a:p>
          <a:endParaRPr lang="es-ES"/>
        </a:p>
      </dgm:t>
    </dgm:pt>
    <dgm:pt modelId="{37102F31-E2AB-3C4D-A7CE-0FCADB94C2A8}" type="sibTrans" cxnId="{ED147D1A-E893-5749-873A-BD3D3A77BAB1}">
      <dgm:prSet/>
      <dgm:spPr/>
      <dgm:t>
        <a:bodyPr/>
        <a:lstStyle/>
        <a:p>
          <a:endParaRPr lang="es-ES"/>
        </a:p>
      </dgm:t>
    </dgm:pt>
    <dgm:pt modelId="{614211D5-9C9E-314B-94DC-733A9F0B6F47}">
      <dgm:prSet/>
      <dgm:spPr>
        <a:solidFill>
          <a:srgbClr val="CCFFCC">
            <a:alpha val="90000"/>
          </a:srgbClr>
        </a:solidFill>
      </dgm:spPr>
      <dgm:t>
        <a:bodyPr/>
        <a:lstStyle/>
        <a:p>
          <a:pPr rtl="0"/>
          <a:r>
            <a:rPr lang="es-ES_tradnl" dirty="0" smtClean="0"/>
            <a:t>(amor de entrega gratuita). El más utilizado en los textos bíblicos.</a:t>
          </a:r>
          <a:endParaRPr lang="es-ES_tradnl" dirty="0"/>
        </a:p>
      </dgm:t>
    </dgm:pt>
    <dgm:pt modelId="{5AF7D48C-3278-CE41-9F43-4E9E39D63528}" type="parTrans" cxnId="{BAB36ABD-8FA6-9E4D-8D45-95D64527E906}">
      <dgm:prSet/>
      <dgm:spPr/>
      <dgm:t>
        <a:bodyPr/>
        <a:lstStyle/>
        <a:p>
          <a:endParaRPr lang="es-ES"/>
        </a:p>
      </dgm:t>
    </dgm:pt>
    <dgm:pt modelId="{48151593-DD9F-F043-A5D0-248AFD3C55C5}" type="sibTrans" cxnId="{BAB36ABD-8FA6-9E4D-8D45-95D64527E906}">
      <dgm:prSet/>
      <dgm:spPr/>
      <dgm:t>
        <a:bodyPr/>
        <a:lstStyle/>
        <a:p>
          <a:endParaRPr lang="es-ES"/>
        </a:p>
      </dgm:t>
    </dgm:pt>
    <dgm:pt modelId="{ECB4DD2D-6AC6-CD40-B866-2330BC188AAB}" type="pres">
      <dgm:prSet presAssocID="{49D6382A-F08E-BE41-883E-FC51A98CF47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1A4FF6D-6DB5-E845-A282-4885140A8211}" type="pres">
      <dgm:prSet presAssocID="{295FE75E-5DB3-3C4F-941A-A50D387499ED}" presName="composite" presStyleCnt="0"/>
      <dgm:spPr/>
    </dgm:pt>
    <dgm:pt modelId="{B1BD98F9-69EB-2D4A-AA88-F42FCD1A0C32}" type="pres">
      <dgm:prSet presAssocID="{295FE75E-5DB3-3C4F-941A-A50D387499ED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09EEEA1-EB0B-D445-AAAB-30328F61E771}" type="pres">
      <dgm:prSet presAssocID="{295FE75E-5DB3-3C4F-941A-A50D387499ED}" presName="parSh" presStyleLbl="node1" presStyleIdx="0" presStyleCnt="3"/>
      <dgm:spPr/>
      <dgm:t>
        <a:bodyPr/>
        <a:lstStyle/>
        <a:p>
          <a:endParaRPr lang="es-ES"/>
        </a:p>
      </dgm:t>
    </dgm:pt>
    <dgm:pt modelId="{6365581C-B2EC-F94C-8C69-667120ED3223}" type="pres">
      <dgm:prSet presAssocID="{295FE75E-5DB3-3C4F-941A-A50D387499ED}" presName="desTx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8DB14CE-D2EE-1347-BEEF-DDA6CDE9C3B3}" type="pres">
      <dgm:prSet presAssocID="{A28A899F-1119-E246-AFDF-FA19CF329704}" presName="sibTrans" presStyleLbl="sibTrans2D1" presStyleIdx="0" presStyleCnt="2"/>
      <dgm:spPr/>
      <dgm:t>
        <a:bodyPr/>
        <a:lstStyle/>
        <a:p>
          <a:endParaRPr lang="es-ES"/>
        </a:p>
      </dgm:t>
    </dgm:pt>
    <dgm:pt modelId="{416266B7-F668-154D-B3AB-B546B5729F41}" type="pres">
      <dgm:prSet presAssocID="{A28A899F-1119-E246-AFDF-FA19CF329704}" presName="connTx" presStyleLbl="sibTrans2D1" presStyleIdx="0" presStyleCnt="2"/>
      <dgm:spPr/>
      <dgm:t>
        <a:bodyPr/>
        <a:lstStyle/>
        <a:p>
          <a:endParaRPr lang="es-ES"/>
        </a:p>
      </dgm:t>
    </dgm:pt>
    <dgm:pt modelId="{39566A03-55CE-1C43-BB1C-325D27E3D93D}" type="pres">
      <dgm:prSet presAssocID="{00874A90-0B4F-D840-A1E4-C1E9815BFC6B}" presName="composite" presStyleCnt="0"/>
      <dgm:spPr/>
    </dgm:pt>
    <dgm:pt modelId="{0C57F5A7-4DD2-544E-9A5B-3F1A5CBF1969}" type="pres">
      <dgm:prSet presAssocID="{00874A90-0B4F-D840-A1E4-C1E9815BFC6B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8368627-CD50-B645-AE04-D2EC8C066266}" type="pres">
      <dgm:prSet presAssocID="{00874A90-0B4F-D840-A1E4-C1E9815BFC6B}" presName="parSh" presStyleLbl="node1" presStyleIdx="1" presStyleCnt="3"/>
      <dgm:spPr/>
      <dgm:t>
        <a:bodyPr/>
        <a:lstStyle/>
        <a:p>
          <a:endParaRPr lang="es-ES"/>
        </a:p>
      </dgm:t>
    </dgm:pt>
    <dgm:pt modelId="{0075829F-AF9D-E544-8CEC-0208C3A3B7DB}" type="pres">
      <dgm:prSet presAssocID="{00874A90-0B4F-D840-A1E4-C1E9815BFC6B}" presName="desTx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F505621-FA85-6847-B836-2712A16B5C99}" type="pres">
      <dgm:prSet presAssocID="{A3917465-97EE-2D43-9D7B-93979D5384A4}" presName="sibTrans" presStyleLbl="sibTrans2D1" presStyleIdx="1" presStyleCnt="2"/>
      <dgm:spPr/>
      <dgm:t>
        <a:bodyPr/>
        <a:lstStyle/>
        <a:p>
          <a:endParaRPr lang="es-ES"/>
        </a:p>
      </dgm:t>
    </dgm:pt>
    <dgm:pt modelId="{90514FF4-C35A-5049-9748-1DD47A805F70}" type="pres">
      <dgm:prSet presAssocID="{A3917465-97EE-2D43-9D7B-93979D5384A4}" presName="connTx" presStyleLbl="sibTrans2D1" presStyleIdx="1" presStyleCnt="2"/>
      <dgm:spPr/>
      <dgm:t>
        <a:bodyPr/>
        <a:lstStyle/>
        <a:p>
          <a:endParaRPr lang="es-ES"/>
        </a:p>
      </dgm:t>
    </dgm:pt>
    <dgm:pt modelId="{B8AFE5AD-4D4A-AC40-9C5C-76947DA8EE87}" type="pres">
      <dgm:prSet presAssocID="{7A83E141-486D-FC49-A9B4-B6035ACAA251}" presName="composite" presStyleCnt="0"/>
      <dgm:spPr/>
    </dgm:pt>
    <dgm:pt modelId="{4532ABC5-2602-6742-98BF-8C246B484DBC}" type="pres">
      <dgm:prSet presAssocID="{7A83E141-486D-FC49-A9B4-B6035ACAA251}" presName="par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B56B93F-A157-2A4F-B97E-E606EE7258CB}" type="pres">
      <dgm:prSet presAssocID="{7A83E141-486D-FC49-A9B4-B6035ACAA251}" presName="parSh" presStyleLbl="node1" presStyleIdx="2" presStyleCnt="3"/>
      <dgm:spPr/>
      <dgm:t>
        <a:bodyPr/>
        <a:lstStyle/>
        <a:p>
          <a:endParaRPr lang="es-ES"/>
        </a:p>
      </dgm:t>
    </dgm:pt>
    <dgm:pt modelId="{B687F2C6-C1E5-C644-8065-D6FE382C8D0A}" type="pres">
      <dgm:prSet presAssocID="{7A83E141-486D-FC49-A9B4-B6035ACAA251}" presName="desTx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ECB9CFB-8E4E-A147-A0CE-999DEC41EF57}" type="presOf" srcId="{A28A899F-1119-E246-AFDF-FA19CF329704}" destId="{416266B7-F668-154D-B3AB-B546B5729F41}" srcOrd="1" destOrd="0" presId="urn:microsoft.com/office/officeart/2005/8/layout/process3"/>
    <dgm:cxn modelId="{52DA9E3D-F0FE-1B43-975F-8C8756D21635}" type="presOf" srcId="{295FE75E-5DB3-3C4F-941A-A50D387499ED}" destId="{B1BD98F9-69EB-2D4A-AA88-F42FCD1A0C32}" srcOrd="0" destOrd="0" presId="urn:microsoft.com/office/officeart/2005/8/layout/process3"/>
    <dgm:cxn modelId="{C47B292C-5B95-8C49-BDC1-808D6ED7E443}" type="presOf" srcId="{295FE75E-5DB3-3C4F-941A-A50D387499ED}" destId="{B09EEEA1-EB0B-D445-AAAB-30328F61E771}" srcOrd="1" destOrd="0" presId="urn:microsoft.com/office/officeart/2005/8/layout/process3"/>
    <dgm:cxn modelId="{39AEAC43-7DAF-8748-80B3-FE6BB0797AAF}" srcId="{295FE75E-5DB3-3C4F-941A-A50D387499ED}" destId="{8CAFF0CE-315A-E14A-BD3E-EF923A968839}" srcOrd="0" destOrd="0" parTransId="{D263522F-16F8-BF4C-AFD5-F294C96EAE35}" sibTransId="{D3F3DFC9-E714-0D44-A432-584973F49494}"/>
    <dgm:cxn modelId="{D9F9E937-5154-5C47-9E04-6B63BDB667FF}" srcId="{49D6382A-F08E-BE41-883E-FC51A98CF479}" destId="{7A83E141-486D-FC49-A9B4-B6035ACAA251}" srcOrd="2" destOrd="0" parTransId="{F864F979-F8EA-F342-A19E-750F225F46A3}" sibTransId="{DAC34BA0-C5FA-F440-AEF4-9D0E7568E9DF}"/>
    <dgm:cxn modelId="{B9810174-793C-8E4B-A986-72870F966E41}" type="presOf" srcId="{49D6382A-F08E-BE41-883E-FC51A98CF479}" destId="{ECB4DD2D-6AC6-CD40-B866-2330BC188AAB}" srcOrd="0" destOrd="0" presId="urn:microsoft.com/office/officeart/2005/8/layout/process3"/>
    <dgm:cxn modelId="{F8045A8A-1F15-FE43-BF4F-52D18B3D43ED}" type="presOf" srcId="{00874A90-0B4F-D840-A1E4-C1E9815BFC6B}" destId="{0C57F5A7-4DD2-544E-9A5B-3F1A5CBF1969}" srcOrd="0" destOrd="0" presId="urn:microsoft.com/office/officeart/2005/8/layout/process3"/>
    <dgm:cxn modelId="{28109D17-A83F-6A45-87D1-1CB3A83C982F}" type="presOf" srcId="{00874A90-0B4F-D840-A1E4-C1E9815BFC6B}" destId="{58368627-CD50-B645-AE04-D2EC8C066266}" srcOrd="1" destOrd="0" presId="urn:microsoft.com/office/officeart/2005/8/layout/process3"/>
    <dgm:cxn modelId="{58AE34A9-FC11-1847-BDC7-38692DAFD407}" type="presOf" srcId="{38B80346-0E17-444E-AF92-1FC3C35D0E91}" destId="{0075829F-AF9D-E544-8CEC-0208C3A3B7DB}" srcOrd="0" destOrd="0" presId="urn:microsoft.com/office/officeart/2005/8/layout/process3"/>
    <dgm:cxn modelId="{3C4C4B01-9353-E142-9E40-F50AADA704ED}" type="presOf" srcId="{8CAFF0CE-315A-E14A-BD3E-EF923A968839}" destId="{6365581C-B2EC-F94C-8C69-667120ED3223}" srcOrd="0" destOrd="0" presId="urn:microsoft.com/office/officeart/2005/8/layout/process3"/>
    <dgm:cxn modelId="{8F729B48-85DC-8D45-83C4-D71FC7895DFE}" type="presOf" srcId="{7A83E141-486D-FC49-A9B4-B6035ACAA251}" destId="{4B56B93F-A157-2A4F-B97E-E606EE7258CB}" srcOrd="1" destOrd="0" presId="urn:microsoft.com/office/officeart/2005/8/layout/process3"/>
    <dgm:cxn modelId="{4602CDA6-FE65-404E-A001-F2BE4398F464}" type="presOf" srcId="{A3917465-97EE-2D43-9D7B-93979D5384A4}" destId="{90514FF4-C35A-5049-9748-1DD47A805F70}" srcOrd="1" destOrd="0" presId="urn:microsoft.com/office/officeart/2005/8/layout/process3"/>
    <dgm:cxn modelId="{BAB36ABD-8FA6-9E4D-8D45-95D64527E906}" srcId="{7A83E141-486D-FC49-A9B4-B6035ACAA251}" destId="{614211D5-9C9E-314B-94DC-733A9F0B6F47}" srcOrd="0" destOrd="0" parTransId="{5AF7D48C-3278-CE41-9F43-4E9E39D63528}" sibTransId="{48151593-DD9F-F043-A5D0-248AFD3C55C5}"/>
    <dgm:cxn modelId="{ED147D1A-E893-5749-873A-BD3D3A77BAB1}" srcId="{00874A90-0B4F-D840-A1E4-C1E9815BFC6B}" destId="{38B80346-0E17-444E-AF92-1FC3C35D0E91}" srcOrd="0" destOrd="0" parTransId="{BF379E8C-1812-D443-8F79-1600F8C68C24}" sibTransId="{37102F31-E2AB-3C4D-A7CE-0FCADB94C2A8}"/>
    <dgm:cxn modelId="{0FCF6FE4-EF1C-AE44-A119-A19AB2901ADA}" type="presOf" srcId="{A28A899F-1119-E246-AFDF-FA19CF329704}" destId="{F8DB14CE-D2EE-1347-BEEF-DDA6CDE9C3B3}" srcOrd="0" destOrd="0" presId="urn:microsoft.com/office/officeart/2005/8/layout/process3"/>
    <dgm:cxn modelId="{1E5C7258-49C3-9B40-962C-62E7245F6AF7}" type="presOf" srcId="{7A83E141-486D-FC49-A9B4-B6035ACAA251}" destId="{4532ABC5-2602-6742-98BF-8C246B484DBC}" srcOrd="0" destOrd="0" presId="urn:microsoft.com/office/officeart/2005/8/layout/process3"/>
    <dgm:cxn modelId="{B1E56256-92E2-3041-9531-F353FD54BE1B}" type="presOf" srcId="{A3917465-97EE-2D43-9D7B-93979D5384A4}" destId="{7F505621-FA85-6847-B836-2712A16B5C99}" srcOrd="0" destOrd="0" presId="urn:microsoft.com/office/officeart/2005/8/layout/process3"/>
    <dgm:cxn modelId="{76F5562B-0557-1144-8F3C-D3E034C28859}" type="presOf" srcId="{614211D5-9C9E-314B-94DC-733A9F0B6F47}" destId="{B687F2C6-C1E5-C644-8065-D6FE382C8D0A}" srcOrd="0" destOrd="0" presId="urn:microsoft.com/office/officeart/2005/8/layout/process3"/>
    <dgm:cxn modelId="{EE7E1439-0EA1-DD44-B1BA-16F7CA3ADD21}" srcId="{49D6382A-F08E-BE41-883E-FC51A98CF479}" destId="{295FE75E-5DB3-3C4F-941A-A50D387499ED}" srcOrd="0" destOrd="0" parTransId="{85F492BC-3A7B-B14A-86C6-535F3783098A}" sibTransId="{A28A899F-1119-E246-AFDF-FA19CF329704}"/>
    <dgm:cxn modelId="{F038935D-AA75-D246-936D-587EDB7DFF10}" srcId="{49D6382A-F08E-BE41-883E-FC51A98CF479}" destId="{00874A90-0B4F-D840-A1E4-C1E9815BFC6B}" srcOrd="1" destOrd="0" parTransId="{97D59CE9-860F-C841-B44C-E60AEC89FBD9}" sibTransId="{A3917465-97EE-2D43-9D7B-93979D5384A4}"/>
    <dgm:cxn modelId="{D54292F9-371A-5647-A2DF-007789EF7383}" type="presParOf" srcId="{ECB4DD2D-6AC6-CD40-B866-2330BC188AAB}" destId="{11A4FF6D-6DB5-E845-A282-4885140A8211}" srcOrd="0" destOrd="0" presId="urn:microsoft.com/office/officeart/2005/8/layout/process3"/>
    <dgm:cxn modelId="{F9344F55-2D8F-EC4C-ADE8-30ADD75C99D0}" type="presParOf" srcId="{11A4FF6D-6DB5-E845-A282-4885140A8211}" destId="{B1BD98F9-69EB-2D4A-AA88-F42FCD1A0C32}" srcOrd="0" destOrd="0" presId="urn:microsoft.com/office/officeart/2005/8/layout/process3"/>
    <dgm:cxn modelId="{A005B9CB-D92C-A147-9AF4-EB6C69F5E52A}" type="presParOf" srcId="{11A4FF6D-6DB5-E845-A282-4885140A8211}" destId="{B09EEEA1-EB0B-D445-AAAB-30328F61E771}" srcOrd="1" destOrd="0" presId="urn:microsoft.com/office/officeart/2005/8/layout/process3"/>
    <dgm:cxn modelId="{78BEB24E-6144-BC49-B8A9-8609AAFE8B48}" type="presParOf" srcId="{11A4FF6D-6DB5-E845-A282-4885140A8211}" destId="{6365581C-B2EC-F94C-8C69-667120ED3223}" srcOrd="2" destOrd="0" presId="urn:microsoft.com/office/officeart/2005/8/layout/process3"/>
    <dgm:cxn modelId="{4304425F-9FCB-6B4B-AF6B-CA071A72BB84}" type="presParOf" srcId="{ECB4DD2D-6AC6-CD40-B866-2330BC188AAB}" destId="{F8DB14CE-D2EE-1347-BEEF-DDA6CDE9C3B3}" srcOrd="1" destOrd="0" presId="urn:microsoft.com/office/officeart/2005/8/layout/process3"/>
    <dgm:cxn modelId="{D870F6FE-9A97-2F42-A943-1C13864BA0AF}" type="presParOf" srcId="{F8DB14CE-D2EE-1347-BEEF-DDA6CDE9C3B3}" destId="{416266B7-F668-154D-B3AB-B546B5729F41}" srcOrd="0" destOrd="0" presId="urn:microsoft.com/office/officeart/2005/8/layout/process3"/>
    <dgm:cxn modelId="{5F9491CB-EAF5-1340-A6FE-8C9ACC8B1D7B}" type="presParOf" srcId="{ECB4DD2D-6AC6-CD40-B866-2330BC188AAB}" destId="{39566A03-55CE-1C43-BB1C-325D27E3D93D}" srcOrd="2" destOrd="0" presId="urn:microsoft.com/office/officeart/2005/8/layout/process3"/>
    <dgm:cxn modelId="{AD2C22B7-2370-CD41-8962-1F1612126A3F}" type="presParOf" srcId="{39566A03-55CE-1C43-BB1C-325D27E3D93D}" destId="{0C57F5A7-4DD2-544E-9A5B-3F1A5CBF1969}" srcOrd="0" destOrd="0" presId="urn:microsoft.com/office/officeart/2005/8/layout/process3"/>
    <dgm:cxn modelId="{4BA022EB-2BB1-004C-8AB0-B4BE3DB30CB1}" type="presParOf" srcId="{39566A03-55CE-1C43-BB1C-325D27E3D93D}" destId="{58368627-CD50-B645-AE04-D2EC8C066266}" srcOrd="1" destOrd="0" presId="urn:microsoft.com/office/officeart/2005/8/layout/process3"/>
    <dgm:cxn modelId="{4DBDBA31-EEB2-5D40-B031-0089F4E156AA}" type="presParOf" srcId="{39566A03-55CE-1C43-BB1C-325D27E3D93D}" destId="{0075829F-AF9D-E544-8CEC-0208C3A3B7DB}" srcOrd="2" destOrd="0" presId="urn:microsoft.com/office/officeart/2005/8/layout/process3"/>
    <dgm:cxn modelId="{38B9AADF-A95A-C14A-8FE4-AE8121F679EF}" type="presParOf" srcId="{ECB4DD2D-6AC6-CD40-B866-2330BC188AAB}" destId="{7F505621-FA85-6847-B836-2712A16B5C99}" srcOrd="3" destOrd="0" presId="urn:microsoft.com/office/officeart/2005/8/layout/process3"/>
    <dgm:cxn modelId="{901E58B9-7A7A-6941-8B9A-6AE7F66B4BC0}" type="presParOf" srcId="{7F505621-FA85-6847-B836-2712A16B5C99}" destId="{90514FF4-C35A-5049-9748-1DD47A805F70}" srcOrd="0" destOrd="0" presId="urn:microsoft.com/office/officeart/2005/8/layout/process3"/>
    <dgm:cxn modelId="{14939349-B5D1-3542-B34E-F3A45BCBBCD6}" type="presParOf" srcId="{ECB4DD2D-6AC6-CD40-B866-2330BC188AAB}" destId="{B8AFE5AD-4D4A-AC40-9C5C-76947DA8EE87}" srcOrd="4" destOrd="0" presId="urn:microsoft.com/office/officeart/2005/8/layout/process3"/>
    <dgm:cxn modelId="{DC4F5974-7ED8-CF4A-A737-FCCDDA14D4F1}" type="presParOf" srcId="{B8AFE5AD-4D4A-AC40-9C5C-76947DA8EE87}" destId="{4532ABC5-2602-6742-98BF-8C246B484DBC}" srcOrd="0" destOrd="0" presId="urn:microsoft.com/office/officeart/2005/8/layout/process3"/>
    <dgm:cxn modelId="{B2EC8086-C2A7-6C41-98FE-F5E019EA1996}" type="presParOf" srcId="{B8AFE5AD-4D4A-AC40-9C5C-76947DA8EE87}" destId="{4B56B93F-A157-2A4F-B97E-E606EE7258CB}" srcOrd="1" destOrd="0" presId="urn:microsoft.com/office/officeart/2005/8/layout/process3"/>
    <dgm:cxn modelId="{1B2E4ABD-D789-2240-8DC2-3921F086C2F0}" type="presParOf" srcId="{B8AFE5AD-4D4A-AC40-9C5C-76947DA8EE87}" destId="{B687F2C6-C1E5-C644-8065-D6FE382C8D0A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6F5CC722-C917-A64F-8F51-208D40EDD658}" type="doc">
      <dgm:prSet loTypeId="urn:microsoft.com/office/officeart/2005/8/layout/gear1" loCatId="" qsTypeId="urn:microsoft.com/office/officeart/2005/8/quickstyle/simple5" qsCatId="simple" csTypeId="urn:microsoft.com/office/officeart/2005/8/colors/accent1_3" csCatId="accent1" phldr="1"/>
      <dgm:spPr/>
    </dgm:pt>
    <dgm:pt modelId="{C3E7F333-A418-0849-8043-B3223FB3BCB2}">
      <dgm:prSet phldrT="[Texto]"/>
      <dgm:spPr>
        <a:solidFill>
          <a:srgbClr val="800000"/>
        </a:solidFill>
      </dgm:spPr>
      <dgm:t>
        <a:bodyPr/>
        <a:lstStyle/>
        <a:p>
          <a:r>
            <a:rPr lang="es-ES" b="1" dirty="0" smtClean="0"/>
            <a:t>DOLOR</a:t>
          </a:r>
          <a:endParaRPr lang="es-ES" b="1" dirty="0"/>
        </a:p>
      </dgm:t>
    </dgm:pt>
    <dgm:pt modelId="{B821441B-77A2-DD44-9E98-D40471C04F3E}" type="parTrans" cxnId="{A3557128-3D55-3543-942C-88864B3530FC}">
      <dgm:prSet/>
      <dgm:spPr/>
      <dgm:t>
        <a:bodyPr/>
        <a:lstStyle/>
        <a:p>
          <a:endParaRPr lang="es-ES"/>
        </a:p>
      </dgm:t>
    </dgm:pt>
    <dgm:pt modelId="{764BCD9A-F257-9248-9EC2-6B5BE645333A}" type="sibTrans" cxnId="{A3557128-3D55-3543-942C-88864B3530FC}">
      <dgm:prSet/>
      <dgm:spPr>
        <a:solidFill>
          <a:srgbClr val="800000"/>
        </a:solidFill>
      </dgm:spPr>
      <dgm:t>
        <a:bodyPr/>
        <a:lstStyle/>
        <a:p>
          <a:endParaRPr lang="es-ES"/>
        </a:p>
      </dgm:t>
    </dgm:pt>
    <dgm:pt modelId="{364485FA-18DA-4544-BA5F-FDA430E83FB7}">
      <dgm:prSet phldrT="[Texto]"/>
      <dgm:spPr>
        <a:solidFill>
          <a:srgbClr val="000090"/>
        </a:solidFill>
      </dgm:spPr>
      <dgm:t>
        <a:bodyPr/>
        <a:lstStyle/>
        <a:p>
          <a:r>
            <a:rPr lang="es-ES" b="1" dirty="0" smtClean="0"/>
            <a:t>MIEDO</a:t>
          </a:r>
          <a:endParaRPr lang="es-ES" b="1" dirty="0"/>
        </a:p>
      </dgm:t>
    </dgm:pt>
    <dgm:pt modelId="{22E9D3B2-350C-D84E-B6B2-C93825B734B8}" type="parTrans" cxnId="{25EC67F2-922C-B74C-A5FD-6098F8AAA4E9}">
      <dgm:prSet/>
      <dgm:spPr/>
      <dgm:t>
        <a:bodyPr/>
        <a:lstStyle/>
        <a:p>
          <a:endParaRPr lang="es-ES"/>
        </a:p>
      </dgm:t>
    </dgm:pt>
    <dgm:pt modelId="{57A37D6C-C2BB-3146-99C1-E47488D006BD}" type="sibTrans" cxnId="{25EC67F2-922C-B74C-A5FD-6098F8AAA4E9}">
      <dgm:prSet/>
      <dgm:spPr>
        <a:solidFill>
          <a:srgbClr val="000090"/>
        </a:solidFill>
      </dgm:spPr>
      <dgm:t>
        <a:bodyPr/>
        <a:lstStyle/>
        <a:p>
          <a:endParaRPr lang="es-ES"/>
        </a:p>
      </dgm:t>
    </dgm:pt>
    <dgm:pt modelId="{B2B7C320-C747-CD42-BC3B-2D7A5AA89551}">
      <dgm:prSet phldrT="[Texto]"/>
      <dgm:spPr>
        <a:solidFill>
          <a:srgbClr val="660066"/>
        </a:solidFill>
        <a:ln>
          <a:solidFill>
            <a:srgbClr val="800000"/>
          </a:solidFill>
        </a:ln>
      </dgm:spPr>
      <dgm:t>
        <a:bodyPr/>
        <a:lstStyle/>
        <a:p>
          <a:r>
            <a:rPr lang="es-ES" b="1" dirty="0" smtClean="0"/>
            <a:t>TRISTEZA</a:t>
          </a:r>
          <a:endParaRPr lang="es-ES" b="1" dirty="0"/>
        </a:p>
      </dgm:t>
    </dgm:pt>
    <dgm:pt modelId="{A21C18D3-B5D4-0944-8583-BAEF0C2BD726}" type="parTrans" cxnId="{929A76F3-6AD8-CC49-B5E1-EF4F84E640E7}">
      <dgm:prSet/>
      <dgm:spPr/>
      <dgm:t>
        <a:bodyPr/>
        <a:lstStyle/>
        <a:p>
          <a:endParaRPr lang="es-ES"/>
        </a:p>
      </dgm:t>
    </dgm:pt>
    <dgm:pt modelId="{2691B6D4-84E7-DC4F-AB6A-7DF87AFB1A3B}" type="sibTrans" cxnId="{929A76F3-6AD8-CC49-B5E1-EF4F84E640E7}">
      <dgm:prSet/>
      <dgm:spPr>
        <a:solidFill>
          <a:srgbClr val="660066"/>
        </a:solidFill>
        <a:ln>
          <a:solidFill>
            <a:srgbClr val="800000"/>
          </a:solidFill>
        </a:ln>
      </dgm:spPr>
      <dgm:t>
        <a:bodyPr/>
        <a:lstStyle/>
        <a:p>
          <a:endParaRPr lang="es-ES"/>
        </a:p>
      </dgm:t>
    </dgm:pt>
    <dgm:pt modelId="{C0EA1DAD-C669-3B48-AFCC-D35CE7D7AC02}" type="pres">
      <dgm:prSet presAssocID="{6F5CC722-C917-A64F-8F51-208D40EDD658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DD1F3AA6-0DF6-974F-9794-E044E025F671}" type="pres">
      <dgm:prSet presAssocID="{C3E7F333-A418-0849-8043-B3223FB3BCB2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84F030E-A8FF-154D-B3CA-1DB702D95773}" type="pres">
      <dgm:prSet presAssocID="{C3E7F333-A418-0849-8043-B3223FB3BCB2}" presName="gear1srcNode" presStyleLbl="node1" presStyleIdx="0" presStyleCnt="3"/>
      <dgm:spPr/>
      <dgm:t>
        <a:bodyPr/>
        <a:lstStyle/>
        <a:p>
          <a:endParaRPr lang="es-ES"/>
        </a:p>
      </dgm:t>
    </dgm:pt>
    <dgm:pt modelId="{96D32F91-D676-CC42-9EF0-B443C2F92E0A}" type="pres">
      <dgm:prSet presAssocID="{C3E7F333-A418-0849-8043-B3223FB3BCB2}" presName="gear1dstNode" presStyleLbl="node1" presStyleIdx="0" presStyleCnt="3"/>
      <dgm:spPr/>
      <dgm:t>
        <a:bodyPr/>
        <a:lstStyle/>
        <a:p>
          <a:endParaRPr lang="es-ES"/>
        </a:p>
      </dgm:t>
    </dgm:pt>
    <dgm:pt modelId="{05189461-E284-3746-A232-A63D8DB2F9D4}" type="pres">
      <dgm:prSet presAssocID="{364485FA-18DA-4544-BA5F-FDA430E83FB7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33ABC91-B09C-9A44-9093-EFB44983C1E5}" type="pres">
      <dgm:prSet presAssocID="{364485FA-18DA-4544-BA5F-FDA430E83FB7}" presName="gear2srcNode" presStyleLbl="node1" presStyleIdx="1" presStyleCnt="3"/>
      <dgm:spPr/>
      <dgm:t>
        <a:bodyPr/>
        <a:lstStyle/>
        <a:p>
          <a:endParaRPr lang="es-ES"/>
        </a:p>
      </dgm:t>
    </dgm:pt>
    <dgm:pt modelId="{3250C5E2-C941-F642-928F-7B1514003E4C}" type="pres">
      <dgm:prSet presAssocID="{364485FA-18DA-4544-BA5F-FDA430E83FB7}" presName="gear2dstNode" presStyleLbl="node1" presStyleIdx="1" presStyleCnt="3"/>
      <dgm:spPr/>
      <dgm:t>
        <a:bodyPr/>
        <a:lstStyle/>
        <a:p>
          <a:endParaRPr lang="es-ES"/>
        </a:p>
      </dgm:t>
    </dgm:pt>
    <dgm:pt modelId="{7BF13476-4123-7C41-8357-8DD8FA204B25}" type="pres">
      <dgm:prSet presAssocID="{B2B7C320-C747-CD42-BC3B-2D7A5AA89551}" presName="gear3" presStyleLbl="node1" presStyleIdx="2" presStyleCnt="3"/>
      <dgm:spPr/>
      <dgm:t>
        <a:bodyPr/>
        <a:lstStyle/>
        <a:p>
          <a:endParaRPr lang="es-ES"/>
        </a:p>
      </dgm:t>
    </dgm:pt>
    <dgm:pt modelId="{D42C3B6F-05E2-5F4A-8D88-15D6CE891DD4}" type="pres">
      <dgm:prSet presAssocID="{B2B7C320-C747-CD42-BC3B-2D7A5AA89551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5C628C0-CF30-A24D-8B09-520CB1CAADD3}" type="pres">
      <dgm:prSet presAssocID="{B2B7C320-C747-CD42-BC3B-2D7A5AA89551}" presName="gear3srcNode" presStyleLbl="node1" presStyleIdx="2" presStyleCnt="3"/>
      <dgm:spPr/>
      <dgm:t>
        <a:bodyPr/>
        <a:lstStyle/>
        <a:p>
          <a:endParaRPr lang="es-ES"/>
        </a:p>
      </dgm:t>
    </dgm:pt>
    <dgm:pt modelId="{C79B2387-1E9C-E649-A226-DEF110065375}" type="pres">
      <dgm:prSet presAssocID="{B2B7C320-C747-CD42-BC3B-2D7A5AA89551}" presName="gear3dstNode" presStyleLbl="node1" presStyleIdx="2" presStyleCnt="3"/>
      <dgm:spPr/>
      <dgm:t>
        <a:bodyPr/>
        <a:lstStyle/>
        <a:p>
          <a:endParaRPr lang="es-ES"/>
        </a:p>
      </dgm:t>
    </dgm:pt>
    <dgm:pt modelId="{B9E3D936-0623-FD41-B13E-3C7682186E36}" type="pres">
      <dgm:prSet presAssocID="{764BCD9A-F257-9248-9EC2-6B5BE645333A}" presName="connector1" presStyleLbl="sibTrans2D1" presStyleIdx="0" presStyleCnt="3"/>
      <dgm:spPr/>
      <dgm:t>
        <a:bodyPr/>
        <a:lstStyle/>
        <a:p>
          <a:endParaRPr lang="es-ES"/>
        </a:p>
      </dgm:t>
    </dgm:pt>
    <dgm:pt modelId="{957FDCDF-B614-C44C-A93B-0A140C23F562}" type="pres">
      <dgm:prSet presAssocID="{57A37D6C-C2BB-3146-99C1-E47488D006BD}" presName="connector2" presStyleLbl="sibTrans2D1" presStyleIdx="1" presStyleCnt="3"/>
      <dgm:spPr/>
      <dgm:t>
        <a:bodyPr/>
        <a:lstStyle/>
        <a:p>
          <a:endParaRPr lang="es-ES"/>
        </a:p>
      </dgm:t>
    </dgm:pt>
    <dgm:pt modelId="{92FFB91B-4FB9-6642-86A8-392F11CE443B}" type="pres">
      <dgm:prSet presAssocID="{2691B6D4-84E7-DC4F-AB6A-7DF87AFB1A3B}" presName="connector3" presStyleLbl="sibTrans2D1" presStyleIdx="2" presStyleCnt="3"/>
      <dgm:spPr/>
      <dgm:t>
        <a:bodyPr/>
        <a:lstStyle/>
        <a:p>
          <a:endParaRPr lang="es-ES"/>
        </a:p>
      </dgm:t>
    </dgm:pt>
  </dgm:ptLst>
  <dgm:cxnLst>
    <dgm:cxn modelId="{A464535A-25F9-B243-B755-68FFC7FD3EF8}" type="presOf" srcId="{B2B7C320-C747-CD42-BC3B-2D7A5AA89551}" destId="{D42C3B6F-05E2-5F4A-8D88-15D6CE891DD4}" srcOrd="1" destOrd="0" presId="urn:microsoft.com/office/officeart/2005/8/layout/gear1"/>
    <dgm:cxn modelId="{B399B063-DBBC-304C-AF89-D758414F5239}" type="presOf" srcId="{364485FA-18DA-4544-BA5F-FDA430E83FB7}" destId="{05189461-E284-3746-A232-A63D8DB2F9D4}" srcOrd="0" destOrd="0" presId="urn:microsoft.com/office/officeart/2005/8/layout/gear1"/>
    <dgm:cxn modelId="{1C55AA8E-0098-C348-BB14-75E367CDA678}" type="presOf" srcId="{57A37D6C-C2BB-3146-99C1-E47488D006BD}" destId="{957FDCDF-B614-C44C-A93B-0A140C23F562}" srcOrd="0" destOrd="0" presId="urn:microsoft.com/office/officeart/2005/8/layout/gear1"/>
    <dgm:cxn modelId="{917104D0-0698-FF43-B5F6-048F5A02C5D7}" type="presOf" srcId="{C3E7F333-A418-0849-8043-B3223FB3BCB2}" destId="{084F030E-A8FF-154D-B3CA-1DB702D95773}" srcOrd="1" destOrd="0" presId="urn:microsoft.com/office/officeart/2005/8/layout/gear1"/>
    <dgm:cxn modelId="{F1FD571A-CC11-334C-A88A-044F4218B854}" type="presOf" srcId="{764BCD9A-F257-9248-9EC2-6B5BE645333A}" destId="{B9E3D936-0623-FD41-B13E-3C7682186E36}" srcOrd="0" destOrd="0" presId="urn:microsoft.com/office/officeart/2005/8/layout/gear1"/>
    <dgm:cxn modelId="{A3557128-3D55-3543-942C-88864B3530FC}" srcId="{6F5CC722-C917-A64F-8F51-208D40EDD658}" destId="{C3E7F333-A418-0849-8043-B3223FB3BCB2}" srcOrd="0" destOrd="0" parTransId="{B821441B-77A2-DD44-9E98-D40471C04F3E}" sibTransId="{764BCD9A-F257-9248-9EC2-6B5BE645333A}"/>
    <dgm:cxn modelId="{2B9E43A0-1065-9549-AE50-4FAB5286E8DA}" type="presOf" srcId="{6F5CC722-C917-A64F-8F51-208D40EDD658}" destId="{C0EA1DAD-C669-3B48-AFCC-D35CE7D7AC02}" srcOrd="0" destOrd="0" presId="urn:microsoft.com/office/officeart/2005/8/layout/gear1"/>
    <dgm:cxn modelId="{929A76F3-6AD8-CC49-B5E1-EF4F84E640E7}" srcId="{6F5CC722-C917-A64F-8F51-208D40EDD658}" destId="{B2B7C320-C747-CD42-BC3B-2D7A5AA89551}" srcOrd="2" destOrd="0" parTransId="{A21C18D3-B5D4-0944-8583-BAEF0C2BD726}" sibTransId="{2691B6D4-84E7-DC4F-AB6A-7DF87AFB1A3B}"/>
    <dgm:cxn modelId="{DD917640-BD4A-644C-B9B1-3CBAA7430018}" type="presOf" srcId="{C3E7F333-A418-0849-8043-B3223FB3BCB2}" destId="{DD1F3AA6-0DF6-974F-9794-E044E025F671}" srcOrd="0" destOrd="0" presId="urn:microsoft.com/office/officeart/2005/8/layout/gear1"/>
    <dgm:cxn modelId="{F0BF8C5A-0832-BE42-BA52-C4454DF0F7D1}" type="presOf" srcId="{B2B7C320-C747-CD42-BC3B-2D7A5AA89551}" destId="{C79B2387-1E9C-E649-A226-DEF110065375}" srcOrd="3" destOrd="0" presId="urn:microsoft.com/office/officeart/2005/8/layout/gear1"/>
    <dgm:cxn modelId="{D644555C-8DB1-834D-A204-469C8F53144F}" type="presOf" srcId="{B2B7C320-C747-CD42-BC3B-2D7A5AA89551}" destId="{35C628C0-CF30-A24D-8B09-520CB1CAADD3}" srcOrd="2" destOrd="0" presId="urn:microsoft.com/office/officeart/2005/8/layout/gear1"/>
    <dgm:cxn modelId="{C6C46F95-6AA8-8D40-9C42-E8376E71668B}" type="presOf" srcId="{364485FA-18DA-4544-BA5F-FDA430E83FB7}" destId="{3250C5E2-C941-F642-928F-7B1514003E4C}" srcOrd="2" destOrd="0" presId="urn:microsoft.com/office/officeart/2005/8/layout/gear1"/>
    <dgm:cxn modelId="{C83AA6B7-246E-1942-9C91-501A3C72BB2D}" type="presOf" srcId="{C3E7F333-A418-0849-8043-B3223FB3BCB2}" destId="{96D32F91-D676-CC42-9EF0-B443C2F92E0A}" srcOrd="2" destOrd="0" presId="urn:microsoft.com/office/officeart/2005/8/layout/gear1"/>
    <dgm:cxn modelId="{25695F12-DC41-BD44-9F4C-ABDB5BE898DD}" type="presOf" srcId="{B2B7C320-C747-CD42-BC3B-2D7A5AA89551}" destId="{7BF13476-4123-7C41-8357-8DD8FA204B25}" srcOrd="0" destOrd="0" presId="urn:microsoft.com/office/officeart/2005/8/layout/gear1"/>
    <dgm:cxn modelId="{25EC67F2-922C-B74C-A5FD-6098F8AAA4E9}" srcId="{6F5CC722-C917-A64F-8F51-208D40EDD658}" destId="{364485FA-18DA-4544-BA5F-FDA430E83FB7}" srcOrd="1" destOrd="0" parTransId="{22E9D3B2-350C-D84E-B6B2-C93825B734B8}" sibTransId="{57A37D6C-C2BB-3146-99C1-E47488D006BD}"/>
    <dgm:cxn modelId="{F824F155-8FA8-0342-8123-D9111542EF66}" type="presOf" srcId="{364485FA-18DA-4544-BA5F-FDA430E83FB7}" destId="{B33ABC91-B09C-9A44-9093-EFB44983C1E5}" srcOrd="1" destOrd="0" presId="urn:microsoft.com/office/officeart/2005/8/layout/gear1"/>
    <dgm:cxn modelId="{5F40F6DD-7C0F-BB43-BDCA-E46DF27D856E}" type="presOf" srcId="{2691B6D4-84E7-DC4F-AB6A-7DF87AFB1A3B}" destId="{92FFB91B-4FB9-6642-86A8-392F11CE443B}" srcOrd="0" destOrd="0" presId="urn:microsoft.com/office/officeart/2005/8/layout/gear1"/>
    <dgm:cxn modelId="{C2FBF1FD-E8A4-2F4F-8A2A-607502A01BAE}" type="presParOf" srcId="{C0EA1DAD-C669-3B48-AFCC-D35CE7D7AC02}" destId="{DD1F3AA6-0DF6-974F-9794-E044E025F671}" srcOrd="0" destOrd="0" presId="urn:microsoft.com/office/officeart/2005/8/layout/gear1"/>
    <dgm:cxn modelId="{38E95765-7B9D-8C4B-924B-284C27933846}" type="presParOf" srcId="{C0EA1DAD-C669-3B48-AFCC-D35CE7D7AC02}" destId="{084F030E-A8FF-154D-B3CA-1DB702D95773}" srcOrd="1" destOrd="0" presId="urn:microsoft.com/office/officeart/2005/8/layout/gear1"/>
    <dgm:cxn modelId="{E7D54E60-E000-FE49-AFB0-8A7B00B21AA9}" type="presParOf" srcId="{C0EA1DAD-C669-3B48-AFCC-D35CE7D7AC02}" destId="{96D32F91-D676-CC42-9EF0-B443C2F92E0A}" srcOrd="2" destOrd="0" presId="urn:microsoft.com/office/officeart/2005/8/layout/gear1"/>
    <dgm:cxn modelId="{A14DF52F-91F3-E943-9C90-23E1733AC010}" type="presParOf" srcId="{C0EA1DAD-C669-3B48-AFCC-D35CE7D7AC02}" destId="{05189461-E284-3746-A232-A63D8DB2F9D4}" srcOrd="3" destOrd="0" presId="urn:microsoft.com/office/officeart/2005/8/layout/gear1"/>
    <dgm:cxn modelId="{7AD7F3F4-2C25-2C44-B86A-43B5C3295314}" type="presParOf" srcId="{C0EA1DAD-C669-3B48-AFCC-D35CE7D7AC02}" destId="{B33ABC91-B09C-9A44-9093-EFB44983C1E5}" srcOrd="4" destOrd="0" presId="urn:microsoft.com/office/officeart/2005/8/layout/gear1"/>
    <dgm:cxn modelId="{4D170D17-8CFB-B347-BCA4-B5EF422DB927}" type="presParOf" srcId="{C0EA1DAD-C669-3B48-AFCC-D35CE7D7AC02}" destId="{3250C5E2-C941-F642-928F-7B1514003E4C}" srcOrd="5" destOrd="0" presId="urn:microsoft.com/office/officeart/2005/8/layout/gear1"/>
    <dgm:cxn modelId="{67ED9149-3C97-8443-840B-A6D1470D9CFC}" type="presParOf" srcId="{C0EA1DAD-C669-3B48-AFCC-D35CE7D7AC02}" destId="{7BF13476-4123-7C41-8357-8DD8FA204B25}" srcOrd="6" destOrd="0" presId="urn:microsoft.com/office/officeart/2005/8/layout/gear1"/>
    <dgm:cxn modelId="{CCCEF5D0-435C-7945-B8F7-35B73828E5DE}" type="presParOf" srcId="{C0EA1DAD-C669-3B48-AFCC-D35CE7D7AC02}" destId="{D42C3B6F-05E2-5F4A-8D88-15D6CE891DD4}" srcOrd="7" destOrd="0" presId="urn:microsoft.com/office/officeart/2005/8/layout/gear1"/>
    <dgm:cxn modelId="{1D3FE6CC-5F18-A24D-9C69-CD17F035C577}" type="presParOf" srcId="{C0EA1DAD-C669-3B48-AFCC-D35CE7D7AC02}" destId="{35C628C0-CF30-A24D-8B09-520CB1CAADD3}" srcOrd="8" destOrd="0" presId="urn:microsoft.com/office/officeart/2005/8/layout/gear1"/>
    <dgm:cxn modelId="{B070E1F4-2953-3D4A-A44D-632BB827B569}" type="presParOf" srcId="{C0EA1DAD-C669-3B48-AFCC-D35CE7D7AC02}" destId="{C79B2387-1E9C-E649-A226-DEF110065375}" srcOrd="9" destOrd="0" presId="urn:microsoft.com/office/officeart/2005/8/layout/gear1"/>
    <dgm:cxn modelId="{EE9E86FE-9943-284B-98E1-3699EF7CDFFC}" type="presParOf" srcId="{C0EA1DAD-C669-3B48-AFCC-D35CE7D7AC02}" destId="{B9E3D936-0623-FD41-B13E-3C7682186E36}" srcOrd="10" destOrd="0" presId="urn:microsoft.com/office/officeart/2005/8/layout/gear1"/>
    <dgm:cxn modelId="{C1C12C7E-25C9-2548-9DBB-DE7614F3310C}" type="presParOf" srcId="{C0EA1DAD-C669-3B48-AFCC-D35CE7D7AC02}" destId="{957FDCDF-B614-C44C-A93B-0A140C23F562}" srcOrd="11" destOrd="0" presId="urn:microsoft.com/office/officeart/2005/8/layout/gear1"/>
    <dgm:cxn modelId="{1AED8932-9A7C-0544-A945-46451024225A}" type="presParOf" srcId="{C0EA1DAD-C669-3B48-AFCC-D35CE7D7AC02}" destId="{92FFB91B-4FB9-6642-86A8-392F11CE443B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95372CF9-5567-2E42-9DE4-504316927EDD}" type="doc">
      <dgm:prSet loTypeId="urn:microsoft.com/office/officeart/2005/8/layout/process5" loCatId="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C3C2732F-09A6-1241-B612-214F54EE659A}">
      <dgm:prSet/>
      <dgm:spPr/>
      <dgm:t>
        <a:bodyPr/>
        <a:lstStyle/>
        <a:p>
          <a:pPr rtl="0"/>
          <a:r>
            <a:rPr lang="es-ES_tradnl" smtClean="0"/>
            <a:t>Confianza y sinceridad</a:t>
          </a:r>
          <a:endParaRPr lang="es-ES_tradnl"/>
        </a:p>
      </dgm:t>
    </dgm:pt>
    <dgm:pt modelId="{3E4F7761-59B7-264E-81AE-175561C8C594}" type="parTrans" cxnId="{267CF3EB-0697-4047-9DAC-91DA03BF938A}">
      <dgm:prSet/>
      <dgm:spPr/>
      <dgm:t>
        <a:bodyPr/>
        <a:lstStyle/>
        <a:p>
          <a:endParaRPr lang="es-ES"/>
        </a:p>
      </dgm:t>
    </dgm:pt>
    <dgm:pt modelId="{4F0A244E-E6B8-3545-90E8-5AA6101B782E}" type="sibTrans" cxnId="{267CF3EB-0697-4047-9DAC-91DA03BF938A}">
      <dgm:prSet/>
      <dgm:spPr/>
      <dgm:t>
        <a:bodyPr/>
        <a:lstStyle/>
        <a:p>
          <a:endParaRPr lang="es-ES"/>
        </a:p>
      </dgm:t>
    </dgm:pt>
    <dgm:pt modelId="{94281E5F-2DB6-7944-BA8F-4B6F508A30B7}">
      <dgm:prSet/>
      <dgm:spPr/>
      <dgm:t>
        <a:bodyPr/>
        <a:lstStyle/>
        <a:p>
          <a:pPr rtl="0"/>
          <a:r>
            <a:rPr lang="es-ES_tradnl" smtClean="0"/>
            <a:t>Respeto</a:t>
          </a:r>
          <a:endParaRPr lang="es-ES_tradnl"/>
        </a:p>
      </dgm:t>
    </dgm:pt>
    <dgm:pt modelId="{CC841B26-E5EC-9549-8527-28BC8B3DA3F1}" type="parTrans" cxnId="{74FB3E43-28FF-8F4C-A954-83B0F4F8D16B}">
      <dgm:prSet/>
      <dgm:spPr/>
      <dgm:t>
        <a:bodyPr/>
        <a:lstStyle/>
        <a:p>
          <a:endParaRPr lang="es-ES"/>
        </a:p>
      </dgm:t>
    </dgm:pt>
    <dgm:pt modelId="{FC90CB42-7D88-5742-BF39-61CF6247913C}" type="sibTrans" cxnId="{74FB3E43-28FF-8F4C-A954-83B0F4F8D16B}">
      <dgm:prSet/>
      <dgm:spPr/>
      <dgm:t>
        <a:bodyPr/>
        <a:lstStyle/>
        <a:p>
          <a:endParaRPr lang="es-ES"/>
        </a:p>
      </dgm:t>
    </dgm:pt>
    <dgm:pt modelId="{5ABAB739-03C9-A54B-8861-595A3A15DAA7}">
      <dgm:prSet/>
      <dgm:spPr/>
      <dgm:t>
        <a:bodyPr/>
        <a:lstStyle/>
        <a:p>
          <a:pPr rtl="0"/>
          <a:r>
            <a:rPr lang="es-ES_tradnl" smtClean="0"/>
            <a:t>Interés por el bienestar del otro</a:t>
          </a:r>
          <a:endParaRPr lang="es-ES_tradnl"/>
        </a:p>
      </dgm:t>
    </dgm:pt>
    <dgm:pt modelId="{E7651EE2-3703-2842-8C4B-4E2E50C419B3}" type="parTrans" cxnId="{ACC64E3B-D27D-AF4C-9F11-01E5FF8D761E}">
      <dgm:prSet/>
      <dgm:spPr/>
      <dgm:t>
        <a:bodyPr/>
        <a:lstStyle/>
        <a:p>
          <a:endParaRPr lang="es-ES"/>
        </a:p>
      </dgm:t>
    </dgm:pt>
    <dgm:pt modelId="{B1E358D0-5A5C-FE4E-9788-BB55508F7328}" type="sibTrans" cxnId="{ACC64E3B-D27D-AF4C-9F11-01E5FF8D761E}">
      <dgm:prSet/>
      <dgm:spPr/>
      <dgm:t>
        <a:bodyPr/>
        <a:lstStyle/>
        <a:p>
          <a:endParaRPr lang="es-ES"/>
        </a:p>
      </dgm:t>
    </dgm:pt>
    <dgm:pt modelId="{907FF459-64FB-4A49-97A9-C6FB234C642B}">
      <dgm:prSet/>
      <dgm:spPr/>
      <dgm:t>
        <a:bodyPr/>
        <a:lstStyle/>
        <a:p>
          <a:pPr rtl="0"/>
          <a:r>
            <a:rPr lang="es-ES_tradnl" smtClean="0"/>
            <a:t>Procura reunirse, comunicarse o convivir con él. </a:t>
          </a:r>
          <a:endParaRPr lang="es-ES_tradnl"/>
        </a:p>
      </dgm:t>
    </dgm:pt>
    <dgm:pt modelId="{6F372F8A-45D1-454C-80B0-0A5B8522E93F}" type="parTrans" cxnId="{3DAE394B-5CDE-B64F-A28D-0C11BBB508D4}">
      <dgm:prSet/>
      <dgm:spPr/>
      <dgm:t>
        <a:bodyPr/>
        <a:lstStyle/>
        <a:p>
          <a:endParaRPr lang="es-ES"/>
        </a:p>
      </dgm:t>
    </dgm:pt>
    <dgm:pt modelId="{5F31F56E-DBC9-4B45-B7B2-92CB8E0D34A6}" type="sibTrans" cxnId="{3DAE394B-5CDE-B64F-A28D-0C11BBB508D4}">
      <dgm:prSet/>
      <dgm:spPr/>
      <dgm:t>
        <a:bodyPr/>
        <a:lstStyle/>
        <a:p>
          <a:endParaRPr lang="es-ES"/>
        </a:p>
      </dgm:t>
    </dgm:pt>
    <dgm:pt modelId="{BAC9E4F4-732C-5644-BC3F-89060A42AF0A}">
      <dgm:prSet/>
      <dgm:spPr/>
      <dgm:t>
        <a:bodyPr/>
        <a:lstStyle/>
        <a:p>
          <a:pPr rtl="0"/>
          <a:r>
            <a:rPr lang="es-ES_tradnl" dirty="0" smtClean="0"/>
            <a:t>Comprensión de valores, ideas, miedos, aciertos, errores</a:t>
          </a:r>
          <a:endParaRPr lang="es-ES_tradnl" dirty="0"/>
        </a:p>
      </dgm:t>
    </dgm:pt>
    <dgm:pt modelId="{487D0E3A-4636-AC47-A568-DA07D455C50B}" type="parTrans" cxnId="{99D9E656-B0B6-4F40-B61C-24B8E8035A1C}">
      <dgm:prSet/>
      <dgm:spPr/>
      <dgm:t>
        <a:bodyPr/>
        <a:lstStyle/>
        <a:p>
          <a:endParaRPr lang="es-ES"/>
        </a:p>
      </dgm:t>
    </dgm:pt>
    <dgm:pt modelId="{2F58CCE8-DA2B-FD4C-A6A2-1310F43902ED}" type="sibTrans" cxnId="{99D9E656-B0B6-4F40-B61C-24B8E8035A1C}">
      <dgm:prSet/>
      <dgm:spPr/>
      <dgm:t>
        <a:bodyPr/>
        <a:lstStyle/>
        <a:p>
          <a:endParaRPr lang="es-ES"/>
        </a:p>
      </dgm:t>
    </dgm:pt>
    <dgm:pt modelId="{D91BE35A-1B7A-BD4F-9FD1-0BA4341966E7}">
      <dgm:prSet/>
      <dgm:spPr/>
      <dgm:t>
        <a:bodyPr/>
        <a:lstStyle/>
        <a:p>
          <a:pPr rtl="0"/>
          <a:r>
            <a:rPr lang="es-ES_tradnl" dirty="0" smtClean="0"/>
            <a:t>Comparten su forma de ser. </a:t>
          </a:r>
          <a:endParaRPr lang="es-ES_tradnl" dirty="0"/>
        </a:p>
      </dgm:t>
    </dgm:pt>
    <dgm:pt modelId="{994AACC9-014A-F544-BC90-BE605D6F929C}" type="parTrans" cxnId="{6C1323EA-F6F7-B442-A31B-0253379EE39E}">
      <dgm:prSet/>
      <dgm:spPr/>
      <dgm:t>
        <a:bodyPr/>
        <a:lstStyle/>
        <a:p>
          <a:endParaRPr lang="es-ES"/>
        </a:p>
      </dgm:t>
    </dgm:pt>
    <dgm:pt modelId="{3078E92E-733D-B443-963F-704812F7CFD8}" type="sibTrans" cxnId="{6C1323EA-F6F7-B442-A31B-0253379EE39E}">
      <dgm:prSet/>
      <dgm:spPr/>
      <dgm:t>
        <a:bodyPr/>
        <a:lstStyle/>
        <a:p>
          <a:endParaRPr lang="es-ES"/>
        </a:p>
      </dgm:t>
    </dgm:pt>
    <dgm:pt modelId="{2B5637A7-8C7F-B44B-8540-B12A0341F0C0}" type="pres">
      <dgm:prSet presAssocID="{95372CF9-5567-2E42-9DE4-504316927ED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EC9EC04-E28C-5841-9301-009CB7F95A83}" type="pres">
      <dgm:prSet presAssocID="{C3C2732F-09A6-1241-B612-214F54EE659A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6366382-5A02-0046-A6E0-3B96C9010061}" type="pres">
      <dgm:prSet presAssocID="{4F0A244E-E6B8-3545-90E8-5AA6101B782E}" presName="sibTrans" presStyleLbl="sibTrans2D1" presStyleIdx="0" presStyleCnt="5"/>
      <dgm:spPr/>
      <dgm:t>
        <a:bodyPr/>
        <a:lstStyle/>
        <a:p>
          <a:endParaRPr lang="es-ES"/>
        </a:p>
      </dgm:t>
    </dgm:pt>
    <dgm:pt modelId="{4F009723-345A-BF4B-BC66-CB5EE30C128C}" type="pres">
      <dgm:prSet presAssocID="{4F0A244E-E6B8-3545-90E8-5AA6101B782E}" presName="connectorText" presStyleLbl="sibTrans2D1" presStyleIdx="0" presStyleCnt="5"/>
      <dgm:spPr/>
      <dgm:t>
        <a:bodyPr/>
        <a:lstStyle/>
        <a:p>
          <a:endParaRPr lang="es-ES"/>
        </a:p>
      </dgm:t>
    </dgm:pt>
    <dgm:pt modelId="{24BBB140-F142-E54A-985B-860008FD6B41}" type="pres">
      <dgm:prSet presAssocID="{94281E5F-2DB6-7944-BA8F-4B6F508A30B7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B012F0C-7CDB-3D4E-B33E-C569D26E41E8}" type="pres">
      <dgm:prSet presAssocID="{FC90CB42-7D88-5742-BF39-61CF6247913C}" presName="sibTrans" presStyleLbl="sibTrans2D1" presStyleIdx="1" presStyleCnt="5"/>
      <dgm:spPr/>
      <dgm:t>
        <a:bodyPr/>
        <a:lstStyle/>
        <a:p>
          <a:endParaRPr lang="es-ES"/>
        </a:p>
      </dgm:t>
    </dgm:pt>
    <dgm:pt modelId="{864AC2F8-00C7-564E-BC2A-2DF6D0A87789}" type="pres">
      <dgm:prSet presAssocID="{FC90CB42-7D88-5742-BF39-61CF6247913C}" presName="connectorText" presStyleLbl="sibTrans2D1" presStyleIdx="1" presStyleCnt="5"/>
      <dgm:spPr/>
      <dgm:t>
        <a:bodyPr/>
        <a:lstStyle/>
        <a:p>
          <a:endParaRPr lang="es-ES"/>
        </a:p>
      </dgm:t>
    </dgm:pt>
    <dgm:pt modelId="{2364B50A-E75A-0F4A-B699-F3785CFBC830}" type="pres">
      <dgm:prSet presAssocID="{5ABAB739-03C9-A54B-8861-595A3A15DAA7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1493B80-7928-C74D-B518-087A6F4EB6A2}" type="pres">
      <dgm:prSet presAssocID="{B1E358D0-5A5C-FE4E-9788-BB55508F7328}" presName="sibTrans" presStyleLbl="sibTrans2D1" presStyleIdx="2" presStyleCnt="5"/>
      <dgm:spPr/>
      <dgm:t>
        <a:bodyPr/>
        <a:lstStyle/>
        <a:p>
          <a:endParaRPr lang="es-ES"/>
        </a:p>
      </dgm:t>
    </dgm:pt>
    <dgm:pt modelId="{89363C83-D38D-DA47-9DEF-8F583A478C49}" type="pres">
      <dgm:prSet presAssocID="{B1E358D0-5A5C-FE4E-9788-BB55508F7328}" presName="connectorText" presStyleLbl="sibTrans2D1" presStyleIdx="2" presStyleCnt="5"/>
      <dgm:spPr/>
      <dgm:t>
        <a:bodyPr/>
        <a:lstStyle/>
        <a:p>
          <a:endParaRPr lang="es-ES"/>
        </a:p>
      </dgm:t>
    </dgm:pt>
    <dgm:pt modelId="{834361F2-D274-B648-B016-D7032CC40A05}" type="pres">
      <dgm:prSet presAssocID="{907FF459-64FB-4A49-97A9-C6FB234C642B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8EA33EC-0E49-D547-9F6F-8842BEC7ECB8}" type="pres">
      <dgm:prSet presAssocID="{5F31F56E-DBC9-4B45-B7B2-92CB8E0D34A6}" presName="sibTrans" presStyleLbl="sibTrans2D1" presStyleIdx="3" presStyleCnt="5"/>
      <dgm:spPr/>
      <dgm:t>
        <a:bodyPr/>
        <a:lstStyle/>
        <a:p>
          <a:endParaRPr lang="es-ES"/>
        </a:p>
      </dgm:t>
    </dgm:pt>
    <dgm:pt modelId="{EAA2AAD9-04D1-4348-A75F-F782B3FFFF1A}" type="pres">
      <dgm:prSet presAssocID="{5F31F56E-DBC9-4B45-B7B2-92CB8E0D34A6}" presName="connectorText" presStyleLbl="sibTrans2D1" presStyleIdx="3" presStyleCnt="5"/>
      <dgm:spPr/>
      <dgm:t>
        <a:bodyPr/>
        <a:lstStyle/>
        <a:p>
          <a:endParaRPr lang="es-ES"/>
        </a:p>
      </dgm:t>
    </dgm:pt>
    <dgm:pt modelId="{9CE0BD1D-8CEF-A24A-8FFF-B6BDE64F2D67}" type="pres">
      <dgm:prSet presAssocID="{BAC9E4F4-732C-5644-BC3F-89060A42AF0A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D04E2F6-77C0-F340-BA6B-13AD32EAE941}" type="pres">
      <dgm:prSet presAssocID="{2F58CCE8-DA2B-FD4C-A6A2-1310F43902ED}" presName="sibTrans" presStyleLbl="sibTrans2D1" presStyleIdx="4" presStyleCnt="5"/>
      <dgm:spPr/>
      <dgm:t>
        <a:bodyPr/>
        <a:lstStyle/>
        <a:p>
          <a:endParaRPr lang="es-ES"/>
        </a:p>
      </dgm:t>
    </dgm:pt>
    <dgm:pt modelId="{E18BB373-9C8E-D74E-84E1-18258D1F0F22}" type="pres">
      <dgm:prSet presAssocID="{2F58CCE8-DA2B-FD4C-A6A2-1310F43902ED}" presName="connectorText" presStyleLbl="sibTrans2D1" presStyleIdx="4" presStyleCnt="5"/>
      <dgm:spPr/>
      <dgm:t>
        <a:bodyPr/>
        <a:lstStyle/>
        <a:p>
          <a:endParaRPr lang="es-ES"/>
        </a:p>
      </dgm:t>
    </dgm:pt>
    <dgm:pt modelId="{F6249950-AEE7-5F4A-B819-5467C7656900}" type="pres">
      <dgm:prSet presAssocID="{D91BE35A-1B7A-BD4F-9FD1-0BA4341966E7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AF8EF143-58F1-D34F-95CF-717087E0E040}" type="presOf" srcId="{95372CF9-5567-2E42-9DE4-504316927EDD}" destId="{2B5637A7-8C7F-B44B-8540-B12A0341F0C0}" srcOrd="0" destOrd="0" presId="urn:microsoft.com/office/officeart/2005/8/layout/process5"/>
    <dgm:cxn modelId="{55AF62DB-4F39-CF4B-9088-2EF6D4E1DB24}" type="presOf" srcId="{5ABAB739-03C9-A54B-8861-595A3A15DAA7}" destId="{2364B50A-E75A-0F4A-B699-F3785CFBC830}" srcOrd="0" destOrd="0" presId="urn:microsoft.com/office/officeart/2005/8/layout/process5"/>
    <dgm:cxn modelId="{99D9E656-B0B6-4F40-B61C-24B8E8035A1C}" srcId="{95372CF9-5567-2E42-9DE4-504316927EDD}" destId="{BAC9E4F4-732C-5644-BC3F-89060A42AF0A}" srcOrd="4" destOrd="0" parTransId="{487D0E3A-4636-AC47-A568-DA07D455C50B}" sibTransId="{2F58CCE8-DA2B-FD4C-A6A2-1310F43902ED}"/>
    <dgm:cxn modelId="{BC2ACAC2-3CF7-4E4A-9539-B075C1558D04}" type="presOf" srcId="{2F58CCE8-DA2B-FD4C-A6A2-1310F43902ED}" destId="{E18BB373-9C8E-D74E-84E1-18258D1F0F22}" srcOrd="1" destOrd="0" presId="urn:microsoft.com/office/officeart/2005/8/layout/process5"/>
    <dgm:cxn modelId="{208A04E7-7844-D744-B9F4-7692B1C604C3}" type="presOf" srcId="{B1E358D0-5A5C-FE4E-9788-BB55508F7328}" destId="{89363C83-D38D-DA47-9DEF-8F583A478C49}" srcOrd="1" destOrd="0" presId="urn:microsoft.com/office/officeart/2005/8/layout/process5"/>
    <dgm:cxn modelId="{ACC64E3B-D27D-AF4C-9F11-01E5FF8D761E}" srcId="{95372CF9-5567-2E42-9DE4-504316927EDD}" destId="{5ABAB739-03C9-A54B-8861-595A3A15DAA7}" srcOrd="2" destOrd="0" parTransId="{E7651EE2-3703-2842-8C4B-4E2E50C419B3}" sibTransId="{B1E358D0-5A5C-FE4E-9788-BB55508F7328}"/>
    <dgm:cxn modelId="{A3F223F2-F896-3048-AE43-E1B165FC3A9A}" type="presOf" srcId="{4F0A244E-E6B8-3545-90E8-5AA6101B782E}" destId="{4F009723-345A-BF4B-BC66-CB5EE30C128C}" srcOrd="1" destOrd="0" presId="urn:microsoft.com/office/officeart/2005/8/layout/process5"/>
    <dgm:cxn modelId="{B03BEF9C-074A-BE48-BD6D-0337D0572A90}" type="presOf" srcId="{FC90CB42-7D88-5742-BF39-61CF6247913C}" destId="{6B012F0C-7CDB-3D4E-B33E-C569D26E41E8}" srcOrd="0" destOrd="0" presId="urn:microsoft.com/office/officeart/2005/8/layout/process5"/>
    <dgm:cxn modelId="{AF78A3BE-C0A6-7549-8A0B-30B584ACDF81}" type="presOf" srcId="{C3C2732F-09A6-1241-B612-214F54EE659A}" destId="{EEC9EC04-E28C-5841-9301-009CB7F95A83}" srcOrd="0" destOrd="0" presId="urn:microsoft.com/office/officeart/2005/8/layout/process5"/>
    <dgm:cxn modelId="{74FB3E43-28FF-8F4C-A954-83B0F4F8D16B}" srcId="{95372CF9-5567-2E42-9DE4-504316927EDD}" destId="{94281E5F-2DB6-7944-BA8F-4B6F508A30B7}" srcOrd="1" destOrd="0" parTransId="{CC841B26-E5EC-9549-8527-28BC8B3DA3F1}" sibTransId="{FC90CB42-7D88-5742-BF39-61CF6247913C}"/>
    <dgm:cxn modelId="{35E260F7-5BB8-6D42-B3A4-D1050EEBA0EE}" type="presOf" srcId="{94281E5F-2DB6-7944-BA8F-4B6F508A30B7}" destId="{24BBB140-F142-E54A-985B-860008FD6B41}" srcOrd="0" destOrd="0" presId="urn:microsoft.com/office/officeart/2005/8/layout/process5"/>
    <dgm:cxn modelId="{6C1323EA-F6F7-B442-A31B-0253379EE39E}" srcId="{95372CF9-5567-2E42-9DE4-504316927EDD}" destId="{D91BE35A-1B7A-BD4F-9FD1-0BA4341966E7}" srcOrd="5" destOrd="0" parTransId="{994AACC9-014A-F544-BC90-BE605D6F929C}" sibTransId="{3078E92E-733D-B443-963F-704812F7CFD8}"/>
    <dgm:cxn modelId="{A31DECDC-79CB-8E4F-950D-90BF977BAD5D}" type="presOf" srcId="{FC90CB42-7D88-5742-BF39-61CF6247913C}" destId="{864AC2F8-00C7-564E-BC2A-2DF6D0A87789}" srcOrd="1" destOrd="0" presId="urn:microsoft.com/office/officeart/2005/8/layout/process5"/>
    <dgm:cxn modelId="{F185BCF9-4B53-E645-A077-785EEF3579B5}" type="presOf" srcId="{907FF459-64FB-4A49-97A9-C6FB234C642B}" destId="{834361F2-D274-B648-B016-D7032CC40A05}" srcOrd="0" destOrd="0" presId="urn:microsoft.com/office/officeart/2005/8/layout/process5"/>
    <dgm:cxn modelId="{F294D31C-693D-DE4F-920A-0C7E285F36D3}" type="presOf" srcId="{4F0A244E-E6B8-3545-90E8-5AA6101B782E}" destId="{C6366382-5A02-0046-A6E0-3B96C9010061}" srcOrd="0" destOrd="0" presId="urn:microsoft.com/office/officeart/2005/8/layout/process5"/>
    <dgm:cxn modelId="{267CF3EB-0697-4047-9DAC-91DA03BF938A}" srcId="{95372CF9-5567-2E42-9DE4-504316927EDD}" destId="{C3C2732F-09A6-1241-B612-214F54EE659A}" srcOrd="0" destOrd="0" parTransId="{3E4F7761-59B7-264E-81AE-175561C8C594}" sibTransId="{4F0A244E-E6B8-3545-90E8-5AA6101B782E}"/>
    <dgm:cxn modelId="{68C0F13D-4876-B447-BE36-5AEB652C013C}" type="presOf" srcId="{5F31F56E-DBC9-4B45-B7B2-92CB8E0D34A6}" destId="{EAA2AAD9-04D1-4348-A75F-F782B3FFFF1A}" srcOrd="1" destOrd="0" presId="urn:microsoft.com/office/officeart/2005/8/layout/process5"/>
    <dgm:cxn modelId="{2FC676EF-77A6-0446-A0C2-9F11295A6C48}" type="presOf" srcId="{D91BE35A-1B7A-BD4F-9FD1-0BA4341966E7}" destId="{F6249950-AEE7-5F4A-B819-5467C7656900}" srcOrd="0" destOrd="0" presId="urn:microsoft.com/office/officeart/2005/8/layout/process5"/>
    <dgm:cxn modelId="{8AA61A39-5B2D-B74B-803B-20908AB6EDC4}" type="presOf" srcId="{B1E358D0-5A5C-FE4E-9788-BB55508F7328}" destId="{61493B80-7928-C74D-B518-087A6F4EB6A2}" srcOrd="0" destOrd="0" presId="urn:microsoft.com/office/officeart/2005/8/layout/process5"/>
    <dgm:cxn modelId="{DCE5C2EE-CAA6-A247-8C33-2CB60538BC8C}" type="presOf" srcId="{BAC9E4F4-732C-5644-BC3F-89060A42AF0A}" destId="{9CE0BD1D-8CEF-A24A-8FFF-B6BDE64F2D67}" srcOrd="0" destOrd="0" presId="urn:microsoft.com/office/officeart/2005/8/layout/process5"/>
    <dgm:cxn modelId="{DAFAC8C2-0E44-8F4B-AED6-B3669CED87C4}" type="presOf" srcId="{2F58CCE8-DA2B-FD4C-A6A2-1310F43902ED}" destId="{2D04E2F6-77C0-F340-BA6B-13AD32EAE941}" srcOrd="0" destOrd="0" presId="urn:microsoft.com/office/officeart/2005/8/layout/process5"/>
    <dgm:cxn modelId="{D62C44A4-7860-EF4E-B4B4-4FB3F3CC0D01}" type="presOf" srcId="{5F31F56E-DBC9-4B45-B7B2-92CB8E0D34A6}" destId="{D8EA33EC-0E49-D547-9F6F-8842BEC7ECB8}" srcOrd="0" destOrd="0" presId="urn:microsoft.com/office/officeart/2005/8/layout/process5"/>
    <dgm:cxn modelId="{3DAE394B-5CDE-B64F-A28D-0C11BBB508D4}" srcId="{95372CF9-5567-2E42-9DE4-504316927EDD}" destId="{907FF459-64FB-4A49-97A9-C6FB234C642B}" srcOrd="3" destOrd="0" parTransId="{6F372F8A-45D1-454C-80B0-0A5B8522E93F}" sibTransId="{5F31F56E-DBC9-4B45-B7B2-92CB8E0D34A6}"/>
    <dgm:cxn modelId="{0059A30C-61F3-F94C-B42B-7223FFE14F2F}" type="presParOf" srcId="{2B5637A7-8C7F-B44B-8540-B12A0341F0C0}" destId="{EEC9EC04-E28C-5841-9301-009CB7F95A83}" srcOrd="0" destOrd="0" presId="urn:microsoft.com/office/officeart/2005/8/layout/process5"/>
    <dgm:cxn modelId="{6B9A39FC-D336-7B4C-9DE0-8A297CA1CD2B}" type="presParOf" srcId="{2B5637A7-8C7F-B44B-8540-B12A0341F0C0}" destId="{C6366382-5A02-0046-A6E0-3B96C9010061}" srcOrd="1" destOrd="0" presId="urn:microsoft.com/office/officeart/2005/8/layout/process5"/>
    <dgm:cxn modelId="{27958117-482D-7E4C-A111-9C1D641F0BFD}" type="presParOf" srcId="{C6366382-5A02-0046-A6E0-3B96C9010061}" destId="{4F009723-345A-BF4B-BC66-CB5EE30C128C}" srcOrd="0" destOrd="0" presId="urn:microsoft.com/office/officeart/2005/8/layout/process5"/>
    <dgm:cxn modelId="{9D5A659B-B398-6645-9442-73D9023F1A9D}" type="presParOf" srcId="{2B5637A7-8C7F-B44B-8540-B12A0341F0C0}" destId="{24BBB140-F142-E54A-985B-860008FD6B41}" srcOrd="2" destOrd="0" presId="urn:microsoft.com/office/officeart/2005/8/layout/process5"/>
    <dgm:cxn modelId="{078F1254-8289-5E47-B3E6-4C8FA97C2FA8}" type="presParOf" srcId="{2B5637A7-8C7F-B44B-8540-B12A0341F0C0}" destId="{6B012F0C-7CDB-3D4E-B33E-C569D26E41E8}" srcOrd="3" destOrd="0" presId="urn:microsoft.com/office/officeart/2005/8/layout/process5"/>
    <dgm:cxn modelId="{099409A9-7433-F047-8F34-94187B562A2B}" type="presParOf" srcId="{6B012F0C-7CDB-3D4E-B33E-C569D26E41E8}" destId="{864AC2F8-00C7-564E-BC2A-2DF6D0A87789}" srcOrd="0" destOrd="0" presId="urn:microsoft.com/office/officeart/2005/8/layout/process5"/>
    <dgm:cxn modelId="{E6BF9145-63BA-CD44-AD8C-0F46FDD1C417}" type="presParOf" srcId="{2B5637A7-8C7F-B44B-8540-B12A0341F0C0}" destId="{2364B50A-E75A-0F4A-B699-F3785CFBC830}" srcOrd="4" destOrd="0" presId="urn:microsoft.com/office/officeart/2005/8/layout/process5"/>
    <dgm:cxn modelId="{39B10069-A833-AB4C-B6AD-FF1A5B34B711}" type="presParOf" srcId="{2B5637A7-8C7F-B44B-8540-B12A0341F0C0}" destId="{61493B80-7928-C74D-B518-087A6F4EB6A2}" srcOrd="5" destOrd="0" presId="urn:microsoft.com/office/officeart/2005/8/layout/process5"/>
    <dgm:cxn modelId="{D1784B59-15E8-9B4C-818F-C27DF18AC475}" type="presParOf" srcId="{61493B80-7928-C74D-B518-087A6F4EB6A2}" destId="{89363C83-D38D-DA47-9DEF-8F583A478C49}" srcOrd="0" destOrd="0" presId="urn:microsoft.com/office/officeart/2005/8/layout/process5"/>
    <dgm:cxn modelId="{30EDFA97-4142-D342-B47F-A3481C862BDE}" type="presParOf" srcId="{2B5637A7-8C7F-B44B-8540-B12A0341F0C0}" destId="{834361F2-D274-B648-B016-D7032CC40A05}" srcOrd="6" destOrd="0" presId="urn:microsoft.com/office/officeart/2005/8/layout/process5"/>
    <dgm:cxn modelId="{75951135-5EC3-1349-9A34-7C408C6C1793}" type="presParOf" srcId="{2B5637A7-8C7F-B44B-8540-B12A0341F0C0}" destId="{D8EA33EC-0E49-D547-9F6F-8842BEC7ECB8}" srcOrd="7" destOrd="0" presId="urn:microsoft.com/office/officeart/2005/8/layout/process5"/>
    <dgm:cxn modelId="{41C4710E-0791-1546-A940-6D36E39BB44F}" type="presParOf" srcId="{D8EA33EC-0E49-D547-9F6F-8842BEC7ECB8}" destId="{EAA2AAD9-04D1-4348-A75F-F782B3FFFF1A}" srcOrd="0" destOrd="0" presId="urn:microsoft.com/office/officeart/2005/8/layout/process5"/>
    <dgm:cxn modelId="{C1B809A8-F620-0C4B-9110-348B3674DDFB}" type="presParOf" srcId="{2B5637A7-8C7F-B44B-8540-B12A0341F0C0}" destId="{9CE0BD1D-8CEF-A24A-8FFF-B6BDE64F2D67}" srcOrd="8" destOrd="0" presId="urn:microsoft.com/office/officeart/2005/8/layout/process5"/>
    <dgm:cxn modelId="{41670E51-553E-2444-989C-929868337430}" type="presParOf" srcId="{2B5637A7-8C7F-B44B-8540-B12A0341F0C0}" destId="{2D04E2F6-77C0-F340-BA6B-13AD32EAE941}" srcOrd="9" destOrd="0" presId="urn:microsoft.com/office/officeart/2005/8/layout/process5"/>
    <dgm:cxn modelId="{5D330C51-4356-9C40-B0F9-98658729A9E1}" type="presParOf" srcId="{2D04E2F6-77C0-F340-BA6B-13AD32EAE941}" destId="{E18BB373-9C8E-D74E-84E1-18258D1F0F22}" srcOrd="0" destOrd="0" presId="urn:microsoft.com/office/officeart/2005/8/layout/process5"/>
    <dgm:cxn modelId="{66D94132-C2B3-3449-A7D8-EE29C96205F2}" type="presParOf" srcId="{2B5637A7-8C7F-B44B-8540-B12A0341F0C0}" destId="{F6249950-AEE7-5F4A-B819-5467C7656900}" srcOrd="1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A47EAF4D-706A-6541-BB81-FFE9952704CD}" type="doc">
      <dgm:prSet loTypeId="urn:microsoft.com/office/officeart/2005/8/layout/process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CA6340A4-2B23-154E-ADBB-20F03B5D652B}">
      <dgm:prSet custT="1"/>
      <dgm:spPr/>
      <dgm:t>
        <a:bodyPr/>
        <a:lstStyle/>
        <a:p>
          <a:pPr rtl="0"/>
          <a:r>
            <a:rPr lang="es-ES_tradnl" sz="1400" b="1" dirty="0" smtClean="0"/>
            <a:t>SANAR HERIDAS</a:t>
          </a:r>
          <a:endParaRPr lang="es-ES_tradnl" sz="1400" b="1" dirty="0"/>
        </a:p>
      </dgm:t>
    </dgm:pt>
    <dgm:pt modelId="{482DE0B0-84D4-054C-AD51-C4BB3BC8F2A7}" type="parTrans" cxnId="{75295460-3FD4-3E48-9271-A75AEFFC712F}">
      <dgm:prSet/>
      <dgm:spPr/>
      <dgm:t>
        <a:bodyPr/>
        <a:lstStyle/>
        <a:p>
          <a:endParaRPr lang="es-ES"/>
        </a:p>
      </dgm:t>
    </dgm:pt>
    <dgm:pt modelId="{75555040-4C7F-FC4D-BE0F-AE506A08A32D}" type="sibTrans" cxnId="{75295460-3FD4-3E48-9271-A75AEFFC712F}">
      <dgm:prSet/>
      <dgm:spPr/>
      <dgm:t>
        <a:bodyPr/>
        <a:lstStyle/>
        <a:p>
          <a:endParaRPr lang="es-ES"/>
        </a:p>
      </dgm:t>
    </dgm:pt>
    <dgm:pt modelId="{7E374BAC-B9A3-5B40-8B4A-E0DE52AD7733}">
      <dgm:prSet custT="1"/>
      <dgm:spPr/>
      <dgm:t>
        <a:bodyPr/>
        <a:lstStyle/>
        <a:p>
          <a:pPr rtl="0"/>
          <a:r>
            <a:rPr lang="es-ES_tradnl" sz="1400" b="1" dirty="0" smtClean="0"/>
            <a:t>SACRIFICIO Y AUTODOMINIO</a:t>
          </a:r>
          <a:endParaRPr lang="es-ES_tradnl" sz="1400" b="1" dirty="0"/>
        </a:p>
      </dgm:t>
    </dgm:pt>
    <dgm:pt modelId="{9D3D2A7F-DEFF-C243-951D-1E842510DABE}" type="parTrans" cxnId="{63188702-F776-364D-943E-6E5D0BEA5119}">
      <dgm:prSet/>
      <dgm:spPr/>
      <dgm:t>
        <a:bodyPr/>
        <a:lstStyle/>
        <a:p>
          <a:endParaRPr lang="es-ES"/>
        </a:p>
      </dgm:t>
    </dgm:pt>
    <dgm:pt modelId="{F1F53C35-556C-564D-AC24-8097B28B78CF}" type="sibTrans" cxnId="{63188702-F776-364D-943E-6E5D0BEA5119}">
      <dgm:prSet/>
      <dgm:spPr/>
      <dgm:t>
        <a:bodyPr/>
        <a:lstStyle/>
        <a:p>
          <a:endParaRPr lang="es-ES"/>
        </a:p>
      </dgm:t>
    </dgm:pt>
    <dgm:pt modelId="{EF4B5D14-6334-974B-9C99-DCF92DA3396F}">
      <dgm:prSet custT="1"/>
      <dgm:spPr/>
      <dgm:t>
        <a:bodyPr/>
        <a:lstStyle/>
        <a:p>
          <a:pPr rtl="0"/>
          <a:r>
            <a:rPr lang="es-ES_tradnl" sz="1400" b="1" dirty="0" smtClean="0"/>
            <a:t>AFIANZAR EL AMOR</a:t>
          </a:r>
          <a:endParaRPr lang="es-ES_tradnl" sz="1400" b="1" dirty="0"/>
        </a:p>
      </dgm:t>
    </dgm:pt>
    <dgm:pt modelId="{879B8EBD-3339-304D-AB50-8A0EE8979E92}" type="parTrans" cxnId="{12B2B58A-DBEC-F74D-9F47-C04CC1FD9D86}">
      <dgm:prSet/>
      <dgm:spPr/>
      <dgm:t>
        <a:bodyPr/>
        <a:lstStyle/>
        <a:p>
          <a:endParaRPr lang="es-ES"/>
        </a:p>
      </dgm:t>
    </dgm:pt>
    <dgm:pt modelId="{F0B12081-CEB9-D348-B73A-961D344855B2}" type="sibTrans" cxnId="{12B2B58A-DBEC-F74D-9F47-C04CC1FD9D86}">
      <dgm:prSet/>
      <dgm:spPr/>
      <dgm:t>
        <a:bodyPr/>
        <a:lstStyle/>
        <a:p>
          <a:endParaRPr lang="es-ES"/>
        </a:p>
      </dgm:t>
    </dgm:pt>
    <dgm:pt modelId="{7EB06CBB-646B-CC49-9628-77E27F14F9A0}">
      <dgm:prSet custT="1"/>
      <dgm:spPr/>
      <dgm:t>
        <a:bodyPr/>
        <a:lstStyle/>
        <a:p>
          <a:pPr rtl="0"/>
          <a:r>
            <a:rPr lang="es-ES_tradnl" sz="1400" b="1" dirty="0" smtClean="0"/>
            <a:t>CAPACIDAD DE CONVIVENCIA</a:t>
          </a:r>
          <a:endParaRPr lang="es-ES_tradnl" sz="1400" b="1" dirty="0"/>
        </a:p>
      </dgm:t>
    </dgm:pt>
    <dgm:pt modelId="{2BFE31C9-E587-4848-9590-52AC492768A9}" type="parTrans" cxnId="{496F8B83-0DA2-7246-91F0-3B8D5E8B803C}">
      <dgm:prSet/>
      <dgm:spPr/>
      <dgm:t>
        <a:bodyPr/>
        <a:lstStyle/>
        <a:p>
          <a:endParaRPr lang="es-ES"/>
        </a:p>
      </dgm:t>
    </dgm:pt>
    <dgm:pt modelId="{5C401C07-97DD-4C4E-96BC-A24B9058B7FD}" type="sibTrans" cxnId="{496F8B83-0DA2-7246-91F0-3B8D5E8B803C}">
      <dgm:prSet/>
      <dgm:spPr/>
      <dgm:t>
        <a:bodyPr/>
        <a:lstStyle/>
        <a:p>
          <a:endParaRPr lang="es-ES"/>
        </a:p>
      </dgm:t>
    </dgm:pt>
    <dgm:pt modelId="{9FC6B801-A1C9-6744-8D11-200370B2CEED}">
      <dgm:prSet custT="1"/>
      <dgm:spPr/>
      <dgm:t>
        <a:bodyPr/>
        <a:lstStyle/>
        <a:p>
          <a:pPr rtl="0"/>
          <a:r>
            <a:rPr lang="es-ES_tradnl" sz="1400" b="1" dirty="0" smtClean="0"/>
            <a:t>CORRESPONSABILIDAD FAMILIAR</a:t>
          </a:r>
          <a:endParaRPr lang="es-ES_tradnl" sz="1400" b="1" dirty="0"/>
        </a:p>
      </dgm:t>
    </dgm:pt>
    <dgm:pt modelId="{B3BB1C66-A792-C74B-9AC7-72ED730F28A7}" type="parTrans" cxnId="{890C8C86-AEE3-8042-9026-B95E4355B8DA}">
      <dgm:prSet/>
      <dgm:spPr/>
      <dgm:t>
        <a:bodyPr/>
        <a:lstStyle/>
        <a:p>
          <a:endParaRPr lang="es-ES"/>
        </a:p>
      </dgm:t>
    </dgm:pt>
    <dgm:pt modelId="{F15EC381-4384-EC4D-95D9-DBF6499C3AFB}" type="sibTrans" cxnId="{890C8C86-AEE3-8042-9026-B95E4355B8DA}">
      <dgm:prSet/>
      <dgm:spPr/>
      <dgm:t>
        <a:bodyPr/>
        <a:lstStyle/>
        <a:p>
          <a:endParaRPr lang="es-ES"/>
        </a:p>
      </dgm:t>
    </dgm:pt>
    <dgm:pt modelId="{C84ED0B1-0FD3-C64B-AE10-630FB3B74165}">
      <dgm:prSet custT="1"/>
      <dgm:spPr/>
      <dgm:t>
        <a:bodyPr/>
        <a:lstStyle/>
        <a:p>
          <a:pPr rtl="0"/>
          <a:r>
            <a:rPr lang="es-ES_tradnl" sz="1400" b="1" dirty="0" smtClean="0"/>
            <a:t>RECONFIGURACIÓN</a:t>
          </a:r>
          <a:endParaRPr lang="es-ES_tradnl" sz="1400" b="1" dirty="0"/>
        </a:p>
      </dgm:t>
    </dgm:pt>
    <dgm:pt modelId="{D716CA64-D306-0E46-867F-2A79BDA4D66A}" type="parTrans" cxnId="{4E934034-9433-0E4A-BA9C-78ADA8C42D21}">
      <dgm:prSet/>
      <dgm:spPr/>
      <dgm:t>
        <a:bodyPr/>
        <a:lstStyle/>
        <a:p>
          <a:endParaRPr lang="es-ES"/>
        </a:p>
      </dgm:t>
    </dgm:pt>
    <dgm:pt modelId="{2B315633-A27A-1546-86A8-D3C48A71C060}" type="sibTrans" cxnId="{4E934034-9433-0E4A-BA9C-78ADA8C42D21}">
      <dgm:prSet/>
      <dgm:spPr/>
      <dgm:t>
        <a:bodyPr/>
        <a:lstStyle/>
        <a:p>
          <a:endParaRPr lang="es-ES"/>
        </a:p>
      </dgm:t>
    </dgm:pt>
    <dgm:pt modelId="{4C84383E-20F7-064B-905F-E57D2CB7652E}">
      <dgm:prSet custT="1"/>
      <dgm:spPr/>
      <dgm:t>
        <a:bodyPr/>
        <a:lstStyle/>
        <a:p>
          <a:pPr rtl="0"/>
          <a:r>
            <a:rPr lang="es-ES_tradnl" sz="1400" dirty="0" smtClean="0"/>
            <a:t>autoridad, violencia, afectividad</a:t>
          </a:r>
          <a:endParaRPr lang="es-ES_tradnl" sz="1400" dirty="0"/>
        </a:p>
      </dgm:t>
    </dgm:pt>
    <dgm:pt modelId="{9BED4329-01D0-A943-8232-A970E2787C86}" type="parTrans" cxnId="{451D0370-6DC2-A048-8308-EA072DC06FF1}">
      <dgm:prSet/>
      <dgm:spPr/>
      <dgm:t>
        <a:bodyPr/>
        <a:lstStyle/>
        <a:p>
          <a:endParaRPr lang="es-ES"/>
        </a:p>
      </dgm:t>
    </dgm:pt>
    <dgm:pt modelId="{50483361-A105-8840-A65D-85CCC870008E}" type="sibTrans" cxnId="{451D0370-6DC2-A048-8308-EA072DC06FF1}">
      <dgm:prSet/>
      <dgm:spPr/>
      <dgm:t>
        <a:bodyPr/>
        <a:lstStyle/>
        <a:p>
          <a:endParaRPr lang="es-ES"/>
        </a:p>
      </dgm:t>
    </dgm:pt>
    <dgm:pt modelId="{D4516023-AD5E-F54F-A71C-5019DBFB08DF}">
      <dgm:prSet custT="1"/>
      <dgm:spPr/>
      <dgm:t>
        <a:bodyPr/>
        <a:lstStyle/>
        <a:p>
          <a:pPr rtl="0"/>
          <a:r>
            <a:rPr lang="es-ES_tradnl" sz="1400" dirty="0" smtClean="0"/>
            <a:t>exigencia, reacciones</a:t>
          </a:r>
          <a:endParaRPr lang="es-ES_tradnl" sz="1400" dirty="0"/>
        </a:p>
      </dgm:t>
    </dgm:pt>
    <dgm:pt modelId="{9E183442-79A0-AB44-ACCD-80C60D2FD497}" type="parTrans" cxnId="{F8A70833-F599-2B40-A7CE-D0841B266703}">
      <dgm:prSet/>
      <dgm:spPr/>
      <dgm:t>
        <a:bodyPr/>
        <a:lstStyle/>
        <a:p>
          <a:endParaRPr lang="es-ES"/>
        </a:p>
      </dgm:t>
    </dgm:pt>
    <dgm:pt modelId="{9FC21C6E-ADA4-D849-AB45-7BBDC8100E4E}" type="sibTrans" cxnId="{F8A70833-F599-2B40-A7CE-D0841B266703}">
      <dgm:prSet/>
      <dgm:spPr/>
      <dgm:t>
        <a:bodyPr/>
        <a:lstStyle/>
        <a:p>
          <a:endParaRPr lang="es-ES"/>
        </a:p>
      </dgm:t>
    </dgm:pt>
    <dgm:pt modelId="{8F9B9B0C-BB8A-8940-9DA7-F7FA6A01FA76}">
      <dgm:prSet custT="1"/>
      <dgm:spPr/>
      <dgm:t>
        <a:bodyPr/>
        <a:lstStyle/>
        <a:p>
          <a:pPr rtl="0"/>
          <a:r>
            <a:rPr lang="es-ES_tradnl" sz="1400" dirty="0" smtClean="0"/>
            <a:t>experiencia fundante cultivada</a:t>
          </a:r>
          <a:endParaRPr lang="es-ES_tradnl" sz="1400" dirty="0"/>
        </a:p>
      </dgm:t>
    </dgm:pt>
    <dgm:pt modelId="{2D5C756C-D587-A442-9627-A60BC5DD89AA}" type="parTrans" cxnId="{2860F8EF-B6E1-F940-A378-96AFAF707B31}">
      <dgm:prSet/>
      <dgm:spPr/>
      <dgm:t>
        <a:bodyPr/>
        <a:lstStyle/>
        <a:p>
          <a:endParaRPr lang="es-ES"/>
        </a:p>
      </dgm:t>
    </dgm:pt>
    <dgm:pt modelId="{127A20EF-6C14-2D4D-AA8E-63D147E5F3D7}" type="sibTrans" cxnId="{2860F8EF-B6E1-F940-A378-96AFAF707B31}">
      <dgm:prSet/>
      <dgm:spPr/>
      <dgm:t>
        <a:bodyPr/>
        <a:lstStyle/>
        <a:p>
          <a:endParaRPr lang="es-ES"/>
        </a:p>
      </dgm:t>
    </dgm:pt>
    <dgm:pt modelId="{A8F6C356-F8F3-3F44-A2B9-F2AB0083ECA1}">
      <dgm:prSet custT="1"/>
      <dgm:spPr/>
      <dgm:t>
        <a:bodyPr/>
        <a:lstStyle/>
        <a:p>
          <a:pPr rtl="0"/>
          <a:r>
            <a:rPr lang="es-ES_tradnl" sz="1400" dirty="0" smtClean="0"/>
            <a:t>servicio, diálogo</a:t>
          </a:r>
          <a:endParaRPr lang="es-ES_tradnl" sz="1400" dirty="0"/>
        </a:p>
      </dgm:t>
    </dgm:pt>
    <dgm:pt modelId="{6B0A58A8-EE3F-D745-8C6D-737C6A597CB5}" type="parTrans" cxnId="{061F3DC1-1BD3-8043-9200-7797F3329E4B}">
      <dgm:prSet/>
      <dgm:spPr/>
      <dgm:t>
        <a:bodyPr/>
        <a:lstStyle/>
        <a:p>
          <a:endParaRPr lang="es-ES"/>
        </a:p>
      </dgm:t>
    </dgm:pt>
    <dgm:pt modelId="{5D73BE9E-3456-754D-91C2-77F3BC38EB75}" type="sibTrans" cxnId="{061F3DC1-1BD3-8043-9200-7797F3329E4B}">
      <dgm:prSet/>
      <dgm:spPr/>
      <dgm:t>
        <a:bodyPr/>
        <a:lstStyle/>
        <a:p>
          <a:endParaRPr lang="es-ES"/>
        </a:p>
      </dgm:t>
    </dgm:pt>
    <dgm:pt modelId="{CE0DADD8-B695-2142-9B7B-8361FED81DDB}">
      <dgm:prSet custT="1"/>
      <dgm:spPr/>
      <dgm:t>
        <a:bodyPr/>
        <a:lstStyle/>
        <a:p>
          <a:pPr rtl="0"/>
          <a:r>
            <a:rPr lang="es-ES_tradnl" sz="1400" dirty="0" smtClean="0"/>
            <a:t>ayuda mutua</a:t>
          </a:r>
          <a:endParaRPr lang="es-ES_tradnl" sz="1400" dirty="0"/>
        </a:p>
      </dgm:t>
    </dgm:pt>
    <dgm:pt modelId="{6F6D5C5E-AABF-0B44-86FA-A6B827E2C9E1}" type="parTrans" cxnId="{288A5659-9ED8-7A45-95D6-609CE8468924}">
      <dgm:prSet/>
      <dgm:spPr/>
      <dgm:t>
        <a:bodyPr/>
        <a:lstStyle/>
        <a:p>
          <a:endParaRPr lang="es-ES"/>
        </a:p>
      </dgm:t>
    </dgm:pt>
    <dgm:pt modelId="{EAC32237-293E-2E43-AF1A-138C3274BDC6}" type="sibTrans" cxnId="{288A5659-9ED8-7A45-95D6-609CE8468924}">
      <dgm:prSet/>
      <dgm:spPr/>
      <dgm:t>
        <a:bodyPr/>
        <a:lstStyle/>
        <a:p>
          <a:endParaRPr lang="es-ES"/>
        </a:p>
      </dgm:t>
    </dgm:pt>
    <dgm:pt modelId="{A3048578-E085-7B45-A41E-601748D82F92}">
      <dgm:prSet custT="1"/>
      <dgm:spPr/>
      <dgm:t>
        <a:bodyPr/>
        <a:lstStyle/>
        <a:p>
          <a:pPr rtl="0"/>
          <a:r>
            <a:rPr lang="es-ES_tradnl" sz="1400" dirty="0" smtClean="0"/>
            <a:t>corazón de amor, </a:t>
          </a:r>
          <a:r>
            <a:rPr lang="es-ES_tradnl" altLang="ja-JP" sz="1400" dirty="0" smtClean="0"/>
            <a:t>“</a:t>
          </a:r>
          <a:r>
            <a:rPr lang="es-ES_tradnl" sz="1400" dirty="0" smtClean="0"/>
            <a:t>revestidos de persona nueva</a:t>
          </a:r>
          <a:r>
            <a:rPr lang="es-ES_tradnl" altLang="ja-JP" sz="1400" dirty="0" smtClean="0"/>
            <a:t>”</a:t>
          </a:r>
          <a:endParaRPr lang="es-ES_tradnl" sz="1400" dirty="0"/>
        </a:p>
      </dgm:t>
    </dgm:pt>
    <dgm:pt modelId="{4DF485AA-FBD6-A547-A979-0D40F3018D31}" type="parTrans" cxnId="{7D291C1C-2276-7A4F-87AB-F432C690A1EA}">
      <dgm:prSet/>
      <dgm:spPr/>
      <dgm:t>
        <a:bodyPr/>
        <a:lstStyle/>
        <a:p>
          <a:endParaRPr lang="es-ES"/>
        </a:p>
      </dgm:t>
    </dgm:pt>
    <dgm:pt modelId="{D0ABA8FF-4D10-DD4F-8B9D-9A5F6DB41DF9}" type="sibTrans" cxnId="{7D291C1C-2276-7A4F-87AB-F432C690A1EA}">
      <dgm:prSet/>
      <dgm:spPr/>
      <dgm:t>
        <a:bodyPr/>
        <a:lstStyle/>
        <a:p>
          <a:endParaRPr lang="es-ES"/>
        </a:p>
      </dgm:t>
    </dgm:pt>
    <dgm:pt modelId="{5741D3C9-7B42-A34C-81D2-CD1E7712672B}" type="pres">
      <dgm:prSet presAssocID="{A47EAF4D-706A-6541-BB81-FFE9952704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B066EB0-3FD9-0C4C-B570-AB28C0CFBDFB}" type="pres">
      <dgm:prSet presAssocID="{C84ED0B1-0FD3-C64B-AE10-630FB3B74165}" presName="boxAndChildren" presStyleCnt="0"/>
      <dgm:spPr/>
    </dgm:pt>
    <dgm:pt modelId="{09FB0C82-6C7F-304B-9D4E-32DE06ABD828}" type="pres">
      <dgm:prSet presAssocID="{C84ED0B1-0FD3-C64B-AE10-630FB3B74165}" presName="parentTextBox" presStyleLbl="node1" presStyleIdx="0" presStyleCnt="6"/>
      <dgm:spPr/>
      <dgm:t>
        <a:bodyPr/>
        <a:lstStyle/>
        <a:p>
          <a:endParaRPr lang="es-ES"/>
        </a:p>
      </dgm:t>
    </dgm:pt>
    <dgm:pt modelId="{22C214A8-32BF-B545-AB75-6BD002C6AECD}" type="pres">
      <dgm:prSet presAssocID="{C84ED0B1-0FD3-C64B-AE10-630FB3B74165}" presName="entireBox" presStyleLbl="node1" presStyleIdx="0" presStyleCnt="6"/>
      <dgm:spPr/>
      <dgm:t>
        <a:bodyPr/>
        <a:lstStyle/>
        <a:p>
          <a:endParaRPr lang="es-ES"/>
        </a:p>
      </dgm:t>
    </dgm:pt>
    <dgm:pt modelId="{ED69ABDE-AF7F-6644-B9FF-3B97C0240331}" type="pres">
      <dgm:prSet presAssocID="{C84ED0B1-0FD3-C64B-AE10-630FB3B74165}" presName="descendantBox" presStyleCnt="0"/>
      <dgm:spPr/>
    </dgm:pt>
    <dgm:pt modelId="{9A3BE0AF-0A3A-3244-B3DF-76869FFF8F01}" type="pres">
      <dgm:prSet presAssocID="{A3048578-E085-7B45-A41E-601748D82F92}" presName="childTextBox" presStyleLbl="fg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5288BDB-CEFE-7E44-B989-D9946AB48E6D}" type="pres">
      <dgm:prSet presAssocID="{F15EC381-4384-EC4D-95D9-DBF6499C3AFB}" presName="sp" presStyleCnt="0"/>
      <dgm:spPr/>
    </dgm:pt>
    <dgm:pt modelId="{D82793E7-0400-2C46-A5BC-34807DC1D619}" type="pres">
      <dgm:prSet presAssocID="{9FC6B801-A1C9-6744-8D11-200370B2CEED}" presName="arrowAndChildren" presStyleCnt="0"/>
      <dgm:spPr/>
    </dgm:pt>
    <dgm:pt modelId="{BB2895FD-A75C-1E43-A694-1E52991B99D0}" type="pres">
      <dgm:prSet presAssocID="{9FC6B801-A1C9-6744-8D11-200370B2CEED}" presName="parentTextArrow" presStyleLbl="node1" presStyleIdx="0" presStyleCnt="6"/>
      <dgm:spPr/>
      <dgm:t>
        <a:bodyPr/>
        <a:lstStyle/>
        <a:p>
          <a:endParaRPr lang="es-ES"/>
        </a:p>
      </dgm:t>
    </dgm:pt>
    <dgm:pt modelId="{8002F4CC-6489-DA4E-BE18-DF88E3FA6617}" type="pres">
      <dgm:prSet presAssocID="{9FC6B801-A1C9-6744-8D11-200370B2CEED}" presName="arrow" presStyleLbl="node1" presStyleIdx="1" presStyleCnt="6"/>
      <dgm:spPr/>
      <dgm:t>
        <a:bodyPr/>
        <a:lstStyle/>
        <a:p>
          <a:endParaRPr lang="es-ES"/>
        </a:p>
      </dgm:t>
    </dgm:pt>
    <dgm:pt modelId="{B49097F3-6812-AC4E-9CAC-14FC5C80419B}" type="pres">
      <dgm:prSet presAssocID="{9FC6B801-A1C9-6744-8D11-200370B2CEED}" presName="descendantArrow" presStyleCnt="0"/>
      <dgm:spPr/>
    </dgm:pt>
    <dgm:pt modelId="{813CA3AA-28D0-894A-BA98-0F7D83E58306}" type="pres">
      <dgm:prSet presAssocID="{CE0DADD8-B695-2142-9B7B-8361FED81DDB}" presName="childTextArrow" presStyleLbl="fg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EF3FAC6-EC9D-B040-80AE-3B4F1E95709D}" type="pres">
      <dgm:prSet presAssocID="{5C401C07-97DD-4C4E-96BC-A24B9058B7FD}" presName="sp" presStyleCnt="0"/>
      <dgm:spPr/>
    </dgm:pt>
    <dgm:pt modelId="{82674E0C-4D8F-8442-8497-A6D8B894A93A}" type="pres">
      <dgm:prSet presAssocID="{7EB06CBB-646B-CC49-9628-77E27F14F9A0}" presName="arrowAndChildren" presStyleCnt="0"/>
      <dgm:spPr/>
    </dgm:pt>
    <dgm:pt modelId="{5711E0E9-E987-124B-86DF-8FD020BE2A5F}" type="pres">
      <dgm:prSet presAssocID="{7EB06CBB-646B-CC49-9628-77E27F14F9A0}" presName="parentTextArrow" presStyleLbl="node1" presStyleIdx="1" presStyleCnt="6"/>
      <dgm:spPr/>
      <dgm:t>
        <a:bodyPr/>
        <a:lstStyle/>
        <a:p>
          <a:endParaRPr lang="es-ES"/>
        </a:p>
      </dgm:t>
    </dgm:pt>
    <dgm:pt modelId="{29325208-78BD-C149-8DE3-E104E0296EB3}" type="pres">
      <dgm:prSet presAssocID="{7EB06CBB-646B-CC49-9628-77E27F14F9A0}" presName="arrow" presStyleLbl="node1" presStyleIdx="2" presStyleCnt="6"/>
      <dgm:spPr/>
      <dgm:t>
        <a:bodyPr/>
        <a:lstStyle/>
        <a:p>
          <a:endParaRPr lang="es-ES"/>
        </a:p>
      </dgm:t>
    </dgm:pt>
    <dgm:pt modelId="{FAC26472-1C2E-0447-A1E9-A533F6A08F99}" type="pres">
      <dgm:prSet presAssocID="{7EB06CBB-646B-CC49-9628-77E27F14F9A0}" presName="descendantArrow" presStyleCnt="0"/>
      <dgm:spPr/>
    </dgm:pt>
    <dgm:pt modelId="{9B60593B-78B8-F941-8BAE-AA45B4022334}" type="pres">
      <dgm:prSet presAssocID="{A8F6C356-F8F3-3F44-A2B9-F2AB0083ECA1}" presName="childTextArrow" presStyleLbl="fg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131A52A-19A0-9B46-99D0-95B8B2E8179A}" type="pres">
      <dgm:prSet presAssocID="{F0B12081-CEB9-D348-B73A-961D344855B2}" presName="sp" presStyleCnt="0"/>
      <dgm:spPr/>
    </dgm:pt>
    <dgm:pt modelId="{71804AD7-B83B-ED4B-B377-B816D654EDDC}" type="pres">
      <dgm:prSet presAssocID="{EF4B5D14-6334-974B-9C99-DCF92DA3396F}" presName="arrowAndChildren" presStyleCnt="0"/>
      <dgm:spPr/>
    </dgm:pt>
    <dgm:pt modelId="{4053A31C-3B98-B043-87BD-CA941E634611}" type="pres">
      <dgm:prSet presAssocID="{EF4B5D14-6334-974B-9C99-DCF92DA3396F}" presName="parentTextArrow" presStyleLbl="node1" presStyleIdx="2" presStyleCnt="6"/>
      <dgm:spPr/>
      <dgm:t>
        <a:bodyPr/>
        <a:lstStyle/>
        <a:p>
          <a:endParaRPr lang="es-ES"/>
        </a:p>
      </dgm:t>
    </dgm:pt>
    <dgm:pt modelId="{AB56BF1D-09AA-3F4A-857C-09F1B44BDED9}" type="pres">
      <dgm:prSet presAssocID="{EF4B5D14-6334-974B-9C99-DCF92DA3396F}" presName="arrow" presStyleLbl="node1" presStyleIdx="3" presStyleCnt="6"/>
      <dgm:spPr/>
      <dgm:t>
        <a:bodyPr/>
        <a:lstStyle/>
        <a:p>
          <a:endParaRPr lang="es-ES"/>
        </a:p>
      </dgm:t>
    </dgm:pt>
    <dgm:pt modelId="{394CB6EB-A093-7943-967B-A40A0400C5B3}" type="pres">
      <dgm:prSet presAssocID="{EF4B5D14-6334-974B-9C99-DCF92DA3396F}" presName="descendantArrow" presStyleCnt="0"/>
      <dgm:spPr/>
    </dgm:pt>
    <dgm:pt modelId="{FA5EC9BC-DCAA-334A-BBED-1F5457AD0006}" type="pres">
      <dgm:prSet presAssocID="{8F9B9B0C-BB8A-8940-9DA7-F7FA6A01FA76}" presName="childTextArrow" presStyleLbl="fg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4768D45-C91C-9441-8210-EA1E2B6A4191}" type="pres">
      <dgm:prSet presAssocID="{F1F53C35-556C-564D-AC24-8097B28B78CF}" presName="sp" presStyleCnt="0"/>
      <dgm:spPr/>
    </dgm:pt>
    <dgm:pt modelId="{F4AAD912-C541-9349-A7C8-783232D4BB28}" type="pres">
      <dgm:prSet presAssocID="{7E374BAC-B9A3-5B40-8B4A-E0DE52AD7733}" presName="arrowAndChildren" presStyleCnt="0"/>
      <dgm:spPr/>
    </dgm:pt>
    <dgm:pt modelId="{4CA65CF1-9482-A446-9FFB-E95B10CF4B46}" type="pres">
      <dgm:prSet presAssocID="{7E374BAC-B9A3-5B40-8B4A-E0DE52AD7733}" presName="parentTextArrow" presStyleLbl="node1" presStyleIdx="3" presStyleCnt="6"/>
      <dgm:spPr/>
      <dgm:t>
        <a:bodyPr/>
        <a:lstStyle/>
        <a:p>
          <a:endParaRPr lang="es-ES"/>
        </a:p>
      </dgm:t>
    </dgm:pt>
    <dgm:pt modelId="{D09DFA0F-EBB2-CE4D-A812-241DEF351D3A}" type="pres">
      <dgm:prSet presAssocID="{7E374BAC-B9A3-5B40-8B4A-E0DE52AD7733}" presName="arrow" presStyleLbl="node1" presStyleIdx="4" presStyleCnt="6"/>
      <dgm:spPr/>
      <dgm:t>
        <a:bodyPr/>
        <a:lstStyle/>
        <a:p>
          <a:endParaRPr lang="es-ES"/>
        </a:p>
      </dgm:t>
    </dgm:pt>
    <dgm:pt modelId="{3C573C16-510A-3545-9027-BB5B4B9CE3FB}" type="pres">
      <dgm:prSet presAssocID="{7E374BAC-B9A3-5B40-8B4A-E0DE52AD7733}" presName="descendantArrow" presStyleCnt="0"/>
      <dgm:spPr/>
    </dgm:pt>
    <dgm:pt modelId="{61D344B3-2255-E24F-83B3-9017B0D1B098}" type="pres">
      <dgm:prSet presAssocID="{D4516023-AD5E-F54F-A71C-5019DBFB08DF}" presName="childTextArrow" presStyleLbl="fg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8682A9D-844A-DA4B-901A-9C3BC6584C0C}" type="pres">
      <dgm:prSet presAssocID="{75555040-4C7F-FC4D-BE0F-AE506A08A32D}" presName="sp" presStyleCnt="0"/>
      <dgm:spPr/>
    </dgm:pt>
    <dgm:pt modelId="{E15E087A-CA74-4E48-BEA6-9D8A4F80EB88}" type="pres">
      <dgm:prSet presAssocID="{CA6340A4-2B23-154E-ADBB-20F03B5D652B}" presName="arrowAndChildren" presStyleCnt="0"/>
      <dgm:spPr/>
    </dgm:pt>
    <dgm:pt modelId="{BA7F13F7-D053-7840-9530-0018500238CE}" type="pres">
      <dgm:prSet presAssocID="{CA6340A4-2B23-154E-ADBB-20F03B5D652B}" presName="parentTextArrow" presStyleLbl="node1" presStyleIdx="4" presStyleCnt="6"/>
      <dgm:spPr/>
      <dgm:t>
        <a:bodyPr/>
        <a:lstStyle/>
        <a:p>
          <a:endParaRPr lang="es-ES"/>
        </a:p>
      </dgm:t>
    </dgm:pt>
    <dgm:pt modelId="{4792183B-A2D0-9748-B69A-CA5813215DEA}" type="pres">
      <dgm:prSet presAssocID="{CA6340A4-2B23-154E-ADBB-20F03B5D652B}" presName="arrow" presStyleLbl="node1" presStyleIdx="5" presStyleCnt="6"/>
      <dgm:spPr/>
      <dgm:t>
        <a:bodyPr/>
        <a:lstStyle/>
        <a:p>
          <a:endParaRPr lang="es-ES"/>
        </a:p>
      </dgm:t>
    </dgm:pt>
    <dgm:pt modelId="{B089AF30-AA37-0743-A14A-800B8744A773}" type="pres">
      <dgm:prSet presAssocID="{CA6340A4-2B23-154E-ADBB-20F03B5D652B}" presName="descendantArrow" presStyleCnt="0"/>
      <dgm:spPr/>
    </dgm:pt>
    <dgm:pt modelId="{1B3C34B3-FCC3-DC46-A04F-E994225CEF72}" type="pres">
      <dgm:prSet presAssocID="{4C84383E-20F7-064B-905F-E57D2CB7652E}" presName="childTextArrow" presStyleLbl="fg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60E363C-578C-A64D-99D3-F4AF45A0B8C3}" type="presOf" srcId="{A3048578-E085-7B45-A41E-601748D82F92}" destId="{9A3BE0AF-0A3A-3244-B3DF-76869FFF8F01}" srcOrd="0" destOrd="0" presId="urn:microsoft.com/office/officeart/2005/8/layout/process4"/>
    <dgm:cxn modelId="{A94B4798-E6FF-CB48-A1E7-10DD0C2F2C1B}" type="presOf" srcId="{9FC6B801-A1C9-6744-8D11-200370B2CEED}" destId="{BB2895FD-A75C-1E43-A694-1E52991B99D0}" srcOrd="0" destOrd="0" presId="urn:microsoft.com/office/officeart/2005/8/layout/process4"/>
    <dgm:cxn modelId="{2860F8EF-B6E1-F940-A378-96AFAF707B31}" srcId="{EF4B5D14-6334-974B-9C99-DCF92DA3396F}" destId="{8F9B9B0C-BB8A-8940-9DA7-F7FA6A01FA76}" srcOrd="0" destOrd="0" parTransId="{2D5C756C-D587-A442-9627-A60BC5DD89AA}" sibTransId="{127A20EF-6C14-2D4D-AA8E-63D147E5F3D7}"/>
    <dgm:cxn modelId="{3E1B9A72-E6CE-0C49-A2E6-27CDE0DB66E6}" type="presOf" srcId="{C84ED0B1-0FD3-C64B-AE10-630FB3B74165}" destId="{09FB0C82-6C7F-304B-9D4E-32DE06ABD828}" srcOrd="0" destOrd="0" presId="urn:microsoft.com/office/officeart/2005/8/layout/process4"/>
    <dgm:cxn modelId="{288A5659-9ED8-7A45-95D6-609CE8468924}" srcId="{9FC6B801-A1C9-6744-8D11-200370B2CEED}" destId="{CE0DADD8-B695-2142-9B7B-8361FED81DDB}" srcOrd="0" destOrd="0" parTransId="{6F6D5C5E-AABF-0B44-86FA-A6B827E2C9E1}" sibTransId="{EAC32237-293E-2E43-AF1A-138C3274BDC6}"/>
    <dgm:cxn modelId="{4B7A24C0-EB7B-134B-B235-D336224B48F5}" type="presOf" srcId="{9FC6B801-A1C9-6744-8D11-200370B2CEED}" destId="{8002F4CC-6489-DA4E-BE18-DF88E3FA6617}" srcOrd="1" destOrd="0" presId="urn:microsoft.com/office/officeart/2005/8/layout/process4"/>
    <dgm:cxn modelId="{F8A70833-F599-2B40-A7CE-D0841B266703}" srcId="{7E374BAC-B9A3-5B40-8B4A-E0DE52AD7733}" destId="{D4516023-AD5E-F54F-A71C-5019DBFB08DF}" srcOrd="0" destOrd="0" parTransId="{9E183442-79A0-AB44-ACCD-80C60D2FD497}" sibTransId="{9FC21C6E-ADA4-D849-AB45-7BBDC8100E4E}"/>
    <dgm:cxn modelId="{1592C9A0-850B-2B40-AC82-BEDF1F43A38A}" type="presOf" srcId="{8F9B9B0C-BB8A-8940-9DA7-F7FA6A01FA76}" destId="{FA5EC9BC-DCAA-334A-BBED-1F5457AD0006}" srcOrd="0" destOrd="0" presId="urn:microsoft.com/office/officeart/2005/8/layout/process4"/>
    <dgm:cxn modelId="{FE109EC3-85AE-EE4B-889A-33E07CB4854F}" type="presOf" srcId="{7EB06CBB-646B-CC49-9628-77E27F14F9A0}" destId="{5711E0E9-E987-124B-86DF-8FD020BE2A5F}" srcOrd="0" destOrd="0" presId="urn:microsoft.com/office/officeart/2005/8/layout/process4"/>
    <dgm:cxn modelId="{4E934034-9433-0E4A-BA9C-78ADA8C42D21}" srcId="{A47EAF4D-706A-6541-BB81-FFE9952704CD}" destId="{C84ED0B1-0FD3-C64B-AE10-630FB3B74165}" srcOrd="5" destOrd="0" parTransId="{D716CA64-D306-0E46-867F-2A79BDA4D66A}" sibTransId="{2B315633-A27A-1546-86A8-D3C48A71C060}"/>
    <dgm:cxn modelId="{061F3DC1-1BD3-8043-9200-7797F3329E4B}" srcId="{7EB06CBB-646B-CC49-9628-77E27F14F9A0}" destId="{A8F6C356-F8F3-3F44-A2B9-F2AB0083ECA1}" srcOrd="0" destOrd="0" parTransId="{6B0A58A8-EE3F-D745-8C6D-737C6A597CB5}" sibTransId="{5D73BE9E-3456-754D-91C2-77F3BC38EB75}"/>
    <dgm:cxn modelId="{890C8C86-AEE3-8042-9026-B95E4355B8DA}" srcId="{A47EAF4D-706A-6541-BB81-FFE9952704CD}" destId="{9FC6B801-A1C9-6744-8D11-200370B2CEED}" srcOrd="4" destOrd="0" parTransId="{B3BB1C66-A792-C74B-9AC7-72ED730F28A7}" sibTransId="{F15EC381-4384-EC4D-95D9-DBF6499C3AFB}"/>
    <dgm:cxn modelId="{75295460-3FD4-3E48-9271-A75AEFFC712F}" srcId="{A47EAF4D-706A-6541-BB81-FFE9952704CD}" destId="{CA6340A4-2B23-154E-ADBB-20F03B5D652B}" srcOrd="0" destOrd="0" parTransId="{482DE0B0-84D4-054C-AD51-C4BB3BC8F2A7}" sibTransId="{75555040-4C7F-FC4D-BE0F-AE506A08A32D}"/>
    <dgm:cxn modelId="{7D291C1C-2276-7A4F-87AB-F432C690A1EA}" srcId="{C84ED0B1-0FD3-C64B-AE10-630FB3B74165}" destId="{A3048578-E085-7B45-A41E-601748D82F92}" srcOrd="0" destOrd="0" parTransId="{4DF485AA-FBD6-A547-A979-0D40F3018D31}" sibTransId="{D0ABA8FF-4D10-DD4F-8B9D-9A5F6DB41DF9}"/>
    <dgm:cxn modelId="{451D0370-6DC2-A048-8308-EA072DC06FF1}" srcId="{CA6340A4-2B23-154E-ADBB-20F03B5D652B}" destId="{4C84383E-20F7-064B-905F-E57D2CB7652E}" srcOrd="0" destOrd="0" parTransId="{9BED4329-01D0-A943-8232-A970E2787C86}" sibTransId="{50483361-A105-8840-A65D-85CCC870008E}"/>
    <dgm:cxn modelId="{935AD755-D7F1-9A4D-844B-05DC9365B76D}" type="presOf" srcId="{7E374BAC-B9A3-5B40-8B4A-E0DE52AD7733}" destId="{D09DFA0F-EBB2-CE4D-A812-241DEF351D3A}" srcOrd="1" destOrd="0" presId="urn:microsoft.com/office/officeart/2005/8/layout/process4"/>
    <dgm:cxn modelId="{D499EA72-3786-024E-8EC1-934BD8823EEB}" type="presOf" srcId="{EF4B5D14-6334-974B-9C99-DCF92DA3396F}" destId="{AB56BF1D-09AA-3F4A-857C-09F1B44BDED9}" srcOrd="1" destOrd="0" presId="urn:microsoft.com/office/officeart/2005/8/layout/process4"/>
    <dgm:cxn modelId="{3352A6B4-BFBA-D944-AFDD-F7967EBA5FCE}" type="presOf" srcId="{7EB06CBB-646B-CC49-9628-77E27F14F9A0}" destId="{29325208-78BD-C149-8DE3-E104E0296EB3}" srcOrd="1" destOrd="0" presId="urn:microsoft.com/office/officeart/2005/8/layout/process4"/>
    <dgm:cxn modelId="{496F8B83-0DA2-7246-91F0-3B8D5E8B803C}" srcId="{A47EAF4D-706A-6541-BB81-FFE9952704CD}" destId="{7EB06CBB-646B-CC49-9628-77E27F14F9A0}" srcOrd="3" destOrd="0" parTransId="{2BFE31C9-E587-4848-9590-52AC492768A9}" sibTransId="{5C401C07-97DD-4C4E-96BC-A24B9058B7FD}"/>
    <dgm:cxn modelId="{94F62153-FADA-984E-824C-7EE20B235014}" type="presOf" srcId="{7E374BAC-B9A3-5B40-8B4A-E0DE52AD7733}" destId="{4CA65CF1-9482-A446-9FFB-E95B10CF4B46}" srcOrd="0" destOrd="0" presId="urn:microsoft.com/office/officeart/2005/8/layout/process4"/>
    <dgm:cxn modelId="{A0742EA3-C619-5549-B6D8-68CA8DAA38A1}" type="presOf" srcId="{CA6340A4-2B23-154E-ADBB-20F03B5D652B}" destId="{BA7F13F7-D053-7840-9530-0018500238CE}" srcOrd="0" destOrd="0" presId="urn:microsoft.com/office/officeart/2005/8/layout/process4"/>
    <dgm:cxn modelId="{C2F59327-F80A-C84F-885F-0BFC7363D377}" type="presOf" srcId="{EF4B5D14-6334-974B-9C99-DCF92DA3396F}" destId="{4053A31C-3B98-B043-87BD-CA941E634611}" srcOrd="0" destOrd="0" presId="urn:microsoft.com/office/officeart/2005/8/layout/process4"/>
    <dgm:cxn modelId="{9F40F241-66F7-7949-9EBA-90D2649A04DA}" type="presOf" srcId="{A47EAF4D-706A-6541-BB81-FFE9952704CD}" destId="{5741D3C9-7B42-A34C-81D2-CD1E7712672B}" srcOrd="0" destOrd="0" presId="urn:microsoft.com/office/officeart/2005/8/layout/process4"/>
    <dgm:cxn modelId="{74832F7E-7517-384B-97FE-5D9A1EBAB3A4}" type="presOf" srcId="{4C84383E-20F7-064B-905F-E57D2CB7652E}" destId="{1B3C34B3-FCC3-DC46-A04F-E994225CEF72}" srcOrd="0" destOrd="0" presId="urn:microsoft.com/office/officeart/2005/8/layout/process4"/>
    <dgm:cxn modelId="{DD4E8B98-642F-2D45-B743-D2842DDD2FD7}" type="presOf" srcId="{D4516023-AD5E-F54F-A71C-5019DBFB08DF}" destId="{61D344B3-2255-E24F-83B3-9017B0D1B098}" srcOrd="0" destOrd="0" presId="urn:microsoft.com/office/officeart/2005/8/layout/process4"/>
    <dgm:cxn modelId="{A49A3445-6D14-964A-BED8-69B7CF7E024D}" type="presOf" srcId="{C84ED0B1-0FD3-C64B-AE10-630FB3B74165}" destId="{22C214A8-32BF-B545-AB75-6BD002C6AECD}" srcOrd="1" destOrd="0" presId="urn:microsoft.com/office/officeart/2005/8/layout/process4"/>
    <dgm:cxn modelId="{12B2B58A-DBEC-F74D-9F47-C04CC1FD9D86}" srcId="{A47EAF4D-706A-6541-BB81-FFE9952704CD}" destId="{EF4B5D14-6334-974B-9C99-DCF92DA3396F}" srcOrd="2" destOrd="0" parTransId="{879B8EBD-3339-304D-AB50-8A0EE8979E92}" sibTransId="{F0B12081-CEB9-D348-B73A-961D344855B2}"/>
    <dgm:cxn modelId="{63188702-F776-364D-943E-6E5D0BEA5119}" srcId="{A47EAF4D-706A-6541-BB81-FFE9952704CD}" destId="{7E374BAC-B9A3-5B40-8B4A-E0DE52AD7733}" srcOrd="1" destOrd="0" parTransId="{9D3D2A7F-DEFF-C243-951D-1E842510DABE}" sibTransId="{F1F53C35-556C-564D-AC24-8097B28B78CF}"/>
    <dgm:cxn modelId="{8D2E4C08-780B-B846-A819-A1F4C6E6B07F}" type="presOf" srcId="{CA6340A4-2B23-154E-ADBB-20F03B5D652B}" destId="{4792183B-A2D0-9748-B69A-CA5813215DEA}" srcOrd="1" destOrd="0" presId="urn:microsoft.com/office/officeart/2005/8/layout/process4"/>
    <dgm:cxn modelId="{1251E5ED-6507-4142-B625-6A2DFA3A6809}" type="presOf" srcId="{A8F6C356-F8F3-3F44-A2B9-F2AB0083ECA1}" destId="{9B60593B-78B8-F941-8BAE-AA45B4022334}" srcOrd="0" destOrd="0" presId="urn:microsoft.com/office/officeart/2005/8/layout/process4"/>
    <dgm:cxn modelId="{D240AA7D-4CBB-2A44-B5D3-99660F5DAE03}" type="presOf" srcId="{CE0DADD8-B695-2142-9B7B-8361FED81DDB}" destId="{813CA3AA-28D0-894A-BA98-0F7D83E58306}" srcOrd="0" destOrd="0" presId="urn:microsoft.com/office/officeart/2005/8/layout/process4"/>
    <dgm:cxn modelId="{E18361FF-52D3-064A-948B-28BECCACD58A}" type="presParOf" srcId="{5741D3C9-7B42-A34C-81D2-CD1E7712672B}" destId="{EB066EB0-3FD9-0C4C-B570-AB28C0CFBDFB}" srcOrd="0" destOrd="0" presId="urn:microsoft.com/office/officeart/2005/8/layout/process4"/>
    <dgm:cxn modelId="{31B0FE33-544F-4E4A-9ACF-E96E609D74B1}" type="presParOf" srcId="{EB066EB0-3FD9-0C4C-B570-AB28C0CFBDFB}" destId="{09FB0C82-6C7F-304B-9D4E-32DE06ABD828}" srcOrd="0" destOrd="0" presId="urn:microsoft.com/office/officeart/2005/8/layout/process4"/>
    <dgm:cxn modelId="{2FCBCFB0-64DA-4C41-8F17-62555EB8B305}" type="presParOf" srcId="{EB066EB0-3FD9-0C4C-B570-AB28C0CFBDFB}" destId="{22C214A8-32BF-B545-AB75-6BD002C6AECD}" srcOrd="1" destOrd="0" presId="urn:microsoft.com/office/officeart/2005/8/layout/process4"/>
    <dgm:cxn modelId="{AF0D9C3C-907C-1345-921D-789DCF82481A}" type="presParOf" srcId="{EB066EB0-3FD9-0C4C-B570-AB28C0CFBDFB}" destId="{ED69ABDE-AF7F-6644-B9FF-3B97C0240331}" srcOrd="2" destOrd="0" presId="urn:microsoft.com/office/officeart/2005/8/layout/process4"/>
    <dgm:cxn modelId="{E98DE60C-5B2E-DD4C-B5FD-2B6F25467DB6}" type="presParOf" srcId="{ED69ABDE-AF7F-6644-B9FF-3B97C0240331}" destId="{9A3BE0AF-0A3A-3244-B3DF-76869FFF8F01}" srcOrd="0" destOrd="0" presId="urn:microsoft.com/office/officeart/2005/8/layout/process4"/>
    <dgm:cxn modelId="{F563DA85-7FE5-684F-89DB-43E00B4E830D}" type="presParOf" srcId="{5741D3C9-7B42-A34C-81D2-CD1E7712672B}" destId="{55288BDB-CEFE-7E44-B989-D9946AB48E6D}" srcOrd="1" destOrd="0" presId="urn:microsoft.com/office/officeart/2005/8/layout/process4"/>
    <dgm:cxn modelId="{6D3CF1B6-FED6-8D4E-90D0-65EBA17E0CEC}" type="presParOf" srcId="{5741D3C9-7B42-A34C-81D2-CD1E7712672B}" destId="{D82793E7-0400-2C46-A5BC-34807DC1D619}" srcOrd="2" destOrd="0" presId="urn:microsoft.com/office/officeart/2005/8/layout/process4"/>
    <dgm:cxn modelId="{41C89BC2-C983-F640-B97A-97BA813DB0C4}" type="presParOf" srcId="{D82793E7-0400-2C46-A5BC-34807DC1D619}" destId="{BB2895FD-A75C-1E43-A694-1E52991B99D0}" srcOrd="0" destOrd="0" presId="urn:microsoft.com/office/officeart/2005/8/layout/process4"/>
    <dgm:cxn modelId="{8847D695-87BD-1943-944A-9B3ABBF7B8CB}" type="presParOf" srcId="{D82793E7-0400-2C46-A5BC-34807DC1D619}" destId="{8002F4CC-6489-DA4E-BE18-DF88E3FA6617}" srcOrd="1" destOrd="0" presId="urn:microsoft.com/office/officeart/2005/8/layout/process4"/>
    <dgm:cxn modelId="{A86B9035-4F32-3B46-B2A4-43E8CC1BDC51}" type="presParOf" srcId="{D82793E7-0400-2C46-A5BC-34807DC1D619}" destId="{B49097F3-6812-AC4E-9CAC-14FC5C80419B}" srcOrd="2" destOrd="0" presId="urn:microsoft.com/office/officeart/2005/8/layout/process4"/>
    <dgm:cxn modelId="{E80CDD5C-EFA6-B64B-A6E7-735C974EF88B}" type="presParOf" srcId="{B49097F3-6812-AC4E-9CAC-14FC5C80419B}" destId="{813CA3AA-28D0-894A-BA98-0F7D83E58306}" srcOrd="0" destOrd="0" presId="urn:microsoft.com/office/officeart/2005/8/layout/process4"/>
    <dgm:cxn modelId="{8871BEC4-8F71-314B-8ADD-48C9F5295050}" type="presParOf" srcId="{5741D3C9-7B42-A34C-81D2-CD1E7712672B}" destId="{0EF3FAC6-EC9D-B040-80AE-3B4F1E95709D}" srcOrd="3" destOrd="0" presId="urn:microsoft.com/office/officeart/2005/8/layout/process4"/>
    <dgm:cxn modelId="{4FDE1D1E-89E0-A94E-94BC-8E8764E33D99}" type="presParOf" srcId="{5741D3C9-7B42-A34C-81D2-CD1E7712672B}" destId="{82674E0C-4D8F-8442-8497-A6D8B894A93A}" srcOrd="4" destOrd="0" presId="urn:microsoft.com/office/officeart/2005/8/layout/process4"/>
    <dgm:cxn modelId="{CDA54F8D-D3A7-354B-B8E0-C2E9DB3EF922}" type="presParOf" srcId="{82674E0C-4D8F-8442-8497-A6D8B894A93A}" destId="{5711E0E9-E987-124B-86DF-8FD020BE2A5F}" srcOrd="0" destOrd="0" presId="urn:microsoft.com/office/officeart/2005/8/layout/process4"/>
    <dgm:cxn modelId="{32EAD803-E6D2-0848-9F8A-0FC0C026CF3B}" type="presParOf" srcId="{82674E0C-4D8F-8442-8497-A6D8B894A93A}" destId="{29325208-78BD-C149-8DE3-E104E0296EB3}" srcOrd="1" destOrd="0" presId="urn:microsoft.com/office/officeart/2005/8/layout/process4"/>
    <dgm:cxn modelId="{18586FFB-A524-1F41-AAED-5102028EF3CD}" type="presParOf" srcId="{82674E0C-4D8F-8442-8497-A6D8B894A93A}" destId="{FAC26472-1C2E-0447-A1E9-A533F6A08F99}" srcOrd="2" destOrd="0" presId="urn:microsoft.com/office/officeart/2005/8/layout/process4"/>
    <dgm:cxn modelId="{8BC89F32-BF2A-1441-AB83-46728B11C494}" type="presParOf" srcId="{FAC26472-1C2E-0447-A1E9-A533F6A08F99}" destId="{9B60593B-78B8-F941-8BAE-AA45B4022334}" srcOrd="0" destOrd="0" presId="urn:microsoft.com/office/officeart/2005/8/layout/process4"/>
    <dgm:cxn modelId="{7213DEA4-60BB-0B41-9AD1-A040C9670D91}" type="presParOf" srcId="{5741D3C9-7B42-A34C-81D2-CD1E7712672B}" destId="{F131A52A-19A0-9B46-99D0-95B8B2E8179A}" srcOrd="5" destOrd="0" presId="urn:microsoft.com/office/officeart/2005/8/layout/process4"/>
    <dgm:cxn modelId="{C5313D0F-815F-5E4F-805A-AE9CE6AA3745}" type="presParOf" srcId="{5741D3C9-7B42-A34C-81D2-CD1E7712672B}" destId="{71804AD7-B83B-ED4B-B377-B816D654EDDC}" srcOrd="6" destOrd="0" presId="urn:microsoft.com/office/officeart/2005/8/layout/process4"/>
    <dgm:cxn modelId="{27D66CD2-BA4D-824F-A79D-9A461E04E66C}" type="presParOf" srcId="{71804AD7-B83B-ED4B-B377-B816D654EDDC}" destId="{4053A31C-3B98-B043-87BD-CA941E634611}" srcOrd="0" destOrd="0" presId="urn:microsoft.com/office/officeart/2005/8/layout/process4"/>
    <dgm:cxn modelId="{69F1007A-6827-1F45-9980-72EB296BD53A}" type="presParOf" srcId="{71804AD7-B83B-ED4B-B377-B816D654EDDC}" destId="{AB56BF1D-09AA-3F4A-857C-09F1B44BDED9}" srcOrd="1" destOrd="0" presId="urn:microsoft.com/office/officeart/2005/8/layout/process4"/>
    <dgm:cxn modelId="{6D4EC571-C1BF-1740-A469-C326F1AC8CA5}" type="presParOf" srcId="{71804AD7-B83B-ED4B-B377-B816D654EDDC}" destId="{394CB6EB-A093-7943-967B-A40A0400C5B3}" srcOrd="2" destOrd="0" presId="urn:microsoft.com/office/officeart/2005/8/layout/process4"/>
    <dgm:cxn modelId="{A7F3F14B-6D69-8E4A-B81C-B284A0511ECF}" type="presParOf" srcId="{394CB6EB-A093-7943-967B-A40A0400C5B3}" destId="{FA5EC9BC-DCAA-334A-BBED-1F5457AD0006}" srcOrd="0" destOrd="0" presId="urn:microsoft.com/office/officeart/2005/8/layout/process4"/>
    <dgm:cxn modelId="{2470F7D5-F00A-854A-A718-F9F1C312EBCF}" type="presParOf" srcId="{5741D3C9-7B42-A34C-81D2-CD1E7712672B}" destId="{F4768D45-C91C-9441-8210-EA1E2B6A4191}" srcOrd="7" destOrd="0" presId="urn:microsoft.com/office/officeart/2005/8/layout/process4"/>
    <dgm:cxn modelId="{DC6CBE61-4E45-DD40-80FD-F142DA94370D}" type="presParOf" srcId="{5741D3C9-7B42-A34C-81D2-CD1E7712672B}" destId="{F4AAD912-C541-9349-A7C8-783232D4BB28}" srcOrd="8" destOrd="0" presId="urn:microsoft.com/office/officeart/2005/8/layout/process4"/>
    <dgm:cxn modelId="{011D57B8-D378-EC4D-B12F-82DC493912B5}" type="presParOf" srcId="{F4AAD912-C541-9349-A7C8-783232D4BB28}" destId="{4CA65CF1-9482-A446-9FFB-E95B10CF4B46}" srcOrd="0" destOrd="0" presId="urn:microsoft.com/office/officeart/2005/8/layout/process4"/>
    <dgm:cxn modelId="{7741D09B-B420-BF43-9EF8-71757597AAC7}" type="presParOf" srcId="{F4AAD912-C541-9349-A7C8-783232D4BB28}" destId="{D09DFA0F-EBB2-CE4D-A812-241DEF351D3A}" srcOrd="1" destOrd="0" presId="urn:microsoft.com/office/officeart/2005/8/layout/process4"/>
    <dgm:cxn modelId="{C97CDB54-79CE-4543-888C-AE2A6A6BC6BD}" type="presParOf" srcId="{F4AAD912-C541-9349-A7C8-783232D4BB28}" destId="{3C573C16-510A-3545-9027-BB5B4B9CE3FB}" srcOrd="2" destOrd="0" presId="urn:microsoft.com/office/officeart/2005/8/layout/process4"/>
    <dgm:cxn modelId="{7927D644-984A-9A42-8BE5-5371959EA216}" type="presParOf" srcId="{3C573C16-510A-3545-9027-BB5B4B9CE3FB}" destId="{61D344B3-2255-E24F-83B3-9017B0D1B098}" srcOrd="0" destOrd="0" presId="urn:microsoft.com/office/officeart/2005/8/layout/process4"/>
    <dgm:cxn modelId="{E77EE352-C8BA-3049-8648-1E0DF4C814DE}" type="presParOf" srcId="{5741D3C9-7B42-A34C-81D2-CD1E7712672B}" destId="{98682A9D-844A-DA4B-901A-9C3BC6584C0C}" srcOrd="9" destOrd="0" presId="urn:microsoft.com/office/officeart/2005/8/layout/process4"/>
    <dgm:cxn modelId="{C5762CF5-A537-6C44-82AE-FF1AA068B8EA}" type="presParOf" srcId="{5741D3C9-7B42-A34C-81D2-CD1E7712672B}" destId="{E15E087A-CA74-4E48-BEA6-9D8A4F80EB88}" srcOrd="10" destOrd="0" presId="urn:microsoft.com/office/officeart/2005/8/layout/process4"/>
    <dgm:cxn modelId="{151CF330-36AE-B34B-8158-249610459F0B}" type="presParOf" srcId="{E15E087A-CA74-4E48-BEA6-9D8A4F80EB88}" destId="{BA7F13F7-D053-7840-9530-0018500238CE}" srcOrd="0" destOrd="0" presId="urn:microsoft.com/office/officeart/2005/8/layout/process4"/>
    <dgm:cxn modelId="{E341A7C6-4FBC-4843-BB8C-6ACA568E6C90}" type="presParOf" srcId="{E15E087A-CA74-4E48-BEA6-9D8A4F80EB88}" destId="{4792183B-A2D0-9748-B69A-CA5813215DEA}" srcOrd="1" destOrd="0" presId="urn:microsoft.com/office/officeart/2005/8/layout/process4"/>
    <dgm:cxn modelId="{30FCD7EC-4F47-3D4E-A524-1E5412420C4F}" type="presParOf" srcId="{E15E087A-CA74-4E48-BEA6-9D8A4F80EB88}" destId="{B089AF30-AA37-0743-A14A-800B8744A773}" srcOrd="2" destOrd="0" presId="urn:microsoft.com/office/officeart/2005/8/layout/process4"/>
    <dgm:cxn modelId="{6D5371B5-5CD0-3543-A164-4A6B00D77768}" type="presParOf" srcId="{B089AF30-AA37-0743-A14A-800B8744A773}" destId="{1B3C34B3-FCC3-DC46-A04F-E994225CEF72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ACAC6F4-E484-F348-8807-D91946C4DEB1}" type="doc">
      <dgm:prSet loTypeId="urn:microsoft.com/office/officeart/2008/layout/BubblePictureList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39A35581-D657-1840-8F3E-D5285C55D7F7}">
      <dgm:prSet phldrT="[Texto]"/>
      <dgm:spPr/>
      <dgm:t>
        <a:bodyPr/>
        <a:lstStyle/>
        <a:p>
          <a:r>
            <a:rPr lang="es-ES" dirty="0" smtClean="0"/>
            <a:t>Los recuerdos</a:t>
          </a:r>
          <a:endParaRPr lang="es-ES" dirty="0"/>
        </a:p>
      </dgm:t>
    </dgm:pt>
    <dgm:pt modelId="{08B4467F-720B-9048-AC36-0F2AD7DF8E89}" type="parTrans" cxnId="{ABC0BF72-B01C-B545-A235-34E6DD0E1FAF}">
      <dgm:prSet/>
      <dgm:spPr/>
      <dgm:t>
        <a:bodyPr/>
        <a:lstStyle/>
        <a:p>
          <a:endParaRPr lang="es-ES"/>
        </a:p>
      </dgm:t>
    </dgm:pt>
    <dgm:pt modelId="{F075F208-EC11-2F4D-A57E-6F48DC7E9F3B}" type="sibTrans" cxnId="{ABC0BF72-B01C-B545-A235-34E6DD0E1FAF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</dgm:spPr>
      <dgm:t>
        <a:bodyPr/>
        <a:lstStyle/>
        <a:p>
          <a:endParaRPr lang="es-ES"/>
        </a:p>
      </dgm:t>
    </dgm:pt>
    <dgm:pt modelId="{D1BF7EE6-958C-9641-997C-9FA8D2F90329}">
      <dgm:prSet phldrT="[Texto]"/>
      <dgm:spPr/>
      <dgm:t>
        <a:bodyPr/>
        <a:lstStyle/>
        <a:p>
          <a:r>
            <a:rPr lang="es-ES" dirty="0" smtClean="0"/>
            <a:t>Lo desconocido</a:t>
          </a:r>
          <a:endParaRPr lang="es-ES" dirty="0"/>
        </a:p>
      </dgm:t>
    </dgm:pt>
    <dgm:pt modelId="{99B0FB84-EE7D-FF42-98BF-5415AD78F663}" type="parTrans" cxnId="{6CD06B43-6CAE-434B-8987-20082E3C68EF}">
      <dgm:prSet/>
      <dgm:spPr/>
      <dgm:t>
        <a:bodyPr/>
        <a:lstStyle/>
        <a:p>
          <a:endParaRPr lang="es-ES"/>
        </a:p>
      </dgm:t>
    </dgm:pt>
    <dgm:pt modelId="{07E44E61-2830-9141-ABEB-613EAEFF2CF1}" type="sibTrans" cxnId="{6CD06B43-6CAE-434B-8987-20082E3C68EF}">
      <dgm:prSet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</dgm:spPr>
      <dgm:t>
        <a:bodyPr/>
        <a:lstStyle/>
        <a:p>
          <a:endParaRPr lang="es-ES"/>
        </a:p>
      </dgm:t>
    </dgm:pt>
    <dgm:pt modelId="{0F749389-FF53-D142-9513-50F3055D4DB3}">
      <dgm:prSet phldrT="[Texto]"/>
      <dgm:spPr/>
      <dgm:t>
        <a:bodyPr/>
        <a:lstStyle/>
        <a:p>
          <a:r>
            <a:rPr lang="es-ES" dirty="0" smtClean="0"/>
            <a:t>La agresión</a:t>
          </a:r>
          <a:endParaRPr lang="es-ES" dirty="0"/>
        </a:p>
      </dgm:t>
    </dgm:pt>
    <dgm:pt modelId="{D378E5AE-0B70-134E-AC48-FE80D8E53FDA}" type="parTrans" cxnId="{CA34741A-735C-BD4C-9B29-84BD95EDB97C}">
      <dgm:prSet/>
      <dgm:spPr/>
      <dgm:t>
        <a:bodyPr/>
        <a:lstStyle/>
        <a:p>
          <a:endParaRPr lang="es-ES"/>
        </a:p>
      </dgm:t>
    </dgm:pt>
    <dgm:pt modelId="{DF4A2B05-7A09-7540-85AD-9C70BDA25018}" type="sibTrans" cxnId="{CA34741A-735C-BD4C-9B29-84BD95EDB97C}">
      <dgm:prSet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  <dgm:t>
        <a:bodyPr/>
        <a:lstStyle/>
        <a:p>
          <a:endParaRPr lang="es-ES"/>
        </a:p>
      </dgm:t>
    </dgm:pt>
    <dgm:pt modelId="{7C52CDBF-4AF0-1D40-A848-D9E8D9E44E92}">
      <dgm:prSet phldrT="[Texto]"/>
      <dgm:spPr/>
      <dgm:t>
        <a:bodyPr/>
        <a:lstStyle/>
        <a:p>
          <a:r>
            <a:rPr lang="es-ES" dirty="0" smtClean="0"/>
            <a:t>La indiferencia</a:t>
          </a:r>
          <a:endParaRPr lang="es-ES" dirty="0"/>
        </a:p>
      </dgm:t>
    </dgm:pt>
    <dgm:pt modelId="{174AD9EE-5FEC-2949-9ABA-431DD56E1510}" type="parTrans" cxnId="{3B1EFE5E-279A-5846-9DC5-AAA4F50715D3}">
      <dgm:prSet/>
      <dgm:spPr/>
      <dgm:t>
        <a:bodyPr/>
        <a:lstStyle/>
        <a:p>
          <a:endParaRPr lang="es-ES"/>
        </a:p>
      </dgm:t>
    </dgm:pt>
    <dgm:pt modelId="{B3058BFC-2275-4342-B1C1-C6573281425B}" type="sibTrans" cxnId="{3B1EFE5E-279A-5846-9DC5-AAA4F50715D3}">
      <dgm:prSet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</dgm:spPr>
      <dgm:t>
        <a:bodyPr/>
        <a:lstStyle/>
        <a:p>
          <a:endParaRPr lang="es-ES"/>
        </a:p>
      </dgm:t>
    </dgm:pt>
    <dgm:pt modelId="{6CB465C5-CD5F-D149-8106-91B1882F9C2B}">
      <dgm:prSet phldrT="[Texto]"/>
      <dgm:spPr/>
      <dgm:t>
        <a:bodyPr/>
        <a:lstStyle/>
        <a:p>
          <a:r>
            <a:rPr lang="es-ES" dirty="0" smtClean="0"/>
            <a:t>La mediocridad</a:t>
          </a:r>
          <a:endParaRPr lang="es-ES" dirty="0"/>
        </a:p>
      </dgm:t>
    </dgm:pt>
    <dgm:pt modelId="{844D72A7-5240-CB41-B10F-ABDF7C1FE663}" type="parTrans" cxnId="{5C12963D-B4BE-E54E-8B37-17B8936F17FA}">
      <dgm:prSet/>
      <dgm:spPr/>
      <dgm:t>
        <a:bodyPr/>
        <a:lstStyle/>
        <a:p>
          <a:endParaRPr lang="es-ES"/>
        </a:p>
      </dgm:t>
    </dgm:pt>
    <dgm:pt modelId="{C95FBD5F-812F-EC4D-A941-BEE83F600822}" type="sibTrans" cxnId="{5C12963D-B4BE-E54E-8B37-17B8936F17FA}">
      <dgm:prSet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4000" r="-34000"/>
          </a:stretch>
        </a:blipFill>
      </dgm:spPr>
      <dgm:t>
        <a:bodyPr/>
        <a:lstStyle/>
        <a:p>
          <a:endParaRPr lang="es-ES"/>
        </a:p>
      </dgm:t>
    </dgm:pt>
    <dgm:pt modelId="{14B2527C-1DDA-7746-A61F-BC90EFA41837}">
      <dgm:prSet phldrT="[Texto]"/>
      <dgm:spPr/>
      <dgm:t>
        <a:bodyPr/>
        <a:lstStyle/>
        <a:p>
          <a:r>
            <a:rPr lang="es-ES" dirty="0" smtClean="0"/>
            <a:t>Las relaciones</a:t>
          </a:r>
          <a:endParaRPr lang="es-ES" dirty="0"/>
        </a:p>
      </dgm:t>
    </dgm:pt>
    <dgm:pt modelId="{186A9E4D-9776-A842-899D-065196D68605}" type="parTrans" cxnId="{9D981A74-8FB3-E842-9673-37DDD92CCE40}">
      <dgm:prSet/>
      <dgm:spPr/>
      <dgm:t>
        <a:bodyPr/>
        <a:lstStyle/>
        <a:p>
          <a:endParaRPr lang="es-ES"/>
        </a:p>
      </dgm:t>
    </dgm:pt>
    <dgm:pt modelId="{33964503-19E0-534A-98DE-339CAA9C5290}" type="sibTrans" cxnId="{9D981A74-8FB3-E842-9673-37DDD92CCE40}">
      <dgm:prSet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</dgm:spPr>
      <dgm:t>
        <a:bodyPr/>
        <a:lstStyle/>
        <a:p>
          <a:endParaRPr lang="es-ES"/>
        </a:p>
      </dgm:t>
    </dgm:pt>
    <dgm:pt modelId="{D452BB4E-8931-5442-B3A6-5E9DB31A8DD2}" type="pres">
      <dgm:prSet presAssocID="{5ACAC6F4-E484-F348-8807-D91946C4DEB1}" presName="Name0" presStyleCnt="0">
        <dgm:presLayoutVars>
          <dgm:chMax val="8"/>
          <dgm:chPref val="8"/>
          <dgm:dir/>
        </dgm:presLayoutVars>
      </dgm:prSet>
      <dgm:spPr/>
      <dgm:t>
        <a:bodyPr/>
        <a:lstStyle/>
        <a:p>
          <a:endParaRPr lang="es-ES"/>
        </a:p>
      </dgm:t>
    </dgm:pt>
    <dgm:pt modelId="{0753C96F-7AFD-A642-8E18-49A58FFCC581}" type="pres">
      <dgm:prSet presAssocID="{39A35581-D657-1840-8F3E-D5285C55D7F7}" presName="parent_text_1" presStyleLbl="revTx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4D2E6B5-C874-5F45-B59F-D98C0AC08DEC}" type="pres">
      <dgm:prSet presAssocID="{39A35581-D657-1840-8F3E-D5285C55D7F7}" presName="image_accent_1" presStyleCnt="0"/>
      <dgm:spPr/>
    </dgm:pt>
    <dgm:pt modelId="{D587D98F-4DDC-FD47-A5BA-CCD13AC060AC}" type="pres">
      <dgm:prSet presAssocID="{39A35581-D657-1840-8F3E-D5285C55D7F7}" presName="imageAccentRepeatNode" presStyleLbl="alignNode1" presStyleIdx="0" presStyleCnt="11"/>
      <dgm:spPr/>
    </dgm:pt>
    <dgm:pt modelId="{6181C4EE-706F-1E45-8BA5-13D7ECC3C9FE}" type="pres">
      <dgm:prSet presAssocID="{39A35581-D657-1840-8F3E-D5285C55D7F7}" presName="accent_1" presStyleLbl="alignNode1" presStyleIdx="1" presStyleCnt="11"/>
      <dgm:spPr/>
    </dgm:pt>
    <dgm:pt modelId="{1C165E5D-8C91-874A-8619-B66ABE736883}" type="pres">
      <dgm:prSet presAssocID="{F075F208-EC11-2F4D-A57E-6F48DC7E9F3B}" presName="image_1" presStyleCnt="0"/>
      <dgm:spPr/>
    </dgm:pt>
    <dgm:pt modelId="{2D128BB1-4B04-3A40-ADEB-A72AD528DCEA}" type="pres">
      <dgm:prSet presAssocID="{F075F208-EC11-2F4D-A57E-6F48DC7E9F3B}" presName="imageRepeatNode" presStyleLbl="fgImgPlace1" presStyleIdx="0" presStyleCnt="6"/>
      <dgm:spPr/>
      <dgm:t>
        <a:bodyPr/>
        <a:lstStyle/>
        <a:p>
          <a:endParaRPr lang="es-ES"/>
        </a:p>
      </dgm:t>
    </dgm:pt>
    <dgm:pt modelId="{85E81E36-3F31-F641-BF8D-7E102A36DB79}" type="pres">
      <dgm:prSet presAssocID="{D1BF7EE6-958C-9641-997C-9FA8D2F90329}" presName="parent_text_2" presStyleLbl="revTx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C80D6E1-B337-0646-8A96-C2224B1AC96D}" type="pres">
      <dgm:prSet presAssocID="{D1BF7EE6-958C-9641-997C-9FA8D2F90329}" presName="image_accent_2" presStyleCnt="0"/>
      <dgm:spPr/>
    </dgm:pt>
    <dgm:pt modelId="{0E0B97D9-19C6-5D40-8F5F-42BE9B6D5572}" type="pres">
      <dgm:prSet presAssocID="{D1BF7EE6-958C-9641-997C-9FA8D2F90329}" presName="imageAccentRepeatNode" presStyleLbl="alignNode1" presStyleIdx="2" presStyleCnt="11"/>
      <dgm:spPr/>
    </dgm:pt>
    <dgm:pt modelId="{28CBA931-95C8-394D-A2C8-3F1CFE4DBE33}" type="pres">
      <dgm:prSet presAssocID="{07E44E61-2830-9141-ABEB-613EAEFF2CF1}" presName="image_2" presStyleCnt="0"/>
      <dgm:spPr/>
    </dgm:pt>
    <dgm:pt modelId="{4B9B4475-5D82-104A-ABAB-AB9DB67191F8}" type="pres">
      <dgm:prSet presAssocID="{07E44E61-2830-9141-ABEB-613EAEFF2CF1}" presName="imageRepeatNode" presStyleLbl="fgImgPlace1" presStyleIdx="1" presStyleCnt="6"/>
      <dgm:spPr/>
      <dgm:t>
        <a:bodyPr/>
        <a:lstStyle/>
        <a:p>
          <a:endParaRPr lang="es-ES"/>
        </a:p>
      </dgm:t>
    </dgm:pt>
    <dgm:pt modelId="{0140733D-1401-DF4A-8640-D75D189ABF46}" type="pres">
      <dgm:prSet presAssocID="{0F749389-FF53-D142-9513-50F3055D4DB3}" presName="image_accent_3" presStyleCnt="0"/>
      <dgm:spPr/>
    </dgm:pt>
    <dgm:pt modelId="{CAD4BB28-F331-0946-998D-DBC495F37DDA}" type="pres">
      <dgm:prSet presAssocID="{0F749389-FF53-D142-9513-50F3055D4DB3}" presName="imageAccentRepeatNode" presStyleLbl="alignNode1" presStyleIdx="3" presStyleCnt="11"/>
      <dgm:spPr/>
    </dgm:pt>
    <dgm:pt modelId="{DDCA2C9F-D5AC-9640-B3AC-F6C57885ED67}" type="pres">
      <dgm:prSet presAssocID="{0F749389-FF53-D142-9513-50F3055D4DB3}" presName="parent_text_3" presStyleLbl="revTx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305F924-A136-624A-956E-78BE12165C3F}" type="pres">
      <dgm:prSet presAssocID="{0F749389-FF53-D142-9513-50F3055D4DB3}" presName="accent_2" presStyleLbl="alignNode1" presStyleIdx="4" presStyleCnt="11"/>
      <dgm:spPr/>
    </dgm:pt>
    <dgm:pt modelId="{7B778D5F-A228-274E-9D11-062AE4829608}" type="pres">
      <dgm:prSet presAssocID="{0F749389-FF53-D142-9513-50F3055D4DB3}" presName="accent_3" presStyleLbl="alignNode1" presStyleIdx="5" presStyleCnt="11"/>
      <dgm:spPr/>
    </dgm:pt>
    <dgm:pt modelId="{D626B279-A4D7-C740-9F00-65474177C1C8}" type="pres">
      <dgm:prSet presAssocID="{DF4A2B05-7A09-7540-85AD-9C70BDA25018}" presName="image_3" presStyleCnt="0"/>
      <dgm:spPr/>
    </dgm:pt>
    <dgm:pt modelId="{333FC70F-2138-C542-A7E2-327F39523F38}" type="pres">
      <dgm:prSet presAssocID="{DF4A2B05-7A09-7540-85AD-9C70BDA25018}" presName="imageRepeatNode" presStyleLbl="fgImgPlace1" presStyleIdx="2" presStyleCnt="6"/>
      <dgm:spPr/>
      <dgm:t>
        <a:bodyPr/>
        <a:lstStyle/>
        <a:p>
          <a:endParaRPr lang="es-ES"/>
        </a:p>
      </dgm:t>
    </dgm:pt>
    <dgm:pt modelId="{24E05495-E717-CB4F-AC27-6B89BF6CBA04}" type="pres">
      <dgm:prSet presAssocID="{7C52CDBF-4AF0-1D40-A848-D9E8D9E44E92}" presName="image_accent_4" presStyleCnt="0"/>
      <dgm:spPr/>
    </dgm:pt>
    <dgm:pt modelId="{44211E6B-85BA-C245-B6F1-80E7317F5469}" type="pres">
      <dgm:prSet presAssocID="{7C52CDBF-4AF0-1D40-A848-D9E8D9E44E92}" presName="imageAccentRepeatNode" presStyleLbl="alignNode1" presStyleIdx="6" presStyleCnt="11"/>
      <dgm:spPr/>
    </dgm:pt>
    <dgm:pt modelId="{475EBDB8-EE24-3B44-B227-24A74FB9D7B6}" type="pres">
      <dgm:prSet presAssocID="{7C52CDBF-4AF0-1D40-A848-D9E8D9E44E92}" presName="parent_text_4" presStyleLbl="revTx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55889E2-3FD6-D94F-8D36-D5E5873E01D7}" type="pres">
      <dgm:prSet presAssocID="{7C52CDBF-4AF0-1D40-A848-D9E8D9E44E92}" presName="accent_4" presStyleLbl="alignNode1" presStyleIdx="7" presStyleCnt="11"/>
      <dgm:spPr/>
    </dgm:pt>
    <dgm:pt modelId="{932D11AF-F532-FF44-9DF8-C1CDD742FE55}" type="pres">
      <dgm:prSet presAssocID="{B3058BFC-2275-4342-B1C1-C6573281425B}" presName="image_4" presStyleCnt="0"/>
      <dgm:spPr/>
    </dgm:pt>
    <dgm:pt modelId="{471D07D1-6510-8745-8C26-518C3B030368}" type="pres">
      <dgm:prSet presAssocID="{B3058BFC-2275-4342-B1C1-C6573281425B}" presName="imageRepeatNode" presStyleLbl="fgImgPlace1" presStyleIdx="3" presStyleCnt="6"/>
      <dgm:spPr/>
      <dgm:t>
        <a:bodyPr/>
        <a:lstStyle/>
        <a:p>
          <a:endParaRPr lang="es-ES"/>
        </a:p>
      </dgm:t>
    </dgm:pt>
    <dgm:pt modelId="{453BE77D-E439-6945-B480-3A86C05DEE2A}" type="pres">
      <dgm:prSet presAssocID="{6CB465C5-CD5F-D149-8106-91B1882F9C2B}" presName="image_accent_5" presStyleCnt="0"/>
      <dgm:spPr/>
    </dgm:pt>
    <dgm:pt modelId="{57FC663D-0F23-844A-9820-6227BB853D92}" type="pres">
      <dgm:prSet presAssocID="{6CB465C5-CD5F-D149-8106-91B1882F9C2B}" presName="imageAccentRepeatNode" presStyleLbl="alignNode1" presStyleIdx="8" presStyleCnt="11"/>
      <dgm:spPr/>
    </dgm:pt>
    <dgm:pt modelId="{42C4FFC3-337A-7A48-A409-839C1211EABB}" type="pres">
      <dgm:prSet presAssocID="{6CB465C5-CD5F-D149-8106-91B1882F9C2B}" presName="parent_text_5" presStyleLbl="revTx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BAFCD47-402A-5A4D-A3AC-57972B7C69F4}" type="pres">
      <dgm:prSet presAssocID="{C95FBD5F-812F-EC4D-A941-BEE83F600822}" presName="image_5" presStyleCnt="0"/>
      <dgm:spPr/>
    </dgm:pt>
    <dgm:pt modelId="{F57C3BB8-A58B-2F45-9674-83AA26FF3B4E}" type="pres">
      <dgm:prSet presAssocID="{C95FBD5F-812F-EC4D-A941-BEE83F600822}" presName="imageRepeatNode" presStyleLbl="fgImgPlace1" presStyleIdx="4" presStyleCnt="6"/>
      <dgm:spPr/>
      <dgm:t>
        <a:bodyPr/>
        <a:lstStyle/>
        <a:p>
          <a:endParaRPr lang="es-ES"/>
        </a:p>
      </dgm:t>
    </dgm:pt>
    <dgm:pt modelId="{D8FCC4E6-998B-6548-B786-B687FD0D471D}" type="pres">
      <dgm:prSet presAssocID="{14B2527C-1DDA-7746-A61F-BC90EFA41837}" presName="parent_text_6" presStyleLbl="revTx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E98C52A-4F28-BB41-882A-13F61702EF82}" type="pres">
      <dgm:prSet presAssocID="{14B2527C-1DDA-7746-A61F-BC90EFA41837}" presName="image_accent_6" presStyleCnt="0"/>
      <dgm:spPr/>
    </dgm:pt>
    <dgm:pt modelId="{8EF7224E-07DA-ED4F-AB19-AE637AB22176}" type="pres">
      <dgm:prSet presAssocID="{14B2527C-1DDA-7746-A61F-BC90EFA41837}" presName="imageAccentRepeatNode" presStyleLbl="alignNode1" presStyleIdx="9" presStyleCnt="11"/>
      <dgm:spPr/>
    </dgm:pt>
    <dgm:pt modelId="{7EF6F382-0FCE-684E-B7E6-2B04BD0566B2}" type="pres">
      <dgm:prSet presAssocID="{14B2527C-1DDA-7746-A61F-BC90EFA41837}" presName="accent_5" presStyleLbl="alignNode1" presStyleIdx="10" presStyleCnt="11"/>
      <dgm:spPr/>
    </dgm:pt>
    <dgm:pt modelId="{134402B9-BB43-AF4B-BDFA-D9438BE4F1DD}" type="pres">
      <dgm:prSet presAssocID="{33964503-19E0-534A-98DE-339CAA9C5290}" presName="image_6" presStyleCnt="0"/>
      <dgm:spPr/>
    </dgm:pt>
    <dgm:pt modelId="{34CA6E1F-A295-BB4E-B28D-F737769FED8E}" type="pres">
      <dgm:prSet presAssocID="{33964503-19E0-534A-98DE-339CAA9C5290}" presName="imageRepeatNode" presStyleLbl="fgImgPlace1" presStyleIdx="5" presStyleCnt="6"/>
      <dgm:spPr/>
      <dgm:t>
        <a:bodyPr/>
        <a:lstStyle/>
        <a:p>
          <a:endParaRPr lang="es-ES"/>
        </a:p>
      </dgm:t>
    </dgm:pt>
  </dgm:ptLst>
  <dgm:cxnLst>
    <dgm:cxn modelId="{A9FA2B1A-D1B6-474F-95AA-697239D00008}" type="presOf" srcId="{D1BF7EE6-958C-9641-997C-9FA8D2F90329}" destId="{85E81E36-3F31-F641-BF8D-7E102A36DB79}" srcOrd="0" destOrd="0" presId="urn:microsoft.com/office/officeart/2008/layout/BubblePictureList"/>
    <dgm:cxn modelId="{A971654A-C7B1-C446-AB91-939ABBD8CB3C}" type="presOf" srcId="{7C52CDBF-4AF0-1D40-A848-D9E8D9E44E92}" destId="{475EBDB8-EE24-3B44-B227-24A74FB9D7B6}" srcOrd="0" destOrd="0" presId="urn:microsoft.com/office/officeart/2008/layout/BubblePictureList"/>
    <dgm:cxn modelId="{9D981A74-8FB3-E842-9673-37DDD92CCE40}" srcId="{5ACAC6F4-E484-F348-8807-D91946C4DEB1}" destId="{14B2527C-1DDA-7746-A61F-BC90EFA41837}" srcOrd="5" destOrd="0" parTransId="{186A9E4D-9776-A842-899D-065196D68605}" sibTransId="{33964503-19E0-534A-98DE-339CAA9C5290}"/>
    <dgm:cxn modelId="{ABC0BF72-B01C-B545-A235-34E6DD0E1FAF}" srcId="{5ACAC6F4-E484-F348-8807-D91946C4DEB1}" destId="{39A35581-D657-1840-8F3E-D5285C55D7F7}" srcOrd="0" destOrd="0" parTransId="{08B4467F-720B-9048-AC36-0F2AD7DF8E89}" sibTransId="{F075F208-EC11-2F4D-A57E-6F48DC7E9F3B}"/>
    <dgm:cxn modelId="{B8E86A3C-8AEC-F04A-8098-DA863F1778EE}" type="presOf" srcId="{F075F208-EC11-2F4D-A57E-6F48DC7E9F3B}" destId="{2D128BB1-4B04-3A40-ADEB-A72AD528DCEA}" srcOrd="0" destOrd="0" presId="urn:microsoft.com/office/officeart/2008/layout/BubblePictureList"/>
    <dgm:cxn modelId="{0E7B23A9-EA9C-824B-8D5E-332D75BA19FE}" type="presOf" srcId="{C95FBD5F-812F-EC4D-A941-BEE83F600822}" destId="{F57C3BB8-A58B-2F45-9674-83AA26FF3B4E}" srcOrd="0" destOrd="0" presId="urn:microsoft.com/office/officeart/2008/layout/BubblePictureList"/>
    <dgm:cxn modelId="{B7912480-2A3F-AD4A-9994-22B651327B47}" type="presOf" srcId="{6CB465C5-CD5F-D149-8106-91B1882F9C2B}" destId="{42C4FFC3-337A-7A48-A409-839C1211EABB}" srcOrd="0" destOrd="0" presId="urn:microsoft.com/office/officeart/2008/layout/BubblePictureList"/>
    <dgm:cxn modelId="{DC84186D-846B-5F49-827D-5843C39EDFE3}" type="presOf" srcId="{B3058BFC-2275-4342-B1C1-C6573281425B}" destId="{471D07D1-6510-8745-8C26-518C3B030368}" srcOrd="0" destOrd="0" presId="urn:microsoft.com/office/officeart/2008/layout/BubblePictureList"/>
    <dgm:cxn modelId="{D01D7FEB-10A4-004C-A9A6-D5A67B8D7EFC}" type="presOf" srcId="{DF4A2B05-7A09-7540-85AD-9C70BDA25018}" destId="{333FC70F-2138-C542-A7E2-327F39523F38}" srcOrd="0" destOrd="0" presId="urn:microsoft.com/office/officeart/2008/layout/BubblePictureList"/>
    <dgm:cxn modelId="{23BFDAC6-8E7B-3043-82D5-C85E753A44CC}" type="presOf" srcId="{33964503-19E0-534A-98DE-339CAA9C5290}" destId="{34CA6E1F-A295-BB4E-B28D-F737769FED8E}" srcOrd="0" destOrd="0" presId="urn:microsoft.com/office/officeart/2008/layout/BubblePictureList"/>
    <dgm:cxn modelId="{929CBA46-1F8D-B544-8E09-7354FCF5F873}" type="presOf" srcId="{0F749389-FF53-D142-9513-50F3055D4DB3}" destId="{DDCA2C9F-D5AC-9640-B3AC-F6C57885ED67}" srcOrd="0" destOrd="0" presId="urn:microsoft.com/office/officeart/2008/layout/BubblePictureList"/>
    <dgm:cxn modelId="{5C12963D-B4BE-E54E-8B37-17B8936F17FA}" srcId="{5ACAC6F4-E484-F348-8807-D91946C4DEB1}" destId="{6CB465C5-CD5F-D149-8106-91B1882F9C2B}" srcOrd="4" destOrd="0" parTransId="{844D72A7-5240-CB41-B10F-ABDF7C1FE663}" sibTransId="{C95FBD5F-812F-EC4D-A941-BEE83F600822}"/>
    <dgm:cxn modelId="{3B1EFE5E-279A-5846-9DC5-AAA4F50715D3}" srcId="{5ACAC6F4-E484-F348-8807-D91946C4DEB1}" destId="{7C52CDBF-4AF0-1D40-A848-D9E8D9E44E92}" srcOrd="3" destOrd="0" parTransId="{174AD9EE-5FEC-2949-9ABA-431DD56E1510}" sibTransId="{B3058BFC-2275-4342-B1C1-C6573281425B}"/>
    <dgm:cxn modelId="{EC93A4AA-FD4F-C145-97F1-10AAFD3EC8C2}" type="presOf" srcId="{14B2527C-1DDA-7746-A61F-BC90EFA41837}" destId="{D8FCC4E6-998B-6548-B786-B687FD0D471D}" srcOrd="0" destOrd="0" presId="urn:microsoft.com/office/officeart/2008/layout/BubblePictureList"/>
    <dgm:cxn modelId="{AF72EC91-4076-B246-8B55-972FD0A5C1C3}" type="presOf" srcId="{07E44E61-2830-9141-ABEB-613EAEFF2CF1}" destId="{4B9B4475-5D82-104A-ABAB-AB9DB67191F8}" srcOrd="0" destOrd="0" presId="urn:microsoft.com/office/officeart/2008/layout/BubblePictureList"/>
    <dgm:cxn modelId="{476E665E-A4A0-B74E-B789-7664ACABB822}" type="presOf" srcId="{5ACAC6F4-E484-F348-8807-D91946C4DEB1}" destId="{D452BB4E-8931-5442-B3A6-5E9DB31A8DD2}" srcOrd="0" destOrd="0" presId="urn:microsoft.com/office/officeart/2008/layout/BubblePictureList"/>
    <dgm:cxn modelId="{6CD06B43-6CAE-434B-8987-20082E3C68EF}" srcId="{5ACAC6F4-E484-F348-8807-D91946C4DEB1}" destId="{D1BF7EE6-958C-9641-997C-9FA8D2F90329}" srcOrd="1" destOrd="0" parTransId="{99B0FB84-EE7D-FF42-98BF-5415AD78F663}" sibTransId="{07E44E61-2830-9141-ABEB-613EAEFF2CF1}"/>
    <dgm:cxn modelId="{CA34741A-735C-BD4C-9B29-84BD95EDB97C}" srcId="{5ACAC6F4-E484-F348-8807-D91946C4DEB1}" destId="{0F749389-FF53-D142-9513-50F3055D4DB3}" srcOrd="2" destOrd="0" parTransId="{D378E5AE-0B70-134E-AC48-FE80D8E53FDA}" sibTransId="{DF4A2B05-7A09-7540-85AD-9C70BDA25018}"/>
    <dgm:cxn modelId="{30B3E949-1C8B-F24A-B8AD-E14D9BF0444A}" type="presOf" srcId="{39A35581-D657-1840-8F3E-D5285C55D7F7}" destId="{0753C96F-7AFD-A642-8E18-49A58FFCC581}" srcOrd="0" destOrd="0" presId="urn:microsoft.com/office/officeart/2008/layout/BubblePictureList"/>
    <dgm:cxn modelId="{F51F964B-4DBF-4A40-B36B-CC0B16296CC9}" type="presParOf" srcId="{D452BB4E-8931-5442-B3A6-5E9DB31A8DD2}" destId="{0753C96F-7AFD-A642-8E18-49A58FFCC581}" srcOrd="0" destOrd="0" presId="urn:microsoft.com/office/officeart/2008/layout/BubblePictureList"/>
    <dgm:cxn modelId="{2C3A693A-2E3E-4F48-A607-3154D62BBEA1}" type="presParOf" srcId="{D452BB4E-8931-5442-B3A6-5E9DB31A8DD2}" destId="{24D2E6B5-C874-5F45-B59F-D98C0AC08DEC}" srcOrd="1" destOrd="0" presId="urn:microsoft.com/office/officeart/2008/layout/BubblePictureList"/>
    <dgm:cxn modelId="{6B075231-6AD2-E84B-8662-BC3F045EBC23}" type="presParOf" srcId="{24D2E6B5-C874-5F45-B59F-D98C0AC08DEC}" destId="{D587D98F-4DDC-FD47-A5BA-CCD13AC060AC}" srcOrd="0" destOrd="0" presId="urn:microsoft.com/office/officeart/2008/layout/BubblePictureList"/>
    <dgm:cxn modelId="{4AD49BD9-158F-2A42-A5ED-26A1467DB68B}" type="presParOf" srcId="{D452BB4E-8931-5442-B3A6-5E9DB31A8DD2}" destId="{6181C4EE-706F-1E45-8BA5-13D7ECC3C9FE}" srcOrd="2" destOrd="0" presId="urn:microsoft.com/office/officeart/2008/layout/BubblePictureList"/>
    <dgm:cxn modelId="{57CB7419-2699-D64F-B484-E9CC625BF208}" type="presParOf" srcId="{D452BB4E-8931-5442-B3A6-5E9DB31A8DD2}" destId="{1C165E5D-8C91-874A-8619-B66ABE736883}" srcOrd="3" destOrd="0" presId="urn:microsoft.com/office/officeart/2008/layout/BubblePictureList"/>
    <dgm:cxn modelId="{31994B5C-109B-164F-AC00-46C031CF3CE9}" type="presParOf" srcId="{1C165E5D-8C91-874A-8619-B66ABE736883}" destId="{2D128BB1-4B04-3A40-ADEB-A72AD528DCEA}" srcOrd="0" destOrd="0" presId="urn:microsoft.com/office/officeart/2008/layout/BubblePictureList"/>
    <dgm:cxn modelId="{7FA67200-23C9-2640-9010-1A4BFDF33DA0}" type="presParOf" srcId="{D452BB4E-8931-5442-B3A6-5E9DB31A8DD2}" destId="{85E81E36-3F31-F641-BF8D-7E102A36DB79}" srcOrd="4" destOrd="0" presId="urn:microsoft.com/office/officeart/2008/layout/BubblePictureList"/>
    <dgm:cxn modelId="{D355E10A-9DC5-5D41-AD4C-1B0ED84DAEB0}" type="presParOf" srcId="{D452BB4E-8931-5442-B3A6-5E9DB31A8DD2}" destId="{0C80D6E1-B337-0646-8A96-C2224B1AC96D}" srcOrd="5" destOrd="0" presId="urn:microsoft.com/office/officeart/2008/layout/BubblePictureList"/>
    <dgm:cxn modelId="{96670FE5-CE38-AE40-AE15-AAF1B02E48A2}" type="presParOf" srcId="{0C80D6E1-B337-0646-8A96-C2224B1AC96D}" destId="{0E0B97D9-19C6-5D40-8F5F-42BE9B6D5572}" srcOrd="0" destOrd="0" presId="urn:microsoft.com/office/officeart/2008/layout/BubblePictureList"/>
    <dgm:cxn modelId="{5C74A9BB-CEC2-754A-93CA-2CB2ACB7A954}" type="presParOf" srcId="{D452BB4E-8931-5442-B3A6-5E9DB31A8DD2}" destId="{28CBA931-95C8-394D-A2C8-3F1CFE4DBE33}" srcOrd="6" destOrd="0" presId="urn:microsoft.com/office/officeart/2008/layout/BubblePictureList"/>
    <dgm:cxn modelId="{C5282F5A-D772-0A4F-95D3-3333CDB0C254}" type="presParOf" srcId="{28CBA931-95C8-394D-A2C8-3F1CFE4DBE33}" destId="{4B9B4475-5D82-104A-ABAB-AB9DB67191F8}" srcOrd="0" destOrd="0" presId="urn:microsoft.com/office/officeart/2008/layout/BubblePictureList"/>
    <dgm:cxn modelId="{D25A9BF7-CFEC-7843-8D88-B28A77489C2E}" type="presParOf" srcId="{D452BB4E-8931-5442-B3A6-5E9DB31A8DD2}" destId="{0140733D-1401-DF4A-8640-D75D189ABF46}" srcOrd="7" destOrd="0" presId="urn:microsoft.com/office/officeart/2008/layout/BubblePictureList"/>
    <dgm:cxn modelId="{CCCD0FF6-EE17-2E4A-AC7B-10520A8B9A5D}" type="presParOf" srcId="{0140733D-1401-DF4A-8640-D75D189ABF46}" destId="{CAD4BB28-F331-0946-998D-DBC495F37DDA}" srcOrd="0" destOrd="0" presId="urn:microsoft.com/office/officeart/2008/layout/BubblePictureList"/>
    <dgm:cxn modelId="{248EE30F-CB79-E143-8284-3A06BF087F5C}" type="presParOf" srcId="{D452BB4E-8931-5442-B3A6-5E9DB31A8DD2}" destId="{DDCA2C9F-D5AC-9640-B3AC-F6C57885ED67}" srcOrd="8" destOrd="0" presId="urn:microsoft.com/office/officeart/2008/layout/BubblePictureList"/>
    <dgm:cxn modelId="{A8D2055B-173F-2747-87E3-C239BA31C60A}" type="presParOf" srcId="{D452BB4E-8931-5442-B3A6-5E9DB31A8DD2}" destId="{6305F924-A136-624A-956E-78BE12165C3F}" srcOrd="9" destOrd="0" presId="urn:microsoft.com/office/officeart/2008/layout/BubblePictureList"/>
    <dgm:cxn modelId="{224AFBE7-2EEA-AB4D-97C9-0B40E55501F4}" type="presParOf" srcId="{D452BB4E-8931-5442-B3A6-5E9DB31A8DD2}" destId="{7B778D5F-A228-274E-9D11-062AE4829608}" srcOrd="10" destOrd="0" presId="urn:microsoft.com/office/officeart/2008/layout/BubblePictureList"/>
    <dgm:cxn modelId="{3F4BB4DB-63CB-224E-859F-5026B3C0E99F}" type="presParOf" srcId="{D452BB4E-8931-5442-B3A6-5E9DB31A8DD2}" destId="{D626B279-A4D7-C740-9F00-65474177C1C8}" srcOrd="11" destOrd="0" presId="urn:microsoft.com/office/officeart/2008/layout/BubblePictureList"/>
    <dgm:cxn modelId="{0DD7F993-B95B-EF47-9158-75ACC207B393}" type="presParOf" srcId="{D626B279-A4D7-C740-9F00-65474177C1C8}" destId="{333FC70F-2138-C542-A7E2-327F39523F38}" srcOrd="0" destOrd="0" presId="urn:microsoft.com/office/officeart/2008/layout/BubblePictureList"/>
    <dgm:cxn modelId="{EFC5F334-FDEB-1948-BC33-840D27DCC5D5}" type="presParOf" srcId="{D452BB4E-8931-5442-B3A6-5E9DB31A8DD2}" destId="{24E05495-E717-CB4F-AC27-6B89BF6CBA04}" srcOrd="12" destOrd="0" presId="urn:microsoft.com/office/officeart/2008/layout/BubblePictureList"/>
    <dgm:cxn modelId="{D352AC4D-78F7-5A44-8DCE-65FEE61FF233}" type="presParOf" srcId="{24E05495-E717-CB4F-AC27-6B89BF6CBA04}" destId="{44211E6B-85BA-C245-B6F1-80E7317F5469}" srcOrd="0" destOrd="0" presId="urn:microsoft.com/office/officeart/2008/layout/BubblePictureList"/>
    <dgm:cxn modelId="{99CD337A-38F1-3D48-8A1E-194A7EDC095B}" type="presParOf" srcId="{D452BB4E-8931-5442-B3A6-5E9DB31A8DD2}" destId="{475EBDB8-EE24-3B44-B227-24A74FB9D7B6}" srcOrd="13" destOrd="0" presId="urn:microsoft.com/office/officeart/2008/layout/BubblePictureList"/>
    <dgm:cxn modelId="{A12CAA7F-22D5-0647-8FD5-AD88601ADC72}" type="presParOf" srcId="{D452BB4E-8931-5442-B3A6-5E9DB31A8DD2}" destId="{D55889E2-3FD6-D94F-8D36-D5E5873E01D7}" srcOrd="14" destOrd="0" presId="urn:microsoft.com/office/officeart/2008/layout/BubblePictureList"/>
    <dgm:cxn modelId="{4F95BC4E-F5B5-8745-953F-2DF4B5DD565A}" type="presParOf" srcId="{D452BB4E-8931-5442-B3A6-5E9DB31A8DD2}" destId="{932D11AF-F532-FF44-9DF8-C1CDD742FE55}" srcOrd="15" destOrd="0" presId="urn:microsoft.com/office/officeart/2008/layout/BubblePictureList"/>
    <dgm:cxn modelId="{A80EA50A-A331-4844-9213-C4588904FB44}" type="presParOf" srcId="{932D11AF-F532-FF44-9DF8-C1CDD742FE55}" destId="{471D07D1-6510-8745-8C26-518C3B030368}" srcOrd="0" destOrd="0" presId="urn:microsoft.com/office/officeart/2008/layout/BubblePictureList"/>
    <dgm:cxn modelId="{0DE091B9-9213-F74D-9A04-065A7B69FE17}" type="presParOf" srcId="{D452BB4E-8931-5442-B3A6-5E9DB31A8DD2}" destId="{453BE77D-E439-6945-B480-3A86C05DEE2A}" srcOrd="16" destOrd="0" presId="urn:microsoft.com/office/officeart/2008/layout/BubblePictureList"/>
    <dgm:cxn modelId="{33395445-AABC-A54A-B8BF-3CA0B614FFE3}" type="presParOf" srcId="{453BE77D-E439-6945-B480-3A86C05DEE2A}" destId="{57FC663D-0F23-844A-9820-6227BB853D92}" srcOrd="0" destOrd="0" presId="urn:microsoft.com/office/officeart/2008/layout/BubblePictureList"/>
    <dgm:cxn modelId="{D698253E-C34B-C54B-818E-E22530406C3F}" type="presParOf" srcId="{D452BB4E-8931-5442-B3A6-5E9DB31A8DD2}" destId="{42C4FFC3-337A-7A48-A409-839C1211EABB}" srcOrd="17" destOrd="0" presId="urn:microsoft.com/office/officeart/2008/layout/BubblePictureList"/>
    <dgm:cxn modelId="{42D1D21E-2C11-7F41-B955-84B4EF4D608F}" type="presParOf" srcId="{D452BB4E-8931-5442-B3A6-5E9DB31A8DD2}" destId="{3BAFCD47-402A-5A4D-A3AC-57972B7C69F4}" srcOrd="18" destOrd="0" presId="urn:microsoft.com/office/officeart/2008/layout/BubblePictureList"/>
    <dgm:cxn modelId="{7802DBAF-A4D0-9242-8CC4-770ED5C5CBFC}" type="presParOf" srcId="{3BAFCD47-402A-5A4D-A3AC-57972B7C69F4}" destId="{F57C3BB8-A58B-2F45-9674-83AA26FF3B4E}" srcOrd="0" destOrd="0" presId="urn:microsoft.com/office/officeart/2008/layout/BubblePictureList"/>
    <dgm:cxn modelId="{5E654F15-D334-E146-85C9-63AEADDE01A0}" type="presParOf" srcId="{D452BB4E-8931-5442-B3A6-5E9DB31A8DD2}" destId="{D8FCC4E6-998B-6548-B786-B687FD0D471D}" srcOrd="19" destOrd="0" presId="urn:microsoft.com/office/officeart/2008/layout/BubblePictureList"/>
    <dgm:cxn modelId="{E92A9CE5-D998-3340-AB58-8A1F6BB7FCE4}" type="presParOf" srcId="{D452BB4E-8931-5442-B3A6-5E9DB31A8DD2}" destId="{5E98C52A-4F28-BB41-882A-13F61702EF82}" srcOrd="20" destOrd="0" presId="urn:microsoft.com/office/officeart/2008/layout/BubblePictureList"/>
    <dgm:cxn modelId="{0C94F632-29A4-8244-9A70-79DAA838945A}" type="presParOf" srcId="{5E98C52A-4F28-BB41-882A-13F61702EF82}" destId="{8EF7224E-07DA-ED4F-AB19-AE637AB22176}" srcOrd="0" destOrd="0" presId="urn:microsoft.com/office/officeart/2008/layout/BubblePictureList"/>
    <dgm:cxn modelId="{D96179FD-C87F-9F45-BB11-7908C120E57E}" type="presParOf" srcId="{D452BB4E-8931-5442-B3A6-5E9DB31A8DD2}" destId="{7EF6F382-0FCE-684E-B7E6-2B04BD0566B2}" srcOrd="21" destOrd="0" presId="urn:microsoft.com/office/officeart/2008/layout/BubblePictureList"/>
    <dgm:cxn modelId="{B1CC4172-D924-DF4F-86B3-FA0D334CEDC5}" type="presParOf" srcId="{D452BB4E-8931-5442-B3A6-5E9DB31A8DD2}" destId="{134402B9-BB43-AF4B-BDFA-D9438BE4F1DD}" srcOrd="22" destOrd="0" presId="urn:microsoft.com/office/officeart/2008/layout/BubblePictureList"/>
    <dgm:cxn modelId="{60BAB7D1-CDC2-154C-B648-09ADE5596928}" type="presParOf" srcId="{134402B9-BB43-AF4B-BDFA-D9438BE4F1DD}" destId="{34CA6E1F-A295-BB4E-B28D-F737769FED8E}" srcOrd="0" destOrd="0" presId="urn:microsoft.com/office/officeart/2008/layout/BubblePictur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B974E330-5695-8442-9B13-F3D412CA7BB2}" type="doc">
      <dgm:prSet loTypeId="urn:microsoft.com/office/officeart/2008/layout/AlternatingHexagons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469C3011-90B4-714E-B05D-181A86856DDF}">
      <dgm:prSet phldrT="[Texto]"/>
      <dgm:spPr>
        <a:solidFill>
          <a:srgbClr val="800000"/>
        </a:solidFill>
      </dgm:spPr>
      <dgm:t>
        <a:bodyPr/>
        <a:lstStyle/>
        <a:p>
          <a:r>
            <a:rPr lang="es-ES" b="1" dirty="0" smtClean="0"/>
            <a:t>ENTREGA</a:t>
          </a:r>
          <a:endParaRPr lang="es-ES" b="1" dirty="0"/>
        </a:p>
      </dgm:t>
    </dgm:pt>
    <dgm:pt modelId="{101AEBD4-C76A-E143-AA90-4EDD392E0CC8}" type="parTrans" cxnId="{3F6F769B-257C-2341-AD10-3B4983909F7A}">
      <dgm:prSet/>
      <dgm:spPr/>
      <dgm:t>
        <a:bodyPr/>
        <a:lstStyle/>
        <a:p>
          <a:endParaRPr lang="es-ES"/>
        </a:p>
      </dgm:t>
    </dgm:pt>
    <dgm:pt modelId="{39BA0AB7-86EA-C743-893E-74106D115C04}" type="sibTrans" cxnId="{3F6F769B-257C-2341-AD10-3B4983909F7A}">
      <dgm:prSet/>
      <dgm:spPr/>
      <dgm:t>
        <a:bodyPr/>
        <a:lstStyle/>
        <a:p>
          <a:endParaRPr lang="es-ES"/>
        </a:p>
      </dgm:t>
    </dgm:pt>
    <dgm:pt modelId="{1FAC0FEE-41C5-6B47-83CD-1F87E93EEBFE}">
      <dgm:prSet phldrT="[Texto]"/>
      <dgm:spPr/>
      <dgm:t>
        <a:bodyPr/>
        <a:lstStyle/>
        <a:p>
          <a:r>
            <a:rPr lang="es-ES" b="1" dirty="0" smtClean="0"/>
            <a:t>FIDELIDAD</a:t>
          </a:r>
          <a:endParaRPr lang="es-ES" b="1" dirty="0"/>
        </a:p>
      </dgm:t>
    </dgm:pt>
    <dgm:pt modelId="{7E13B580-EDF4-F64C-91AD-E1592F11E430}" type="parTrans" cxnId="{EBB342E3-C8CC-1247-91AD-8439181315F0}">
      <dgm:prSet/>
      <dgm:spPr/>
      <dgm:t>
        <a:bodyPr/>
        <a:lstStyle/>
        <a:p>
          <a:endParaRPr lang="es-ES"/>
        </a:p>
      </dgm:t>
    </dgm:pt>
    <dgm:pt modelId="{4353386C-44D6-2D45-865E-781890B523A5}" type="sibTrans" cxnId="{EBB342E3-C8CC-1247-91AD-8439181315F0}">
      <dgm:prSet/>
      <dgm:spPr/>
      <dgm:t>
        <a:bodyPr/>
        <a:lstStyle/>
        <a:p>
          <a:endParaRPr lang="es-ES"/>
        </a:p>
      </dgm:t>
    </dgm:pt>
    <dgm:pt modelId="{7DE34AC0-4011-3245-8BD6-E3698B02F423}">
      <dgm:prSet phldrT="[Texto]"/>
      <dgm:spPr>
        <a:solidFill>
          <a:srgbClr val="008000"/>
        </a:solidFill>
      </dgm:spPr>
      <dgm:t>
        <a:bodyPr/>
        <a:lstStyle/>
        <a:p>
          <a:r>
            <a:rPr lang="es-ES" b="1" dirty="0" smtClean="0"/>
            <a:t>AMOR</a:t>
          </a:r>
          <a:endParaRPr lang="es-ES" b="1" dirty="0"/>
        </a:p>
      </dgm:t>
    </dgm:pt>
    <dgm:pt modelId="{BBE8E630-F6D2-DE46-8220-541F64580FB8}" type="parTrans" cxnId="{1729F069-6DE5-D047-B70C-D53942EC0E37}">
      <dgm:prSet/>
      <dgm:spPr/>
      <dgm:t>
        <a:bodyPr/>
        <a:lstStyle/>
        <a:p>
          <a:endParaRPr lang="es-ES"/>
        </a:p>
      </dgm:t>
    </dgm:pt>
    <dgm:pt modelId="{21009F26-49ED-484C-A9B5-7BC0FB8F65F7}" type="sibTrans" cxnId="{1729F069-6DE5-D047-B70C-D53942EC0E37}">
      <dgm:prSet/>
      <dgm:spPr/>
      <dgm:t>
        <a:bodyPr/>
        <a:lstStyle/>
        <a:p>
          <a:endParaRPr lang="es-ES"/>
        </a:p>
      </dgm:t>
    </dgm:pt>
    <dgm:pt modelId="{48107BC4-DC42-8845-A0A3-5A7B202CFD0D}">
      <dgm:prSet phldrT="[Texto]"/>
      <dgm:spPr/>
      <dgm:t>
        <a:bodyPr/>
        <a:lstStyle/>
        <a:p>
          <a:r>
            <a:rPr lang="es-ES" b="1" dirty="0" smtClean="0"/>
            <a:t>COMUNICACIÓN</a:t>
          </a:r>
          <a:endParaRPr lang="es-ES" b="1" dirty="0"/>
        </a:p>
      </dgm:t>
    </dgm:pt>
    <dgm:pt modelId="{7D6DF2D7-2567-C241-90DB-E16AD9C546D4}" type="parTrans" cxnId="{982138DB-DE01-8440-AD8E-550052ECC145}">
      <dgm:prSet/>
      <dgm:spPr/>
      <dgm:t>
        <a:bodyPr/>
        <a:lstStyle/>
        <a:p>
          <a:endParaRPr lang="es-ES"/>
        </a:p>
      </dgm:t>
    </dgm:pt>
    <dgm:pt modelId="{1F419DD9-DC3A-AC4E-A14F-262EFB5CC5CC}" type="sibTrans" cxnId="{982138DB-DE01-8440-AD8E-550052ECC145}">
      <dgm:prSet/>
      <dgm:spPr/>
      <dgm:t>
        <a:bodyPr/>
        <a:lstStyle/>
        <a:p>
          <a:endParaRPr lang="es-ES"/>
        </a:p>
      </dgm:t>
    </dgm:pt>
    <dgm:pt modelId="{71D92DBF-B139-BF41-9159-B7D86E446D6C}">
      <dgm:prSet phldrT="[Texto]"/>
      <dgm:spPr>
        <a:solidFill>
          <a:srgbClr val="660066"/>
        </a:solidFill>
      </dgm:spPr>
      <dgm:t>
        <a:bodyPr/>
        <a:lstStyle/>
        <a:p>
          <a:r>
            <a:rPr lang="es-ES" b="1" dirty="0" smtClean="0"/>
            <a:t>UNIÓN</a:t>
          </a:r>
          <a:endParaRPr lang="es-ES" b="1" dirty="0"/>
        </a:p>
      </dgm:t>
    </dgm:pt>
    <dgm:pt modelId="{9F6A6A41-B675-7941-99A7-68A32E3142FF}" type="parTrans" cxnId="{1B969D53-EDE7-1447-A552-E19B4661E298}">
      <dgm:prSet/>
      <dgm:spPr/>
      <dgm:t>
        <a:bodyPr/>
        <a:lstStyle/>
        <a:p>
          <a:endParaRPr lang="es-ES"/>
        </a:p>
      </dgm:t>
    </dgm:pt>
    <dgm:pt modelId="{57FA0157-B977-6143-A872-5EFAD58D37D9}" type="sibTrans" cxnId="{1B969D53-EDE7-1447-A552-E19B4661E298}">
      <dgm:prSet/>
      <dgm:spPr/>
      <dgm:t>
        <a:bodyPr/>
        <a:lstStyle/>
        <a:p>
          <a:endParaRPr lang="es-ES"/>
        </a:p>
      </dgm:t>
    </dgm:pt>
    <dgm:pt modelId="{3DABE15F-BAF5-AF49-BE06-3FE1BA6BC969}">
      <dgm:prSet phldrT="[Texto]"/>
      <dgm:spPr/>
      <dgm:t>
        <a:bodyPr/>
        <a:lstStyle/>
        <a:p>
          <a:r>
            <a:rPr lang="es-ES" b="1" dirty="0" smtClean="0"/>
            <a:t>MADUREZ</a:t>
          </a:r>
          <a:endParaRPr lang="es-ES" b="1" dirty="0"/>
        </a:p>
      </dgm:t>
    </dgm:pt>
    <dgm:pt modelId="{B2771B21-57C6-264F-94EC-DDA91BF36E8C}" type="parTrans" cxnId="{B4BDA108-2BEA-E04E-9769-478A72AB27E7}">
      <dgm:prSet/>
      <dgm:spPr/>
      <dgm:t>
        <a:bodyPr/>
        <a:lstStyle/>
        <a:p>
          <a:endParaRPr lang="es-ES"/>
        </a:p>
      </dgm:t>
    </dgm:pt>
    <dgm:pt modelId="{C12367E8-B359-F149-906F-6A762D74B7BF}" type="sibTrans" cxnId="{B4BDA108-2BEA-E04E-9769-478A72AB27E7}">
      <dgm:prSet/>
      <dgm:spPr/>
      <dgm:t>
        <a:bodyPr/>
        <a:lstStyle/>
        <a:p>
          <a:endParaRPr lang="es-ES"/>
        </a:p>
      </dgm:t>
    </dgm:pt>
    <dgm:pt modelId="{ED425653-BC1D-2746-A0E6-46ED1753FE1E}" type="pres">
      <dgm:prSet presAssocID="{B974E330-5695-8442-9B13-F3D412CA7BB2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5310E3A4-7CE2-B64D-8D81-6363C366EEB5}" type="pres">
      <dgm:prSet presAssocID="{469C3011-90B4-714E-B05D-181A86856DDF}" presName="composite" presStyleCnt="0"/>
      <dgm:spPr/>
    </dgm:pt>
    <dgm:pt modelId="{264A82A5-2BE6-C040-8DA3-2F695382E096}" type="pres">
      <dgm:prSet presAssocID="{469C3011-90B4-714E-B05D-181A86856DDF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8241DE0-8966-424F-A6E1-DFFFD325C818}" type="pres">
      <dgm:prSet presAssocID="{469C3011-90B4-714E-B05D-181A86856DDF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3F8CC2C-C0B6-3F49-B944-C6DF1A0D708C}" type="pres">
      <dgm:prSet presAssocID="{469C3011-90B4-714E-B05D-181A86856DDF}" presName="BalanceSpacing" presStyleCnt="0"/>
      <dgm:spPr/>
    </dgm:pt>
    <dgm:pt modelId="{CC5F149A-3488-094E-A4EE-3CD1CDCF2EFD}" type="pres">
      <dgm:prSet presAssocID="{469C3011-90B4-714E-B05D-181A86856DDF}" presName="BalanceSpacing1" presStyleCnt="0"/>
      <dgm:spPr/>
    </dgm:pt>
    <dgm:pt modelId="{D024FAB6-6721-E64F-80E0-3893B3C502B4}" type="pres">
      <dgm:prSet presAssocID="{39BA0AB7-86EA-C743-893E-74106D115C04}" presName="Accent1Text" presStyleLbl="node1" presStyleIdx="1" presStyleCnt="6"/>
      <dgm:spPr/>
      <dgm:t>
        <a:bodyPr/>
        <a:lstStyle/>
        <a:p>
          <a:endParaRPr lang="es-ES"/>
        </a:p>
      </dgm:t>
    </dgm:pt>
    <dgm:pt modelId="{279EFEE3-D8EE-FD4D-8153-B8F187F9CE08}" type="pres">
      <dgm:prSet presAssocID="{39BA0AB7-86EA-C743-893E-74106D115C04}" presName="spaceBetweenRectangles" presStyleCnt="0"/>
      <dgm:spPr/>
    </dgm:pt>
    <dgm:pt modelId="{634E5D63-7A6E-F745-97DB-86A022BCA51F}" type="pres">
      <dgm:prSet presAssocID="{7DE34AC0-4011-3245-8BD6-E3698B02F423}" presName="composite" presStyleCnt="0"/>
      <dgm:spPr/>
    </dgm:pt>
    <dgm:pt modelId="{3A10D4C8-C1F2-584E-B415-6BBBC9E235BE}" type="pres">
      <dgm:prSet presAssocID="{7DE34AC0-4011-3245-8BD6-E3698B02F423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AECE057-75D1-EC48-BC05-9B9F2A544E71}" type="pres">
      <dgm:prSet presAssocID="{7DE34AC0-4011-3245-8BD6-E3698B02F423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2358923-3813-C64E-BB48-68C487A63831}" type="pres">
      <dgm:prSet presAssocID="{7DE34AC0-4011-3245-8BD6-E3698B02F423}" presName="BalanceSpacing" presStyleCnt="0"/>
      <dgm:spPr/>
    </dgm:pt>
    <dgm:pt modelId="{36EDFBCE-2D21-554F-B04B-BFFC979F8229}" type="pres">
      <dgm:prSet presAssocID="{7DE34AC0-4011-3245-8BD6-E3698B02F423}" presName="BalanceSpacing1" presStyleCnt="0"/>
      <dgm:spPr/>
    </dgm:pt>
    <dgm:pt modelId="{25AEF831-629E-494F-9AD9-EB99DB8CA7B3}" type="pres">
      <dgm:prSet presAssocID="{21009F26-49ED-484C-A9B5-7BC0FB8F65F7}" presName="Accent1Text" presStyleLbl="node1" presStyleIdx="3" presStyleCnt="6"/>
      <dgm:spPr/>
      <dgm:t>
        <a:bodyPr/>
        <a:lstStyle/>
        <a:p>
          <a:endParaRPr lang="es-ES"/>
        </a:p>
      </dgm:t>
    </dgm:pt>
    <dgm:pt modelId="{ECA041BA-FBF1-EB45-AEF2-63C8AA6C7806}" type="pres">
      <dgm:prSet presAssocID="{21009F26-49ED-484C-A9B5-7BC0FB8F65F7}" presName="spaceBetweenRectangles" presStyleCnt="0"/>
      <dgm:spPr/>
    </dgm:pt>
    <dgm:pt modelId="{52AE4E84-5045-8743-9179-E08C77E71700}" type="pres">
      <dgm:prSet presAssocID="{71D92DBF-B139-BF41-9159-B7D86E446D6C}" presName="composite" presStyleCnt="0"/>
      <dgm:spPr/>
    </dgm:pt>
    <dgm:pt modelId="{886C56FC-57E1-DE46-9B22-634EE5D9A0D6}" type="pres">
      <dgm:prSet presAssocID="{71D92DBF-B139-BF41-9159-B7D86E446D6C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31CBDA6-C95C-E34B-8D90-77A43A6AA210}" type="pres">
      <dgm:prSet presAssocID="{71D92DBF-B139-BF41-9159-B7D86E446D6C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D4C632B-99C7-9F44-99BA-85306827BE5E}" type="pres">
      <dgm:prSet presAssocID="{71D92DBF-B139-BF41-9159-B7D86E446D6C}" presName="BalanceSpacing" presStyleCnt="0"/>
      <dgm:spPr/>
    </dgm:pt>
    <dgm:pt modelId="{7F92838F-6B54-A948-99A1-FB640C1236F4}" type="pres">
      <dgm:prSet presAssocID="{71D92DBF-B139-BF41-9159-B7D86E446D6C}" presName="BalanceSpacing1" presStyleCnt="0"/>
      <dgm:spPr/>
    </dgm:pt>
    <dgm:pt modelId="{C1335140-B548-A649-9CC8-83232EB773B8}" type="pres">
      <dgm:prSet presAssocID="{57FA0157-B977-6143-A872-5EFAD58D37D9}" presName="Accent1Text" presStyleLbl="node1" presStyleIdx="5" presStyleCnt="6"/>
      <dgm:spPr/>
      <dgm:t>
        <a:bodyPr/>
        <a:lstStyle/>
        <a:p>
          <a:endParaRPr lang="es-ES"/>
        </a:p>
      </dgm:t>
    </dgm:pt>
  </dgm:ptLst>
  <dgm:cxnLst>
    <dgm:cxn modelId="{5889B70A-DCC1-0444-89FD-74BE5DBE97A4}" type="presOf" srcId="{48107BC4-DC42-8845-A0A3-5A7B202CFD0D}" destId="{9AECE057-75D1-EC48-BC05-9B9F2A544E71}" srcOrd="0" destOrd="0" presId="urn:microsoft.com/office/officeart/2008/layout/AlternatingHexagons"/>
    <dgm:cxn modelId="{EC80221B-D908-2948-8D20-39235E7054C0}" type="presOf" srcId="{39BA0AB7-86EA-C743-893E-74106D115C04}" destId="{D024FAB6-6721-E64F-80E0-3893B3C502B4}" srcOrd="0" destOrd="0" presId="urn:microsoft.com/office/officeart/2008/layout/AlternatingHexagons"/>
    <dgm:cxn modelId="{EBB342E3-C8CC-1247-91AD-8439181315F0}" srcId="{469C3011-90B4-714E-B05D-181A86856DDF}" destId="{1FAC0FEE-41C5-6B47-83CD-1F87E93EEBFE}" srcOrd="0" destOrd="0" parTransId="{7E13B580-EDF4-F64C-91AD-E1592F11E430}" sibTransId="{4353386C-44D6-2D45-865E-781890B523A5}"/>
    <dgm:cxn modelId="{0561AB98-09B5-0242-81CD-66006198887B}" type="presOf" srcId="{1FAC0FEE-41C5-6B47-83CD-1F87E93EEBFE}" destId="{38241DE0-8966-424F-A6E1-DFFFD325C818}" srcOrd="0" destOrd="0" presId="urn:microsoft.com/office/officeart/2008/layout/AlternatingHexagons"/>
    <dgm:cxn modelId="{982138DB-DE01-8440-AD8E-550052ECC145}" srcId="{7DE34AC0-4011-3245-8BD6-E3698B02F423}" destId="{48107BC4-DC42-8845-A0A3-5A7B202CFD0D}" srcOrd="0" destOrd="0" parTransId="{7D6DF2D7-2567-C241-90DB-E16AD9C546D4}" sibTransId="{1F419DD9-DC3A-AC4E-A14F-262EFB5CC5CC}"/>
    <dgm:cxn modelId="{9651EA52-B5B3-6344-B53B-2D4303F61479}" type="presOf" srcId="{7DE34AC0-4011-3245-8BD6-E3698B02F423}" destId="{3A10D4C8-C1F2-584E-B415-6BBBC9E235BE}" srcOrd="0" destOrd="0" presId="urn:microsoft.com/office/officeart/2008/layout/AlternatingHexagons"/>
    <dgm:cxn modelId="{B2115AA7-57B2-764A-8F50-F25C26162901}" type="presOf" srcId="{57FA0157-B977-6143-A872-5EFAD58D37D9}" destId="{C1335140-B548-A649-9CC8-83232EB773B8}" srcOrd="0" destOrd="0" presId="urn:microsoft.com/office/officeart/2008/layout/AlternatingHexagons"/>
    <dgm:cxn modelId="{1729F069-6DE5-D047-B70C-D53942EC0E37}" srcId="{B974E330-5695-8442-9B13-F3D412CA7BB2}" destId="{7DE34AC0-4011-3245-8BD6-E3698B02F423}" srcOrd="1" destOrd="0" parTransId="{BBE8E630-F6D2-DE46-8220-541F64580FB8}" sibTransId="{21009F26-49ED-484C-A9B5-7BC0FB8F65F7}"/>
    <dgm:cxn modelId="{0AEFFD9D-236F-F943-BDCD-BE6D0860C999}" type="presOf" srcId="{3DABE15F-BAF5-AF49-BE06-3FE1BA6BC969}" destId="{031CBDA6-C95C-E34B-8D90-77A43A6AA210}" srcOrd="0" destOrd="0" presId="urn:microsoft.com/office/officeart/2008/layout/AlternatingHexagons"/>
    <dgm:cxn modelId="{8E8789CD-A446-0745-BF97-519389D0030E}" type="presOf" srcId="{469C3011-90B4-714E-B05D-181A86856DDF}" destId="{264A82A5-2BE6-C040-8DA3-2F695382E096}" srcOrd="0" destOrd="0" presId="urn:microsoft.com/office/officeart/2008/layout/AlternatingHexagons"/>
    <dgm:cxn modelId="{1B969D53-EDE7-1447-A552-E19B4661E298}" srcId="{B974E330-5695-8442-9B13-F3D412CA7BB2}" destId="{71D92DBF-B139-BF41-9159-B7D86E446D6C}" srcOrd="2" destOrd="0" parTransId="{9F6A6A41-B675-7941-99A7-68A32E3142FF}" sibTransId="{57FA0157-B977-6143-A872-5EFAD58D37D9}"/>
    <dgm:cxn modelId="{B4BDA108-2BEA-E04E-9769-478A72AB27E7}" srcId="{71D92DBF-B139-BF41-9159-B7D86E446D6C}" destId="{3DABE15F-BAF5-AF49-BE06-3FE1BA6BC969}" srcOrd="0" destOrd="0" parTransId="{B2771B21-57C6-264F-94EC-DDA91BF36E8C}" sibTransId="{C12367E8-B359-F149-906F-6A762D74B7BF}"/>
    <dgm:cxn modelId="{39A5E4E9-2AD3-0A4C-A275-CEDF2BCC5FF6}" type="presOf" srcId="{B974E330-5695-8442-9B13-F3D412CA7BB2}" destId="{ED425653-BC1D-2746-A0E6-46ED1753FE1E}" srcOrd="0" destOrd="0" presId="urn:microsoft.com/office/officeart/2008/layout/AlternatingHexagons"/>
    <dgm:cxn modelId="{851220E0-9A47-0A4D-A9DF-590F9A3C7E02}" type="presOf" srcId="{21009F26-49ED-484C-A9B5-7BC0FB8F65F7}" destId="{25AEF831-629E-494F-9AD9-EB99DB8CA7B3}" srcOrd="0" destOrd="0" presId="urn:microsoft.com/office/officeart/2008/layout/AlternatingHexagons"/>
    <dgm:cxn modelId="{59515D3B-6926-1A44-95AE-6D5F5C9C2284}" type="presOf" srcId="{71D92DBF-B139-BF41-9159-B7D86E446D6C}" destId="{886C56FC-57E1-DE46-9B22-634EE5D9A0D6}" srcOrd="0" destOrd="0" presId="urn:microsoft.com/office/officeart/2008/layout/AlternatingHexagons"/>
    <dgm:cxn modelId="{3F6F769B-257C-2341-AD10-3B4983909F7A}" srcId="{B974E330-5695-8442-9B13-F3D412CA7BB2}" destId="{469C3011-90B4-714E-B05D-181A86856DDF}" srcOrd="0" destOrd="0" parTransId="{101AEBD4-C76A-E143-AA90-4EDD392E0CC8}" sibTransId="{39BA0AB7-86EA-C743-893E-74106D115C04}"/>
    <dgm:cxn modelId="{73B80454-8885-274D-AA6A-F08D27675D8A}" type="presParOf" srcId="{ED425653-BC1D-2746-A0E6-46ED1753FE1E}" destId="{5310E3A4-7CE2-B64D-8D81-6363C366EEB5}" srcOrd="0" destOrd="0" presId="urn:microsoft.com/office/officeart/2008/layout/AlternatingHexagons"/>
    <dgm:cxn modelId="{2ABA1977-FE23-344F-A6BD-73E5D062E706}" type="presParOf" srcId="{5310E3A4-7CE2-B64D-8D81-6363C366EEB5}" destId="{264A82A5-2BE6-C040-8DA3-2F695382E096}" srcOrd="0" destOrd="0" presId="urn:microsoft.com/office/officeart/2008/layout/AlternatingHexagons"/>
    <dgm:cxn modelId="{AD2F1C52-3B7F-CB48-A992-57577F35940F}" type="presParOf" srcId="{5310E3A4-7CE2-B64D-8D81-6363C366EEB5}" destId="{38241DE0-8966-424F-A6E1-DFFFD325C818}" srcOrd="1" destOrd="0" presId="urn:microsoft.com/office/officeart/2008/layout/AlternatingHexagons"/>
    <dgm:cxn modelId="{CA19C778-2766-7C48-A495-81EB91A3547A}" type="presParOf" srcId="{5310E3A4-7CE2-B64D-8D81-6363C366EEB5}" destId="{93F8CC2C-C0B6-3F49-B944-C6DF1A0D708C}" srcOrd="2" destOrd="0" presId="urn:microsoft.com/office/officeart/2008/layout/AlternatingHexagons"/>
    <dgm:cxn modelId="{D3DC188F-3BDC-444E-ACBE-1AF14BE335DF}" type="presParOf" srcId="{5310E3A4-7CE2-B64D-8D81-6363C366EEB5}" destId="{CC5F149A-3488-094E-A4EE-3CD1CDCF2EFD}" srcOrd="3" destOrd="0" presId="urn:microsoft.com/office/officeart/2008/layout/AlternatingHexagons"/>
    <dgm:cxn modelId="{78126092-687F-DF4A-8350-E1E86862F98C}" type="presParOf" srcId="{5310E3A4-7CE2-B64D-8D81-6363C366EEB5}" destId="{D024FAB6-6721-E64F-80E0-3893B3C502B4}" srcOrd="4" destOrd="0" presId="urn:microsoft.com/office/officeart/2008/layout/AlternatingHexagons"/>
    <dgm:cxn modelId="{EC05091C-19E9-F842-B429-09C700CFE97A}" type="presParOf" srcId="{ED425653-BC1D-2746-A0E6-46ED1753FE1E}" destId="{279EFEE3-D8EE-FD4D-8153-B8F187F9CE08}" srcOrd="1" destOrd="0" presId="urn:microsoft.com/office/officeart/2008/layout/AlternatingHexagons"/>
    <dgm:cxn modelId="{0BD89133-ADE7-D84B-BA9A-FB07026E6C16}" type="presParOf" srcId="{ED425653-BC1D-2746-A0E6-46ED1753FE1E}" destId="{634E5D63-7A6E-F745-97DB-86A022BCA51F}" srcOrd="2" destOrd="0" presId="urn:microsoft.com/office/officeart/2008/layout/AlternatingHexagons"/>
    <dgm:cxn modelId="{483AD316-6533-CA48-99D1-DA67CE25C652}" type="presParOf" srcId="{634E5D63-7A6E-F745-97DB-86A022BCA51F}" destId="{3A10D4C8-C1F2-584E-B415-6BBBC9E235BE}" srcOrd="0" destOrd="0" presId="urn:microsoft.com/office/officeart/2008/layout/AlternatingHexagons"/>
    <dgm:cxn modelId="{89D5CA6A-9776-B342-A4D1-A69ACC08943C}" type="presParOf" srcId="{634E5D63-7A6E-F745-97DB-86A022BCA51F}" destId="{9AECE057-75D1-EC48-BC05-9B9F2A544E71}" srcOrd="1" destOrd="0" presId="urn:microsoft.com/office/officeart/2008/layout/AlternatingHexagons"/>
    <dgm:cxn modelId="{566AD08F-5C18-4445-9C14-E05CF10FFFED}" type="presParOf" srcId="{634E5D63-7A6E-F745-97DB-86A022BCA51F}" destId="{32358923-3813-C64E-BB48-68C487A63831}" srcOrd="2" destOrd="0" presId="urn:microsoft.com/office/officeart/2008/layout/AlternatingHexagons"/>
    <dgm:cxn modelId="{6204E045-9C43-DA42-A835-A1C99AD89F1F}" type="presParOf" srcId="{634E5D63-7A6E-F745-97DB-86A022BCA51F}" destId="{36EDFBCE-2D21-554F-B04B-BFFC979F8229}" srcOrd="3" destOrd="0" presId="urn:microsoft.com/office/officeart/2008/layout/AlternatingHexagons"/>
    <dgm:cxn modelId="{C96DE04F-0CE5-3744-863B-23D20E47BB32}" type="presParOf" srcId="{634E5D63-7A6E-F745-97DB-86A022BCA51F}" destId="{25AEF831-629E-494F-9AD9-EB99DB8CA7B3}" srcOrd="4" destOrd="0" presId="urn:microsoft.com/office/officeart/2008/layout/AlternatingHexagons"/>
    <dgm:cxn modelId="{EED23C81-7A85-974C-9243-B537F3DA7E04}" type="presParOf" srcId="{ED425653-BC1D-2746-A0E6-46ED1753FE1E}" destId="{ECA041BA-FBF1-EB45-AEF2-63C8AA6C7806}" srcOrd="3" destOrd="0" presId="urn:microsoft.com/office/officeart/2008/layout/AlternatingHexagons"/>
    <dgm:cxn modelId="{8CDE72DF-0999-5F49-B2B0-3F3C93B07251}" type="presParOf" srcId="{ED425653-BC1D-2746-A0E6-46ED1753FE1E}" destId="{52AE4E84-5045-8743-9179-E08C77E71700}" srcOrd="4" destOrd="0" presId="urn:microsoft.com/office/officeart/2008/layout/AlternatingHexagons"/>
    <dgm:cxn modelId="{6757A422-5E2F-6E47-9393-7CC26BE6302D}" type="presParOf" srcId="{52AE4E84-5045-8743-9179-E08C77E71700}" destId="{886C56FC-57E1-DE46-9B22-634EE5D9A0D6}" srcOrd="0" destOrd="0" presId="urn:microsoft.com/office/officeart/2008/layout/AlternatingHexagons"/>
    <dgm:cxn modelId="{FE3F1FAD-49ED-AE49-AB6F-2BE9022A1FC3}" type="presParOf" srcId="{52AE4E84-5045-8743-9179-E08C77E71700}" destId="{031CBDA6-C95C-E34B-8D90-77A43A6AA210}" srcOrd="1" destOrd="0" presId="urn:microsoft.com/office/officeart/2008/layout/AlternatingHexagons"/>
    <dgm:cxn modelId="{EE9280C8-31EF-E24D-846D-3B0744602931}" type="presParOf" srcId="{52AE4E84-5045-8743-9179-E08C77E71700}" destId="{0D4C632B-99C7-9F44-99BA-85306827BE5E}" srcOrd="2" destOrd="0" presId="urn:microsoft.com/office/officeart/2008/layout/AlternatingHexagons"/>
    <dgm:cxn modelId="{6756AB3A-DBED-2040-9600-BCB03673E519}" type="presParOf" srcId="{52AE4E84-5045-8743-9179-E08C77E71700}" destId="{7F92838F-6B54-A948-99A1-FB640C1236F4}" srcOrd="3" destOrd="0" presId="urn:microsoft.com/office/officeart/2008/layout/AlternatingHexagons"/>
    <dgm:cxn modelId="{AE0F6996-08EC-6C47-AA58-3A10CA671591}" type="presParOf" srcId="{52AE4E84-5045-8743-9179-E08C77E71700}" destId="{C1335140-B548-A649-9CC8-83232EB773B8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F4337316-C139-3844-AAE4-FC5C99BDEABC}" type="doc">
      <dgm:prSet loTypeId="urn:microsoft.com/office/officeart/2008/layout/HexagonCluster" loCatId="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14314710-2C99-E247-A819-97AF539B65BF}">
      <dgm:prSet phldrT="[Texto]"/>
      <dgm:spPr>
        <a:solidFill>
          <a:srgbClr val="008000"/>
        </a:solidFill>
      </dgm:spPr>
      <dgm:t>
        <a:bodyPr/>
        <a:lstStyle/>
        <a:p>
          <a:r>
            <a:rPr lang="es-ES" b="1" dirty="0" smtClean="0"/>
            <a:t>AFECTOS</a:t>
          </a:r>
          <a:endParaRPr lang="es-ES" b="1" dirty="0"/>
        </a:p>
      </dgm:t>
    </dgm:pt>
    <dgm:pt modelId="{D9C514BE-A0B0-2243-8AB7-54F79B94C917}" type="parTrans" cxnId="{6B663DE6-BBEA-2546-B7A7-A595EB556A1E}">
      <dgm:prSet/>
      <dgm:spPr/>
      <dgm:t>
        <a:bodyPr/>
        <a:lstStyle/>
        <a:p>
          <a:endParaRPr lang="es-ES"/>
        </a:p>
      </dgm:t>
    </dgm:pt>
    <dgm:pt modelId="{40321566-417A-E745-A1C8-9100BD0D6E00}" type="sibTrans" cxnId="{6B663DE6-BBEA-2546-B7A7-A595EB556A1E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7000" b="-27000"/>
          </a:stretch>
        </a:blipFill>
      </dgm:spPr>
      <dgm:t>
        <a:bodyPr/>
        <a:lstStyle/>
        <a:p>
          <a:endParaRPr lang="es-ES"/>
        </a:p>
      </dgm:t>
    </dgm:pt>
    <dgm:pt modelId="{E5917432-37A6-8A4F-B17A-67C58F147C47}">
      <dgm:prSet phldrT="[Texto]"/>
      <dgm:spPr>
        <a:solidFill>
          <a:srgbClr val="0000FF"/>
        </a:solidFill>
      </dgm:spPr>
      <dgm:t>
        <a:bodyPr/>
        <a:lstStyle/>
        <a:p>
          <a:r>
            <a:rPr lang="es-ES" b="1" dirty="0" smtClean="0"/>
            <a:t>TIEMPO</a:t>
          </a:r>
          <a:endParaRPr lang="es-ES" b="1" dirty="0"/>
        </a:p>
      </dgm:t>
    </dgm:pt>
    <dgm:pt modelId="{BA6A4866-7D07-A740-BFF6-C26BB5543105}" type="parTrans" cxnId="{AB87A565-62F8-5E47-BEB2-ADF5A7D7FADA}">
      <dgm:prSet/>
      <dgm:spPr/>
      <dgm:t>
        <a:bodyPr/>
        <a:lstStyle/>
        <a:p>
          <a:endParaRPr lang="es-ES"/>
        </a:p>
      </dgm:t>
    </dgm:pt>
    <dgm:pt modelId="{47DC54F8-B532-3F4D-AD03-5C6739128D62}" type="sibTrans" cxnId="{AB87A565-62F8-5E47-BEB2-ADF5A7D7FADA}">
      <dgm:prSet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es-ES"/>
        </a:p>
      </dgm:t>
    </dgm:pt>
    <dgm:pt modelId="{C5018AA5-64F1-DD47-8BD4-8C5069ABA246}">
      <dgm:prSet phldrT="[Texto]"/>
      <dgm:spPr>
        <a:solidFill>
          <a:srgbClr val="FF0000"/>
        </a:solidFill>
      </dgm:spPr>
      <dgm:t>
        <a:bodyPr/>
        <a:lstStyle/>
        <a:p>
          <a:r>
            <a:rPr lang="es-ES" b="1" dirty="0" smtClean="0"/>
            <a:t>DIÁLOGO</a:t>
          </a:r>
          <a:endParaRPr lang="es-ES" b="1" dirty="0"/>
        </a:p>
      </dgm:t>
    </dgm:pt>
    <dgm:pt modelId="{8A6474EE-47A1-F147-AE0D-49952E1CA516}" type="parTrans" cxnId="{79BF04CF-7448-0D4C-ABA2-42FB0D4E38CA}">
      <dgm:prSet/>
      <dgm:spPr/>
      <dgm:t>
        <a:bodyPr/>
        <a:lstStyle/>
        <a:p>
          <a:endParaRPr lang="es-ES"/>
        </a:p>
      </dgm:t>
    </dgm:pt>
    <dgm:pt modelId="{0DEDDC6A-1E6B-5B48-AF16-E5A8D8A76CAF}" type="sibTrans" cxnId="{79BF04CF-7448-0D4C-ABA2-42FB0D4E38CA}">
      <dgm:prSet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</dgm:spPr>
      <dgm:t>
        <a:bodyPr/>
        <a:lstStyle/>
        <a:p>
          <a:endParaRPr lang="es-ES"/>
        </a:p>
      </dgm:t>
    </dgm:pt>
    <dgm:pt modelId="{01E7989B-548C-A84D-BF39-221283DDC730}">
      <dgm:prSet phldrT="[Texto]"/>
      <dgm:spPr>
        <a:solidFill>
          <a:srgbClr val="660066"/>
        </a:solidFill>
      </dgm:spPr>
      <dgm:t>
        <a:bodyPr/>
        <a:lstStyle/>
        <a:p>
          <a:r>
            <a:rPr lang="es-ES" b="1" dirty="0" smtClean="0"/>
            <a:t>SUEÑOS</a:t>
          </a:r>
          <a:endParaRPr lang="es-ES" b="1" dirty="0"/>
        </a:p>
      </dgm:t>
    </dgm:pt>
    <dgm:pt modelId="{7FCF3492-6194-7141-97C8-62C1FD815C0F}" type="parTrans" cxnId="{BC3DCFF3-A3AF-F44E-96BA-DC93700538EC}">
      <dgm:prSet/>
      <dgm:spPr/>
      <dgm:t>
        <a:bodyPr/>
        <a:lstStyle/>
        <a:p>
          <a:endParaRPr lang="es-ES"/>
        </a:p>
      </dgm:t>
    </dgm:pt>
    <dgm:pt modelId="{AFD223AE-D299-9E41-AF38-69DB91A91A7D}" type="sibTrans" cxnId="{BC3DCFF3-A3AF-F44E-96BA-DC93700538EC}">
      <dgm:prSet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</dgm:spPr>
      <dgm:t>
        <a:bodyPr/>
        <a:lstStyle/>
        <a:p>
          <a:endParaRPr lang="es-ES"/>
        </a:p>
      </dgm:t>
    </dgm:pt>
    <dgm:pt modelId="{03C49706-93CE-6344-AB01-6AAFD92454D3}">
      <dgm:prSet phldrT="[Texto]"/>
      <dgm:spPr>
        <a:solidFill>
          <a:srgbClr val="000090"/>
        </a:solidFill>
      </dgm:spPr>
      <dgm:t>
        <a:bodyPr/>
        <a:lstStyle/>
        <a:p>
          <a:r>
            <a:rPr lang="es-ES" b="1" dirty="0" smtClean="0"/>
            <a:t>SERVICIOS</a:t>
          </a:r>
          <a:endParaRPr lang="es-ES" b="1" dirty="0"/>
        </a:p>
      </dgm:t>
    </dgm:pt>
    <dgm:pt modelId="{01A3CFCD-CA52-8541-A8C5-F2B7CDFD409C}" type="parTrans" cxnId="{AAD3B8D2-890E-EF45-9EC8-5A75C07988B6}">
      <dgm:prSet/>
      <dgm:spPr/>
      <dgm:t>
        <a:bodyPr/>
        <a:lstStyle/>
        <a:p>
          <a:endParaRPr lang="es-ES"/>
        </a:p>
      </dgm:t>
    </dgm:pt>
    <dgm:pt modelId="{5A316892-BDE0-1B45-93D7-A52EB7EE3F96}" type="sibTrans" cxnId="{AAD3B8D2-890E-EF45-9EC8-5A75C07988B6}">
      <dgm:prSet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2000" r="-22000"/>
          </a:stretch>
        </a:blipFill>
      </dgm:spPr>
      <dgm:t>
        <a:bodyPr/>
        <a:lstStyle/>
        <a:p>
          <a:endParaRPr lang="es-ES"/>
        </a:p>
      </dgm:t>
    </dgm:pt>
    <dgm:pt modelId="{58DB8557-7943-8B49-AB6D-69BC65344D88}" type="pres">
      <dgm:prSet presAssocID="{F4337316-C139-3844-AAE4-FC5C99BDEABC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es-ES"/>
        </a:p>
      </dgm:t>
    </dgm:pt>
    <dgm:pt modelId="{B5EDB511-085B-6C41-BCC8-2A68C6D29784}" type="pres">
      <dgm:prSet presAssocID="{14314710-2C99-E247-A819-97AF539B65BF}" presName="text1" presStyleCnt="0"/>
      <dgm:spPr/>
    </dgm:pt>
    <dgm:pt modelId="{FEF7C78E-A905-5348-89BC-364A444DC9DE}" type="pres">
      <dgm:prSet presAssocID="{14314710-2C99-E247-A819-97AF539B65BF}" presName="textRepeatNode" presStyleLbl="align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CE59C3F-77F6-9944-9036-81C79318F777}" type="pres">
      <dgm:prSet presAssocID="{14314710-2C99-E247-A819-97AF539B65BF}" presName="textaccent1" presStyleCnt="0"/>
      <dgm:spPr/>
    </dgm:pt>
    <dgm:pt modelId="{473E0D0F-A5A8-8E46-B605-000C208FB19A}" type="pres">
      <dgm:prSet presAssocID="{14314710-2C99-E247-A819-97AF539B65BF}" presName="accentRepeatNode" presStyleLbl="solidAlignAcc1" presStyleIdx="0" presStyleCnt="10"/>
      <dgm:spPr/>
    </dgm:pt>
    <dgm:pt modelId="{7A3DAEDB-978F-9245-BCE0-F9512110CE2C}" type="pres">
      <dgm:prSet presAssocID="{40321566-417A-E745-A1C8-9100BD0D6E00}" presName="image1" presStyleCnt="0"/>
      <dgm:spPr/>
    </dgm:pt>
    <dgm:pt modelId="{F6D7C524-EA6A-6042-BC24-A3D29E540FBF}" type="pres">
      <dgm:prSet presAssocID="{40321566-417A-E745-A1C8-9100BD0D6E00}" presName="imageRepeatNode" presStyleLbl="alignAcc1" presStyleIdx="0" presStyleCnt="5"/>
      <dgm:spPr/>
      <dgm:t>
        <a:bodyPr/>
        <a:lstStyle/>
        <a:p>
          <a:endParaRPr lang="es-ES"/>
        </a:p>
      </dgm:t>
    </dgm:pt>
    <dgm:pt modelId="{3B4F217F-6763-594F-B20D-22782EB09F5E}" type="pres">
      <dgm:prSet presAssocID="{40321566-417A-E745-A1C8-9100BD0D6E00}" presName="imageaccent1" presStyleCnt="0"/>
      <dgm:spPr/>
    </dgm:pt>
    <dgm:pt modelId="{01F7F3D1-4A0E-4548-BDEE-F26FEA97F690}" type="pres">
      <dgm:prSet presAssocID="{40321566-417A-E745-A1C8-9100BD0D6E00}" presName="accentRepeatNode" presStyleLbl="solidAlignAcc1" presStyleIdx="1" presStyleCnt="10"/>
      <dgm:spPr/>
    </dgm:pt>
    <dgm:pt modelId="{B6BB5567-C073-D949-8763-3D91B4A77452}" type="pres">
      <dgm:prSet presAssocID="{E5917432-37A6-8A4F-B17A-67C58F147C47}" presName="text2" presStyleCnt="0"/>
      <dgm:spPr/>
    </dgm:pt>
    <dgm:pt modelId="{9914CDC2-B5C9-D24A-A65E-E5EF1005AB2E}" type="pres">
      <dgm:prSet presAssocID="{E5917432-37A6-8A4F-B17A-67C58F147C47}" presName="textRepeatNode" presStyleLbl="align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BACC0A1-BFDE-EA43-8C3B-406073BF1E52}" type="pres">
      <dgm:prSet presAssocID="{E5917432-37A6-8A4F-B17A-67C58F147C47}" presName="textaccent2" presStyleCnt="0"/>
      <dgm:spPr/>
    </dgm:pt>
    <dgm:pt modelId="{845EA677-8720-1142-ADA7-FA2EC39E5D52}" type="pres">
      <dgm:prSet presAssocID="{E5917432-37A6-8A4F-B17A-67C58F147C47}" presName="accentRepeatNode" presStyleLbl="solidAlignAcc1" presStyleIdx="2" presStyleCnt="10"/>
      <dgm:spPr/>
    </dgm:pt>
    <dgm:pt modelId="{A1E5731A-5538-4045-970F-222DCFDF3934}" type="pres">
      <dgm:prSet presAssocID="{47DC54F8-B532-3F4D-AD03-5C6739128D62}" presName="image2" presStyleCnt="0"/>
      <dgm:spPr/>
    </dgm:pt>
    <dgm:pt modelId="{595D9651-8076-644F-B84E-8956EE6F3A59}" type="pres">
      <dgm:prSet presAssocID="{47DC54F8-B532-3F4D-AD03-5C6739128D62}" presName="imageRepeatNode" presStyleLbl="alignAcc1" presStyleIdx="1" presStyleCnt="5"/>
      <dgm:spPr/>
      <dgm:t>
        <a:bodyPr/>
        <a:lstStyle/>
        <a:p>
          <a:endParaRPr lang="es-ES"/>
        </a:p>
      </dgm:t>
    </dgm:pt>
    <dgm:pt modelId="{47D41500-92B5-EE40-B299-ACE53352A19F}" type="pres">
      <dgm:prSet presAssocID="{47DC54F8-B532-3F4D-AD03-5C6739128D62}" presName="imageaccent2" presStyleCnt="0"/>
      <dgm:spPr/>
    </dgm:pt>
    <dgm:pt modelId="{53C78FBC-D87D-384F-8584-3A31E73E3C3D}" type="pres">
      <dgm:prSet presAssocID="{47DC54F8-B532-3F4D-AD03-5C6739128D62}" presName="accentRepeatNode" presStyleLbl="solidAlignAcc1" presStyleIdx="3" presStyleCnt="10"/>
      <dgm:spPr/>
    </dgm:pt>
    <dgm:pt modelId="{F477BDC7-EDC4-3D46-862D-78ED6E76290A}" type="pres">
      <dgm:prSet presAssocID="{C5018AA5-64F1-DD47-8BD4-8C5069ABA246}" presName="text3" presStyleCnt="0"/>
      <dgm:spPr/>
    </dgm:pt>
    <dgm:pt modelId="{485AA103-E9DB-E847-B373-C4557CADAFA5}" type="pres">
      <dgm:prSet presAssocID="{C5018AA5-64F1-DD47-8BD4-8C5069ABA246}" presName="textRepeatNode" presStyleLbl="align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8D33A8E-CBFF-604B-AC1B-899428F49A7C}" type="pres">
      <dgm:prSet presAssocID="{C5018AA5-64F1-DD47-8BD4-8C5069ABA246}" presName="textaccent3" presStyleCnt="0"/>
      <dgm:spPr/>
    </dgm:pt>
    <dgm:pt modelId="{409C9DC6-D402-3D43-AE94-3AA5A83BF954}" type="pres">
      <dgm:prSet presAssocID="{C5018AA5-64F1-DD47-8BD4-8C5069ABA246}" presName="accentRepeatNode" presStyleLbl="solidAlignAcc1" presStyleIdx="4" presStyleCnt="10"/>
      <dgm:spPr/>
    </dgm:pt>
    <dgm:pt modelId="{08F89CC5-B8DE-5347-9738-F4B122D5CBBE}" type="pres">
      <dgm:prSet presAssocID="{0DEDDC6A-1E6B-5B48-AF16-E5A8D8A76CAF}" presName="image3" presStyleCnt="0"/>
      <dgm:spPr/>
    </dgm:pt>
    <dgm:pt modelId="{20793EEA-F559-BB4F-A3AE-FEC25DCB5E60}" type="pres">
      <dgm:prSet presAssocID="{0DEDDC6A-1E6B-5B48-AF16-E5A8D8A76CAF}" presName="imageRepeatNode" presStyleLbl="alignAcc1" presStyleIdx="2" presStyleCnt="5"/>
      <dgm:spPr/>
      <dgm:t>
        <a:bodyPr/>
        <a:lstStyle/>
        <a:p>
          <a:endParaRPr lang="es-ES"/>
        </a:p>
      </dgm:t>
    </dgm:pt>
    <dgm:pt modelId="{1FB76A69-E056-EB4E-B0F7-2FF0DCF5F230}" type="pres">
      <dgm:prSet presAssocID="{0DEDDC6A-1E6B-5B48-AF16-E5A8D8A76CAF}" presName="imageaccent3" presStyleCnt="0"/>
      <dgm:spPr/>
    </dgm:pt>
    <dgm:pt modelId="{ABC6C5B2-5E88-734C-BA42-9CD5D95FD828}" type="pres">
      <dgm:prSet presAssocID="{0DEDDC6A-1E6B-5B48-AF16-E5A8D8A76CAF}" presName="accentRepeatNode" presStyleLbl="solidAlignAcc1" presStyleIdx="5" presStyleCnt="10"/>
      <dgm:spPr/>
    </dgm:pt>
    <dgm:pt modelId="{7B86BF24-FF16-9849-B7CF-618FE5062BBC}" type="pres">
      <dgm:prSet presAssocID="{01E7989B-548C-A84D-BF39-221283DDC730}" presName="text4" presStyleCnt="0"/>
      <dgm:spPr/>
    </dgm:pt>
    <dgm:pt modelId="{3238AF51-48FF-FD4C-8C0A-3F5B3DAEBE56}" type="pres">
      <dgm:prSet presAssocID="{01E7989B-548C-A84D-BF39-221283DDC730}" presName="textRepeatNode" presStyleLbl="align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FAE3B25-F5CB-E640-91A1-1E5D3FB126C9}" type="pres">
      <dgm:prSet presAssocID="{01E7989B-548C-A84D-BF39-221283DDC730}" presName="textaccent4" presStyleCnt="0"/>
      <dgm:spPr/>
    </dgm:pt>
    <dgm:pt modelId="{3A75E65B-5576-B14A-890A-9B60B7551CB2}" type="pres">
      <dgm:prSet presAssocID="{01E7989B-548C-A84D-BF39-221283DDC730}" presName="accentRepeatNode" presStyleLbl="solidAlignAcc1" presStyleIdx="6" presStyleCnt="10"/>
      <dgm:spPr/>
    </dgm:pt>
    <dgm:pt modelId="{E9ED1912-78B5-7F49-B014-CAEEC9D9051F}" type="pres">
      <dgm:prSet presAssocID="{AFD223AE-D299-9E41-AF38-69DB91A91A7D}" presName="image4" presStyleCnt="0"/>
      <dgm:spPr/>
    </dgm:pt>
    <dgm:pt modelId="{C48171D2-1360-CD46-9B42-E1AF5B849092}" type="pres">
      <dgm:prSet presAssocID="{AFD223AE-D299-9E41-AF38-69DB91A91A7D}" presName="imageRepeatNode" presStyleLbl="alignAcc1" presStyleIdx="3" presStyleCnt="5"/>
      <dgm:spPr/>
      <dgm:t>
        <a:bodyPr/>
        <a:lstStyle/>
        <a:p>
          <a:endParaRPr lang="es-ES"/>
        </a:p>
      </dgm:t>
    </dgm:pt>
    <dgm:pt modelId="{97FE9B6C-6F0F-1048-A348-668F4BA8889D}" type="pres">
      <dgm:prSet presAssocID="{AFD223AE-D299-9E41-AF38-69DB91A91A7D}" presName="imageaccent4" presStyleCnt="0"/>
      <dgm:spPr/>
    </dgm:pt>
    <dgm:pt modelId="{A9CF600E-69E6-8945-95C5-7A72E737D04F}" type="pres">
      <dgm:prSet presAssocID="{AFD223AE-D299-9E41-AF38-69DB91A91A7D}" presName="accentRepeatNode" presStyleLbl="solidAlignAcc1" presStyleIdx="7" presStyleCnt="10"/>
      <dgm:spPr/>
    </dgm:pt>
    <dgm:pt modelId="{D0B00680-E545-D54C-9BA2-972CDB5DC526}" type="pres">
      <dgm:prSet presAssocID="{03C49706-93CE-6344-AB01-6AAFD92454D3}" presName="text5" presStyleCnt="0"/>
      <dgm:spPr/>
    </dgm:pt>
    <dgm:pt modelId="{F31D1570-13B2-4443-94F1-7ADCBBDEAC4C}" type="pres">
      <dgm:prSet presAssocID="{03C49706-93CE-6344-AB01-6AAFD92454D3}" presName="textRepeatNode" presStyleLbl="align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56222DC-367B-0D42-BC07-CB0511450B8D}" type="pres">
      <dgm:prSet presAssocID="{03C49706-93CE-6344-AB01-6AAFD92454D3}" presName="textaccent5" presStyleCnt="0"/>
      <dgm:spPr/>
    </dgm:pt>
    <dgm:pt modelId="{DF3C9A60-190B-7444-B2D4-10BD0803A9AE}" type="pres">
      <dgm:prSet presAssocID="{03C49706-93CE-6344-AB01-6AAFD92454D3}" presName="accentRepeatNode" presStyleLbl="solidAlignAcc1" presStyleIdx="8" presStyleCnt="10"/>
      <dgm:spPr/>
    </dgm:pt>
    <dgm:pt modelId="{16001F9F-0292-B74B-A371-912F2632B8B5}" type="pres">
      <dgm:prSet presAssocID="{5A316892-BDE0-1B45-93D7-A52EB7EE3F96}" presName="image5" presStyleCnt="0"/>
      <dgm:spPr/>
    </dgm:pt>
    <dgm:pt modelId="{6F72CEB5-FD33-F242-AB55-8AFE0EB4EEF3}" type="pres">
      <dgm:prSet presAssocID="{5A316892-BDE0-1B45-93D7-A52EB7EE3F96}" presName="imageRepeatNode" presStyleLbl="alignAcc1" presStyleIdx="4" presStyleCnt="5"/>
      <dgm:spPr/>
      <dgm:t>
        <a:bodyPr/>
        <a:lstStyle/>
        <a:p>
          <a:endParaRPr lang="es-ES"/>
        </a:p>
      </dgm:t>
    </dgm:pt>
    <dgm:pt modelId="{23C462D9-68CC-3542-9682-509AC1DD854D}" type="pres">
      <dgm:prSet presAssocID="{5A316892-BDE0-1B45-93D7-A52EB7EE3F96}" presName="imageaccent5" presStyleCnt="0"/>
      <dgm:spPr/>
    </dgm:pt>
    <dgm:pt modelId="{807E603C-DE38-4D44-833C-E7DCE35AA4F6}" type="pres">
      <dgm:prSet presAssocID="{5A316892-BDE0-1B45-93D7-A52EB7EE3F96}" presName="accentRepeatNode" presStyleLbl="solidAlignAcc1" presStyleIdx="9" presStyleCnt="10"/>
      <dgm:spPr/>
    </dgm:pt>
  </dgm:ptLst>
  <dgm:cxnLst>
    <dgm:cxn modelId="{AAE2090F-8995-D040-AB72-CD80E5FBC7AD}" type="presOf" srcId="{14314710-2C99-E247-A819-97AF539B65BF}" destId="{FEF7C78E-A905-5348-89BC-364A444DC9DE}" srcOrd="0" destOrd="0" presId="urn:microsoft.com/office/officeart/2008/layout/HexagonCluster"/>
    <dgm:cxn modelId="{AAD3B8D2-890E-EF45-9EC8-5A75C07988B6}" srcId="{F4337316-C139-3844-AAE4-FC5C99BDEABC}" destId="{03C49706-93CE-6344-AB01-6AAFD92454D3}" srcOrd="4" destOrd="0" parTransId="{01A3CFCD-CA52-8541-A8C5-F2B7CDFD409C}" sibTransId="{5A316892-BDE0-1B45-93D7-A52EB7EE3F96}"/>
    <dgm:cxn modelId="{79BF04CF-7448-0D4C-ABA2-42FB0D4E38CA}" srcId="{F4337316-C139-3844-AAE4-FC5C99BDEABC}" destId="{C5018AA5-64F1-DD47-8BD4-8C5069ABA246}" srcOrd="2" destOrd="0" parTransId="{8A6474EE-47A1-F147-AE0D-49952E1CA516}" sibTransId="{0DEDDC6A-1E6B-5B48-AF16-E5A8D8A76CAF}"/>
    <dgm:cxn modelId="{199A8472-ACFC-E441-93ED-4BAF7BC5D37A}" type="presOf" srcId="{01E7989B-548C-A84D-BF39-221283DDC730}" destId="{3238AF51-48FF-FD4C-8C0A-3F5B3DAEBE56}" srcOrd="0" destOrd="0" presId="urn:microsoft.com/office/officeart/2008/layout/HexagonCluster"/>
    <dgm:cxn modelId="{1DE77BB5-B1EC-1D40-9B6B-DA97D905C0CC}" type="presOf" srcId="{C5018AA5-64F1-DD47-8BD4-8C5069ABA246}" destId="{485AA103-E9DB-E847-B373-C4557CADAFA5}" srcOrd="0" destOrd="0" presId="urn:microsoft.com/office/officeart/2008/layout/HexagonCluster"/>
    <dgm:cxn modelId="{325D862D-EA20-D444-A929-2C2B5344782D}" type="presOf" srcId="{03C49706-93CE-6344-AB01-6AAFD92454D3}" destId="{F31D1570-13B2-4443-94F1-7ADCBBDEAC4C}" srcOrd="0" destOrd="0" presId="urn:microsoft.com/office/officeart/2008/layout/HexagonCluster"/>
    <dgm:cxn modelId="{8FE25228-B7CA-F94A-A438-BC273B0D9944}" type="presOf" srcId="{E5917432-37A6-8A4F-B17A-67C58F147C47}" destId="{9914CDC2-B5C9-D24A-A65E-E5EF1005AB2E}" srcOrd="0" destOrd="0" presId="urn:microsoft.com/office/officeart/2008/layout/HexagonCluster"/>
    <dgm:cxn modelId="{7B826C11-587A-BA4E-8114-7B70E2D60A76}" type="presOf" srcId="{AFD223AE-D299-9E41-AF38-69DB91A91A7D}" destId="{C48171D2-1360-CD46-9B42-E1AF5B849092}" srcOrd="0" destOrd="0" presId="urn:microsoft.com/office/officeart/2008/layout/HexagonCluster"/>
    <dgm:cxn modelId="{46C05D8E-097E-1841-B7B0-448E5725D89B}" type="presOf" srcId="{40321566-417A-E745-A1C8-9100BD0D6E00}" destId="{F6D7C524-EA6A-6042-BC24-A3D29E540FBF}" srcOrd="0" destOrd="0" presId="urn:microsoft.com/office/officeart/2008/layout/HexagonCluster"/>
    <dgm:cxn modelId="{B470D6EB-0C74-7B4B-9490-EE00EA6528CB}" type="presOf" srcId="{F4337316-C139-3844-AAE4-FC5C99BDEABC}" destId="{58DB8557-7943-8B49-AB6D-69BC65344D88}" srcOrd="0" destOrd="0" presId="urn:microsoft.com/office/officeart/2008/layout/HexagonCluster"/>
    <dgm:cxn modelId="{AB87A565-62F8-5E47-BEB2-ADF5A7D7FADA}" srcId="{F4337316-C139-3844-AAE4-FC5C99BDEABC}" destId="{E5917432-37A6-8A4F-B17A-67C58F147C47}" srcOrd="1" destOrd="0" parTransId="{BA6A4866-7D07-A740-BFF6-C26BB5543105}" sibTransId="{47DC54F8-B532-3F4D-AD03-5C6739128D62}"/>
    <dgm:cxn modelId="{8224BF1F-8689-AA47-AE7C-1B78B5D1CFFB}" type="presOf" srcId="{47DC54F8-B532-3F4D-AD03-5C6739128D62}" destId="{595D9651-8076-644F-B84E-8956EE6F3A59}" srcOrd="0" destOrd="0" presId="urn:microsoft.com/office/officeart/2008/layout/HexagonCluster"/>
    <dgm:cxn modelId="{050DF277-0DD9-C744-BE2D-6722050D8176}" type="presOf" srcId="{5A316892-BDE0-1B45-93D7-A52EB7EE3F96}" destId="{6F72CEB5-FD33-F242-AB55-8AFE0EB4EEF3}" srcOrd="0" destOrd="0" presId="urn:microsoft.com/office/officeart/2008/layout/HexagonCluster"/>
    <dgm:cxn modelId="{6B663DE6-BBEA-2546-B7A7-A595EB556A1E}" srcId="{F4337316-C139-3844-AAE4-FC5C99BDEABC}" destId="{14314710-2C99-E247-A819-97AF539B65BF}" srcOrd="0" destOrd="0" parTransId="{D9C514BE-A0B0-2243-8AB7-54F79B94C917}" sibTransId="{40321566-417A-E745-A1C8-9100BD0D6E00}"/>
    <dgm:cxn modelId="{F889670B-70B5-A941-BEA4-22876170A153}" type="presOf" srcId="{0DEDDC6A-1E6B-5B48-AF16-E5A8D8A76CAF}" destId="{20793EEA-F559-BB4F-A3AE-FEC25DCB5E60}" srcOrd="0" destOrd="0" presId="urn:microsoft.com/office/officeart/2008/layout/HexagonCluster"/>
    <dgm:cxn modelId="{BC3DCFF3-A3AF-F44E-96BA-DC93700538EC}" srcId="{F4337316-C139-3844-AAE4-FC5C99BDEABC}" destId="{01E7989B-548C-A84D-BF39-221283DDC730}" srcOrd="3" destOrd="0" parTransId="{7FCF3492-6194-7141-97C8-62C1FD815C0F}" sibTransId="{AFD223AE-D299-9E41-AF38-69DB91A91A7D}"/>
    <dgm:cxn modelId="{59956ECB-28C2-E645-9CA0-9B346644879B}" type="presParOf" srcId="{58DB8557-7943-8B49-AB6D-69BC65344D88}" destId="{B5EDB511-085B-6C41-BCC8-2A68C6D29784}" srcOrd="0" destOrd="0" presId="urn:microsoft.com/office/officeart/2008/layout/HexagonCluster"/>
    <dgm:cxn modelId="{58F23A7B-A150-CD4F-94D3-0B0C65637548}" type="presParOf" srcId="{B5EDB511-085B-6C41-BCC8-2A68C6D29784}" destId="{FEF7C78E-A905-5348-89BC-364A444DC9DE}" srcOrd="0" destOrd="0" presId="urn:microsoft.com/office/officeart/2008/layout/HexagonCluster"/>
    <dgm:cxn modelId="{6339E544-BD00-764A-A7DC-846BDCFCD331}" type="presParOf" srcId="{58DB8557-7943-8B49-AB6D-69BC65344D88}" destId="{ACE59C3F-77F6-9944-9036-81C79318F777}" srcOrd="1" destOrd="0" presId="urn:microsoft.com/office/officeart/2008/layout/HexagonCluster"/>
    <dgm:cxn modelId="{7794940D-FCBF-6E49-80B4-CC9F0EF80AB6}" type="presParOf" srcId="{ACE59C3F-77F6-9944-9036-81C79318F777}" destId="{473E0D0F-A5A8-8E46-B605-000C208FB19A}" srcOrd="0" destOrd="0" presId="urn:microsoft.com/office/officeart/2008/layout/HexagonCluster"/>
    <dgm:cxn modelId="{FCBE1805-48FE-2143-A36C-1331E0815D9D}" type="presParOf" srcId="{58DB8557-7943-8B49-AB6D-69BC65344D88}" destId="{7A3DAEDB-978F-9245-BCE0-F9512110CE2C}" srcOrd="2" destOrd="0" presId="urn:microsoft.com/office/officeart/2008/layout/HexagonCluster"/>
    <dgm:cxn modelId="{4E28EF3C-1F9A-5141-A868-E49D9355DCA1}" type="presParOf" srcId="{7A3DAEDB-978F-9245-BCE0-F9512110CE2C}" destId="{F6D7C524-EA6A-6042-BC24-A3D29E540FBF}" srcOrd="0" destOrd="0" presId="urn:microsoft.com/office/officeart/2008/layout/HexagonCluster"/>
    <dgm:cxn modelId="{378BA003-F4D6-B94B-946D-28BF85E4D25E}" type="presParOf" srcId="{58DB8557-7943-8B49-AB6D-69BC65344D88}" destId="{3B4F217F-6763-594F-B20D-22782EB09F5E}" srcOrd="3" destOrd="0" presId="urn:microsoft.com/office/officeart/2008/layout/HexagonCluster"/>
    <dgm:cxn modelId="{82AF0730-191B-3D49-BAA1-E0E4C16E05D3}" type="presParOf" srcId="{3B4F217F-6763-594F-B20D-22782EB09F5E}" destId="{01F7F3D1-4A0E-4548-BDEE-F26FEA97F690}" srcOrd="0" destOrd="0" presId="urn:microsoft.com/office/officeart/2008/layout/HexagonCluster"/>
    <dgm:cxn modelId="{A86B8371-5E9F-EF46-BDC5-004648725DF8}" type="presParOf" srcId="{58DB8557-7943-8B49-AB6D-69BC65344D88}" destId="{B6BB5567-C073-D949-8763-3D91B4A77452}" srcOrd="4" destOrd="0" presId="urn:microsoft.com/office/officeart/2008/layout/HexagonCluster"/>
    <dgm:cxn modelId="{DDBCF130-91FA-3D44-8D0A-1F0185645F2F}" type="presParOf" srcId="{B6BB5567-C073-D949-8763-3D91B4A77452}" destId="{9914CDC2-B5C9-D24A-A65E-E5EF1005AB2E}" srcOrd="0" destOrd="0" presId="urn:microsoft.com/office/officeart/2008/layout/HexagonCluster"/>
    <dgm:cxn modelId="{4038CC77-E44F-9C47-98CD-99A476B30E1F}" type="presParOf" srcId="{58DB8557-7943-8B49-AB6D-69BC65344D88}" destId="{0BACC0A1-BFDE-EA43-8C3B-406073BF1E52}" srcOrd="5" destOrd="0" presId="urn:microsoft.com/office/officeart/2008/layout/HexagonCluster"/>
    <dgm:cxn modelId="{0C8BEE8F-26BF-6449-934B-31962AE194DB}" type="presParOf" srcId="{0BACC0A1-BFDE-EA43-8C3B-406073BF1E52}" destId="{845EA677-8720-1142-ADA7-FA2EC39E5D52}" srcOrd="0" destOrd="0" presId="urn:microsoft.com/office/officeart/2008/layout/HexagonCluster"/>
    <dgm:cxn modelId="{58BD8714-2247-C649-92D1-8B5E182BC8B5}" type="presParOf" srcId="{58DB8557-7943-8B49-AB6D-69BC65344D88}" destId="{A1E5731A-5538-4045-970F-222DCFDF3934}" srcOrd="6" destOrd="0" presId="urn:microsoft.com/office/officeart/2008/layout/HexagonCluster"/>
    <dgm:cxn modelId="{853DF06C-C595-554E-95A0-BDACC4C23B05}" type="presParOf" srcId="{A1E5731A-5538-4045-970F-222DCFDF3934}" destId="{595D9651-8076-644F-B84E-8956EE6F3A59}" srcOrd="0" destOrd="0" presId="urn:microsoft.com/office/officeart/2008/layout/HexagonCluster"/>
    <dgm:cxn modelId="{1378D1EF-3DFA-E748-9E80-1476B3D0C6D5}" type="presParOf" srcId="{58DB8557-7943-8B49-AB6D-69BC65344D88}" destId="{47D41500-92B5-EE40-B299-ACE53352A19F}" srcOrd="7" destOrd="0" presId="urn:microsoft.com/office/officeart/2008/layout/HexagonCluster"/>
    <dgm:cxn modelId="{A1A9E5B0-3783-7542-8BD8-502938A9CABD}" type="presParOf" srcId="{47D41500-92B5-EE40-B299-ACE53352A19F}" destId="{53C78FBC-D87D-384F-8584-3A31E73E3C3D}" srcOrd="0" destOrd="0" presId="urn:microsoft.com/office/officeart/2008/layout/HexagonCluster"/>
    <dgm:cxn modelId="{B72D6284-0125-1944-BD19-0B4A57FC635A}" type="presParOf" srcId="{58DB8557-7943-8B49-AB6D-69BC65344D88}" destId="{F477BDC7-EDC4-3D46-862D-78ED6E76290A}" srcOrd="8" destOrd="0" presId="urn:microsoft.com/office/officeart/2008/layout/HexagonCluster"/>
    <dgm:cxn modelId="{11D2BB55-186D-4949-ACB8-B339114EC980}" type="presParOf" srcId="{F477BDC7-EDC4-3D46-862D-78ED6E76290A}" destId="{485AA103-E9DB-E847-B373-C4557CADAFA5}" srcOrd="0" destOrd="0" presId="urn:microsoft.com/office/officeart/2008/layout/HexagonCluster"/>
    <dgm:cxn modelId="{1CF9E7D1-A3E5-6D48-9967-9A406061FEC2}" type="presParOf" srcId="{58DB8557-7943-8B49-AB6D-69BC65344D88}" destId="{48D33A8E-CBFF-604B-AC1B-899428F49A7C}" srcOrd="9" destOrd="0" presId="urn:microsoft.com/office/officeart/2008/layout/HexagonCluster"/>
    <dgm:cxn modelId="{F8FEE249-5473-B447-BE20-C08E0AD3BB46}" type="presParOf" srcId="{48D33A8E-CBFF-604B-AC1B-899428F49A7C}" destId="{409C9DC6-D402-3D43-AE94-3AA5A83BF954}" srcOrd="0" destOrd="0" presId="urn:microsoft.com/office/officeart/2008/layout/HexagonCluster"/>
    <dgm:cxn modelId="{10E96883-FE7E-A544-B8E5-E5CAD1BDEB65}" type="presParOf" srcId="{58DB8557-7943-8B49-AB6D-69BC65344D88}" destId="{08F89CC5-B8DE-5347-9738-F4B122D5CBBE}" srcOrd="10" destOrd="0" presId="urn:microsoft.com/office/officeart/2008/layout/HexagonCluster"/>
    <dgm:cxn modelId="{64A58938-BF00-4742-B6B1-5724A3123513}" type="presParOf" srcId="{08F89CC5-B8DE-5347-9738-F4B122D5CBBE}" destId="{20793EEA-F559-BB4F-A3AE-FEC25DCB5E60}" srcOrd="0" destOrd="0" presId="urn:microsoft.com/office/officeart/2008/layout/HexagonCluster"/>
    <dgm:cxn modelId="{B2A9F0B1-E183-FA4C-A6BA-AD326A8CA674}" type="presParOf" srcId="{58DB8557-7943-8B49-AB6D-69BC65344D88}" destId="{1FB76A69-E056-EB4E-B0F7-2FF0DCF5F230}" srcOrd="11" destOrd="0" presId="urn:microsoft.com/office/officeart/2008/layout/HexagonCluster"/>
    <dgm:cxn modelId="{6D030AB2-46CB-4A42-A56F-6AE92D0F211A}" type="presParOf" srcId="{1FB76A69-E056-EB4E-B0F7-2FF0DCF5F230}" destId="{ABC6C5B2-5E88-734C-BA42-9CD5D95FD828}" srcOrd="0" destOrd="0" presId="urn:microsoft.com/office/officeart/2008/layout/HexagonCluster"/>
    <dgm:cxn modelId="{61ED3415-5C6F-A146-B356-CD77150D2A80}" type="presParOf" srcId="{58DB8557-7943-8B49-AB6D-69BC65344D88}" destId="{7B86BF24-FF16-9849-B7CF-618FE5062BBC}" srcOrd="12" destOrd="0" presId="urn:microsoft.com/office/officeart/2008/layout/HexagonCluster"/>
    <dgm:cxn modelId="{F2EEFA12-A988-B741-83BF-D1EE0071EF46}" type="presParOf" srcId="{7B86BF24-FF16-9849-B7CF-618FE5062BBC}" destId="{3238AF51-48FF-FD4C-8C0A-3F5B3DAEBE56}" srcOrd="0" destOrd="0" presId="urn:microsoft.com/office/officeart/2008/layout/HexagonCluster"/>
    <dgm:cxn modelId="{E1C913F3-B3BD-6044-9B7B-9A28DB547909}" type="presParOf" srcId="{58DB8557-7943-8B49-AB6D-69BC65344D88}" destId="{CFAE3B25-F5CB-E640-91A1-1E5D3FB126C9}" srcOrd="13" destOrd="0" presId="urn:microsoft.com/office/officeart/2008/layout/HexagonCluster"/>
    <dgm:cxn modelId="{B3C3ECED-77B5-5346-AFB6-E306B9BEA7FD}" type="presParOf" srcId="{CFAE3B25-F5CB-E640-91A1-1E5D3FB126C9}" destId="{3A75E65B-5576-B14A-890A-9B60B7551CB2}" srcOrd="0" destOrd="0" presId="urn:microsoft.com/office/officeart/2008/layout/HexagonCluster"/>
    <dgm:cxn modelId="{F2945B92-20DB-2342-B7F1-266CBBFE32B0}" type="presParOf" srcId="{58DB8557-7943-8B49-AB6D-69BC65344D88}" destId="{E9ED1912-78B5-7F49-B014-CAEEC9D9051F}" srcOrd="14" destOrd="0" presId="urn:microsoft.com/office/officeart/2008/layout/HexagonCluster"/>
    <dgm:cxn modelId="{24FA72A0-8561-A445-9D3C-60AFFC2C3229}" type="presParOf" srcId="{E9ED1912-78B5-7F49-B014-CAEEC9D9051F}" destId="{C48171D2-1360-CD46-9B42-E1AF5B849092}" srcOrd="0" destOrd="0" presId="urn:microsoft.com/office/officeart/2008/layout/HexagonCluster"/>
    <dgm:cxn modelId="{3A037672-DC14-034F-853E-3F8FACC82E8B}" type="presParOf" srcId="{58DB8557-7943-8B49-AB6D-69BC65344D88}" destId="{97FE9B6C-6F0F-1048-A348-668F4BA8889D}" srcOrd="15" destOrd="0" presId="urn:microsoft.com/office/officeart/2008/layout/HexagonCluster"/>
    <dgm:cxn modelId="{F2EB848D-2D74-024A-830A-B5F41BD98953}" type="presParOf" srcId="{97FE9B6C-6F0F-1048-A348-668F4BA8889D}" destId="{A9CF600E-69E6-8945-95C5-7A72E737D04F}" srcOrd="0" destOrd="0" presId="urn:microsoft.com/office/officeart/2008/layout/HexagonCluster"/>
    <dgm:cxn modelId="{3FF79EB1-B6B4-7E49-810B-6F95B88B54E0}" type="presParOf" srcId="{58DB8557-7943-8B49-AB6D-69BC65344D88}" destId="{D0B00680-E545-D54C-9BA2-972CDB5DC526}" srcOrd="16" destOrd="0" presId="urn:microsoft.com/office/officeart/2008/layout/HexagonCluster"/>
    <dgm:cxn modelId="{AE15C898-8C8D-0A41-AD41-64205809CCA5}" type="presParOf" srcId="{D0B00680-E545-D54C-9BA2-972CDB5DC526}" destId="{F31D1570-13B2-4443-94F1-7ADCBBDEAC4C}" srcOrd="0" destOrd="0" presId="urn:microsoft.com/office/officeart/2008/layout/HexagonCluster"/>
    <dgm:cxn modelId="{774AB2BF-C86C-4A4F-9809-62C91DD038C0}" type="presParOf" srcId="{58DB8557-7943-8B49-AB6D-69BC65344D88}" destId="{B56222DC-367B-0D42-BC07-CB0511450B8D}" srcOrd="17" destOrd="0" presId="urn:microsoft.com/office/officeart/2008/layout/HexagonCluster"/>
    <dgm:cxn modelId="{D53C47FC-F8D1-4547-A1BD-0B86E2A8E5B4}" type="presParOf" srcId="{B56222DC-367B-0D42-BC07-CB0511450B8D}" destId="{DF3C9A60-190B-7444-B2D4-10BD0803A9AE}" srcOrd="0" destOrd="0" presId="urn:microsoft.com/office/officeart/2008/layout/HexagonCluster"/>
    <dgm:cxn modelId="{19FD66FF-D3BB-744B-BBC0-6C9BB54C2688}" type="presParOf" srcId="{58DB8557-7943-8B49-AB6D-69BC65344D88}" destId="{16001F9F-0292-B74B-A371-912F2632B8B5}" srcOrd="18" destOrd="0" presId="urn:microsoft.com/office/officeart/2008/layout/HexagonCluster"/>
    <dgm:cxn modelId="{0CC2D411-7A2C-F942-ADEB-0861569A59BF}" type="presParOf" srcId="{16001F9F-0292-B74B-A371-912F2632B8B5}" destId="{6F72CEB5-FD33-F242-AB55-8AFE0EB4EEF3}" srcOrd="0" destOrd="0" presId="urn:microsoft.com/office/officeart/2008/layout/HexagonCluster"/>
    <dgm:cxn modelId="{8B1C3CE6-CDD5-BE49-BCFE-273BD961677A}" type="presParOf" srcId="{58DB8557-7943-8B49-AB6D-69BC65344D88}" destId="{23C462D9-68CC-3542-9682-509AC1DD854D}" srcOrd="19" destOrd="0" presId="urn:microsoft.com/office/officeart/2008/layout/HexagonCluster"/>
    <dgm:cxn modelId="{DACBA44D-B25D-FE4A-A777-32366140C331}" type="presParOf" srcId="{23C462D9-68CC-3542-9682-509AC1DD854D}" destId="{807E603C-DE38-4D44-833C-E7DCE35AA4F6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019C0CC4-FCB9-6D48-8C42-83C5C8542EE6}" type="doc">
      <dgm:prSet loTypeId="urn:microsoft.com/office/officeart/2005/8/layout/gear1" loCatId="" qsTypeId="urn:microsoft.com/office/officeart/2005/8/quickstyle/3D3" qsCatId="3D" csTypeId="urn:microsoft.com/office/officeart/2005/8/colors/accent1_2" csCatId="accent1" phldr="1"/>
      <dgm:spPr/>
    </dgm:pt>
    <dgm:pt modelId="{A28E1BFB-442A-7E4F-90E7-2F86CE5A5B30}">
      <dgm:prSet phldrT="[Texto]"/>
      <dgm:spPr>
        <a:solidFill>
          <a:srgbClr val="008000"/>
        </a:solidFill>
      </dgm:spPr>
      <dgm:t>
        <a:bodyPr/>
        <a:lstStyle/>
        <a:p>
          <a:r>
            <a:rPr lang="es-ES" dirty="0" smtClean="0"/>
            <a:t>Mirarse a los ojos</a:t>
          </a:r>
          <a:endParaRPr lang="es-ES" dirty="0"/>
        </a:p>
      </dgm:t>
    </dgm:pt>
    <dgm:pt modelId="{A8563654-9033-F241-B70E-93C5A02CC54C}" type="parTrans" cxnId="{82C830C7-310F-9342-A378-0E950EFB5645}">
      <dgm:prSet/>
      <dgm:spPr/>
      <dgm:t>
        <a:bodyPr/>
        <a:lstStyle/>
        <a:p>
          <a:endParaRPr lang="es-ES"/>
        </a:p>
      </dgm:t>
    </dgm:pt>
    <dgm:pt modelId="{9B05F80A-89D3-AC4F-A7D1-135DA192EDC5}" type="sibTrans" cxnId="{82C830C7-310F-9342-A378-0E950EFB5645}">
      <dgm:prSet/>
      <dgm:spPr>
        <a:solidFill>
          <a:srgbClr val="008000"/>
        </a:solidFill>
      </dgm:spPr>
      <dgm:t>
        <a:bodyPr/>
        <a:lstStyle/>
        <a:p>
          <a:endParaRPr lang="es-ES"/>
        </a:p>
      </dgm:t>
    </dgm:pt>
    <dgm:pt modelId="{3692518A-73F4-1B4E-BAE6-5BB3C7280C62}">
      <dgm:prSet phldrT="[Texto]"/>
      <dgm:spPr>
        <a:solidFill>
          <a:srgbClr val="000090"/>
        </a:solidFill>
      </dgm:spPr>
      <dgm:t>
        <a:bodyPr/>
        <a:lstStyle/>
        <a:p>
          <a:r>
            <a:rPr lang="es-ES" dirty="0" smtClean="0"/>
            <a:t>Mirar la pantalla</a:t>
          </a:r>
          <a:endParaRPr lang="es-ES" dirty="0"/>
        </a:p>
      </dgm:t>
    </dgm:pt>
    <dgm:pt modelId="{CA17A68F-1609-5D41-933B-C8FC2EEAA9CD}" type="parTrans" cxnId="{6443855E-6593-B547-B89D-4526EB7E13B3}">
      <dgm:prSet/>
      <dgm:spPr/>
      <dgm:t>
        <a:bodyPr/>
        <a:lstStyle/>
        <a:p>
          <a:endParaRPr lang="es-ES"/>
        </a:p>
      </dgm:t>
    </dgm:pt>
    <dgm:pt modelId="{DB690ADA-7B42-5E47-BC80-BA1398BB55A3}" type="sibTrans" cxnId="{6443855E-6593-B547-B89D-4526EB7E13B3}">
      <dgm:prSet/>
      <dgm:spPr>
        <a:solidFill>
          <a:srgbClr val="000090"/>
        </a:solidFill>
      </dgm:spPr>
      <dgm:t>
        <a:bodyPr/>
        <a:lstStyle/>
        <a:p>
          <a:endParaRPr lang="es-ES"/>
        </a:p>
      </dgm:t>
    </dgm:pt>
    <dgm:pt modelId="{0BA6B356-17DD-7B4C-AAD1-219018977059}">
      <dgm:prSet phldrT="[Texto]"/>
      <dgm:spPr>
        <a:solidFill>
          <a:srgbClr val="800000"/>
        </a:solidFill>
      </dgm:spPr>
      <dgm:t>
        <a:bodyPr/>
        <a:lstStyle/>
        <a:p>
          <a:r>
            <a:rPr lang="es-ES" dirty="0" smtClean="0"/>
            <a:t>Mirar el corazón</a:t>
          </a:r>
          <a:endParaRPr lang="es-ES" dirty="0"/>
        </a:p>
      </dgm:t>
    </dgm:pt>
    <dgm:pt modelId="{E315C0DF-276A-0548-8EC8-4BF76D2C1843}" type="parTrans" cxnId="{75E26B6F-88EF-5746-B329-B828E0590DE1}">
      <dgm:prSet/>
      <dgm:spPr/>
      <dgm:t>
        <a:bodyPr/>
        <a:lstStyle/>
        <a:p>
          <a:endParaRPr lang="es-ES"/>
        </a:p>
      </dgm:t>
    </dgm:pt>
    <dgm:pt modelId="{FFBE86BD-7914-5542-941E-0EC4E6E4D404}" type="sibTrans" cxnId="{75E26B6F-88EF-5746-B329-B828E0590DE1}">
      <dgm:prSet/>
      <dgm:spPr>
        <a:solidFill>
          <a:srgbClr val="800000"/>
        </a:solidFill>
      </dgm:spPr>
      <dgm:t>
        <a:bodyPr/>
        <a:lstStyle/>
        <a:p>
          <a:endParaRPr lang="es-ES"/>
        </a:p>
      </dgm:t>
    </dgm:pt>
    <dgm:pt modelId="{567E3080-A98D-A449-AFF6-8769870EBB74}" type="pres">
      <dgm:prSet presAssocID="{019C0CC4-FCB9-6D48-8C42-83C5C8542EE6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68C966B8-E7C9-7A49-B309-B3B134C040C9}" type="pres">
      <dgm:prSet presAssocID="{A28E1BFB-442A-7E4F-90E7-2F86CE5A5B30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EE015C9-B610-4F4F-A9D7-76A758596333}" type="pres">
      <dgm:prSet presAssocID="{A28E1BFB-442A-7E4F-90E7-2F86CE5A5B30}" presName="gear1srcNode" presStyleLbl="node1" presStyleIdx="0" presStyleCnt="3"/>
      <dgm:spPr/>
      <dgm:t>
        <a:bodyPr/>
        <a:lstStyle/>
        <a:p>
          <a:endParaRPr lang="es-ES"/>
        </a:p>
      </dgm:t>
    </dgm:pt>
    <dgm:pt modelId="{C014A4C3-D873-7B41-BF3B-2BAF45051911}" type="pres">
      <dgm:prSet presAssocID="{A28E1BFB-442A-7E4F-90E7-2F86CE5A5B30}" presName="gear1dstNode" presStyleLbl="node1" presStyleIdx="0" presStyleCnt="3"/>
      <dgm:spPr/>
      <dgm:t>
        <a:bodyPr/>
        <a:lstStyle/>
        <a:p>
          <a:endParaRPr lang="es-ES"/>
        </a:p>
      </dgm:t>
    </dgm:pt>
    <dgm:pt modelId="{BC745E03-3735-C340-8D4C-F8867FC871B7}" type="pres">
      <dgm:prSet presAssocID="{3692518A-73F4-1B4E-BAE6-5BB3C7280C62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CF8E8D4-7193-604B-BC53-068D1879C556}" type="pres">
      <dgm:prSet presAssocID="{3692518A-73F4-1B4E-BAE6-5BB3C7280C62}" presName="gear2srcNode" presStyleLbl="node1" presStyleIdx="1" presStyleCnt="3"/>
      <dgm:spPr/>
      <dgm:t>
        <a:bodyPr/>
        <a:lstStyle/>
        <a:p>
          <a:endParaRPr lang="es-ES"/>
        </a:p>
      </dgm:t>
    </dgm:pt>
    <dgm:pt modelId="{35475AA6-ABAC-5149-94CF-8491F610F269}" type="pres">
      <dgm:prSet presAssocID="{3692518A-73F4-1B4E-BAE6-5BB3C7280C62}" presName="gear2dstNode" presStyleLbl="node1" presStyleIdx="1" presStyleCnt="3"/>
      <dgm:spPr/>
      <dgm:t>
        <a:bodyPr/>
        <a:lstStyle/>
        <a:p>
          <a:endParaRPr lang="es-ES"/>
        </a:p>
      </dgm:t>
    </dgm:pt>
    <dgm:pt modelId="{93F18E22-5DE1-AE49-A6EF-5AB663FCA7CE}" type="pres">
      <dgm:prSet presAssocID="{0BA6B356-17DD-7B4C-AAD1-219018977059}" presName="gear3" presStyleLbl="node1" presStyleIdx="2" presStyleCnt="3"/>
      <dgm:spPr/>
      <dgm:t>
        <a:bodyPr/>
        <a:lstStyle/>
        <a:p>
          <a:endParaRPr lang="es-ES"/>
        </a:p>
      </dgm:t>
    </dgm:pt>
    <dgm:pt modelId="{C0E616D4-DEE0-C84E-B0A1-6F39A0B31DB7}" type="pres">
      <dgm:prSet presAssocID="{0BA6B356-17DD-7B4C-AAD1-219018977059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D96B476-86C6-AD43-BE22-76DD759E7335}" type="pres">
      <dgm:prSet presAssocID="{0BA6B356-17DD-7B4C-AAD1-219018977059}" presName="gear3srcNode" presStyleLbl="node1" presStyleIdx="2" presStyleCnt="3"/>
      <dgm:spPr/>
      <dgm:t>
        <a:bodyPr/>
        <a:lstStyle/>
        <a:p>
          <a:endParaRPr lang="es-ES"/>
        </a:p>
      </dgm:t>
    </dgm:pt>
    <dgm:pt modelId="{B63EEA02-EF8B-0B45-81EA-998D05AF43F6}" type="pres">
      <dgm:prSet presAssocID="{0BA6B356-17DD-7B4C-AAD1-219018977059}" presName="gear3dstNode" presStyleLbl="node1" presStyleIdx="2" presStyleCnt="3"/>
      <dgm:spPr/>
      <dgm:t>
        <a:bodyPr/>
        <a:lstStyle/>
        <a:p>
          <a:endParaRPr lang="es-ES"/>
        </a:p>
      </dgm:t>
    </dgm:pt>
    <dgm:pt modelId="{568E3BB0-73E0-8540-851B-B6A1908BBAEC}" type="pres">
      <dgm:prSet presAssocID="{9B05F80A-89D3-AC4F-A7D1-135DA192EDC5}" presName="connector1" presStyleLbl="sibTrans2D1" presStyleIdx="0" presStyleCnt="3"/>
      <dgm:spPr/>
      <dgm:t>
        <a:bodyPr/>
        <a:lstStyle/>
        <a:p>
          <a:endParaRPr lang="es-ES"/>
        </a:p>
      </dgm:t>
    </dgm:pt>
    <dgm:pt modelId="{36FBDA46-F84C-3742-A925-67817D7F9A02}" type="pres">
      <dgm:prSet presAssocID="{DB690ADA-7B42-5E47-BC80-BA1398BB55A3}" presName="connector2" presStyleLbl="sibTrans2D1" presStyleIdx="1" presStyleCnt="3"/>
      <dgm:spPr/>
      <dgm:t>
        <a:bodyPr/>
        <a:lstStyle/>
        <a:p>
          <a:endParaRPr lang="es-ES"/>
        </a:p>
      </dgm:t>
    </dgm:pt>
    <dgm:pt modelId="{DC9AC704-E9EC-F247-B659-6FA50DBCDACD}" type="pres">
      <dgm:prSet presAssocID="{FFBE86BD-7914-5542-941E-0EC4E6E4D404}" presName="connector3" presStyleLbl="sibTrans2D1" presStyleIdx="2" presStyleCnt="3"/>
      <dgm:spPr/>
      <dgm:t>
        <a:bodyPr/>
        <a:lstStyle/>
        <a:p>
          <a:endParaRPr lang="es-ES"/>
        </a:p>
      </dgm:t>
    </dgm:pt>
  </dgm:ptLst>
  <dgm:cxnLst>
    <dgm:cxn modelId="{72581FEC-3650-D045-876D-1939064A8FE6}" type="presOf" srcId="{3692518A-73F4-1B4E-BAE6-5BB3C7280C62}" destId="{BC745E03-3735-C340-8D4C-F8867FC871B7}" srcOrd="0" destOrd="0" presId="urn:microsoft.com/office/officeart/2005/8/layout/gear1"/>
    <dgm:cxn modelId="{4A4362B2-03C5-654D-837B-515AF4D3A96B}" type="presOf" srcId="{A28E1BFB-442A-7E4F-90E7-2F86CE5A5B30}" destId="{68C966B8-E7C9-7A49-B309-B3B134C040C9}" srcOrd="0" destOrd="0" presId="urn:microsoft.com/office/officeart/2005/8/layout/gear1"/>
    <dgm:cxn modelId="{B68D7968-0C99-D149-8733-52301BB9E3E8}" type="presOf" srcId="{0BA6B356-17DD-7B4C-AAD1-219018977059}" destId="{BD96B476-86C6-AD43-BE22-76DD759E7335}" srcOrd="2" destOrd="0" presId="urn:microsoft.com/office/officeart/2005/8/layout/gear1"/>
    <dgm:cxn modelId="{3AB800CB-4FBC-BC4E-8D5F-2158EFAB0796}" type="presOf" srcId="{019C0CC4-FCB9-6D48-8C42-83C5C8542EE6}" destId="{567E3080-A98D-A449-AFF6-8769870EBB74}" srcOrd="0" destOrd="0" presId="urn:microsoft.com/office/officeart/2005/8/layout/gear1"/>
    <dgm:cxn modelId="{756BB590-5342-0A40-9A48-4E90BEDC877D}" type="presOf" srcId="{A28E1BFB-442A-7E4F-90E7-2F86CE5A5B30}" destId="{9EE015C9-B610-4F4F-A9D7-76A758596333}" srcOrd="1" destOrd="0" presId="urn:microsoft.com/office/officeart/2005/8/layout/gear1"/>
    <dgm:cxn modelId="{A11F70C0-2683-0A40-8E7A-3F978FC47FC3}" type="presOf" srcId="{A28E1BFB-442A-7E4F-90E7-2F86CE5A5B30}" destId="{C014A4C3-D873-7B41-BF3B-2BAF45051911}" srcOrd="2" destOrd="0" presId="urn:microsoft.com/office/officeart/2005/8/layout/gear1"/>
    <dgm:cxn modelId="{07B3A9F5-0D82-FE4E-8834-236E3CE4A9CB}" type="presOf" srcId="{0BA6B356-17DD-7B4C-AAD1-219018977059}" destId="{93F18E22-5DE1-AE49-A6EF-5AB663FCA7CE}" srcOrd="0" destOrd="0" presId="urn:microsoft.com/office/officeart/2005/8/layout/gear1"/>
    <dgm:cxn modelId="{E9AB90BC-E902-7A4C-ADCB-7A2F03E1D2FA}" type="presOf" srcId="{0BA6B356-17DD-7B4C-AAD1-219018977059}" destId="{B63EEA02-EF8B-0B45-81EA-998D05AF43F6}" srcOrd="3" destOrd="0" presId="urn:microsoft.com/office/officeart/2005/8/layout/gear1"/>
    <dgm:cxn modelId="{11D774A7-6DDF-2F4B-962A-6A5FD1BD3DD0}" type="presOf" srcId="{3692518A-73F4-1B4E-BAE6-5BB3C7280C62}" destId="{2CF8E8D4-7193-604B-BC53-068D1879C556}" srcOrd="1" destOrd="0" presId="urn:microsoft.com/office/officeart/2005/8/layout/gear1"/>
    <dgm:cxn modelId="{A57D1B48-3A67-8D45-BAFE-8C8D798509AE}" type="presOf" srcId="{3692518A-73F4-1B4E-BAE6-5BB3C7280C62}" destId="{35475AA6-ABAC-5149-94CF-8491F610F269}" srcOrd="2" destOrd="0" presId="urn:microsoft.com/office/officeart/2005/8/layout/gear1"/>
    <dgm:cxn modelId="{69720012-BE3E-E546-97A4-33C4BF0E7C60}" type="presOf" srcId="{9B05F80A-89D3-AC4F-A7D1-135DA192EDC5}" destId="{568E3BB0-73E0-8540-851B-B6A1908BBAEC}" srcOrd="0" destOrd="0" presId="urn:microsoft.com/office/officeart/2005/8/layout/gear1"/>
    <dgm:cxn modelId="{106AD441-CE07-0C4C-BEC7-857828247314}" type="presOf" srcId="{FFBE86BD-7914-5542-941E-0EC4E6E4D404}" destId="{DC9AC704-E9EC-F247-B659-6FA50DBCDACD}" srcOrd="0" destOrd="0" presId="urn:microsoft.com/office/officeart/2005/8/layout/gear1"/>
    <dgm:cxn modelId="{511838D8-D48A-DF48-911E-540092D9F7E7}" type="presOf" srcId="{0BA6B356-17DD-7B4C-AAD1-219018977059}" destId="{C0E616D4-DEE0-C84E-B0A1-6F39A0B31DB7}" srcOrd="1" destOrd="0" presId="urn:microsoft.com/office/officeart/2005/8/layout/gear1"/>
    <dgm:cxn modelId="{18299029-6248-1543-B72B-225E5AEEDFF9}" type="presOf" srcId="{DB690ADA-7B42-5E47-BC80-BA1398BB55A3}" destId="{36FBDA46-F84C-3742-A925-67817D7F9A02}" srcOrd="0" destOrd="0" presId="urn:microsoft.com/office/officeart/2005/8/layout/gear1"/>
    <dgm:cxn modelId="{6443855E-6593-B547-B89D-4526EB7E13B3}" srcId="{019C0CC4-FCB9-6D48-8C42-83C5C8542EE6}" destId="{3692518A-73F4-1B4E-BAE6-5BB3C7280C62}" srcOrd="1" destOrd="0" parTransId="{CA17A68F-1609-5D41-933B-C8FC2EEAA9CD}" sibTransId="{DB690ADA-7B42-5E47-BC80-BA1398BB55A3}"/>
    <dgm:cxn modelId="{82C830C7-310F-9342-A378-0E950EFB5645}" srcId="{019C0CC4-FCB9-6D48-8C42-83C5C8542EE6}" destId="{A28E1BFB-442A-7E4F-90E7-2F86CE5A5B30}" srcOrd="0" destOrd="0" parTransId="{A8563654-9033-F241-B70E-93C5A02CC54C}" sibTransId="{9B05F80A-89D3-AC4F-A7D1-135DA192EDC5}"/>
    <dgm:cxn modelId="{75E26B6F-88EF-5746-B329-B828E0590DE1}" srcId="{019C0CC4-FCB9-6D48-8C42-83C5C8542EE6}" destId="{0BA6B356-17DD-7B4C-AAD1-219018977059}" srcOrd="2" destOrd="0" parTransId="{E315C0DF-276A-0548-8EC8-4BF76D2C1843}" sibTransId="{FFBE86BD-7914-5542-941E-0EC4E6E4D404}"/>
    <dgm:cxn modelId="{BF31295B-DE63-FE43-A9A1-957D64E0CDA8}" type="presParOf" srcId="{567E3080-A98D-A449-AFF6-8769870EBB74}" destId="{68C966B8-E7C9-7A49-B309-B3B134C040C9}" srcOrd="0" destOrd="0" presId="urn:microsoft.com/office/officeart/2005/8/layout/gear1"/>
    <dgm:cxn modelId="{AE003E43-AFA4-1647-974D-63BE744BD95C}" type="presParOf" srcId="{567E3080-A98D-A449-AFF6-8769870EBB74}" destId="{9EE015C9-B610-4F4F-A9D7-76A758596333}" srcOrd="1" destOrd="0" presId="urn:microsoft.com/office/officeart/2005/8/layout/gear1"/>
    <dgm:cxn modelId="{E0C217EC-5880-0E44-BDC7-D4CE938A535C}" type="presParOf" srcId="{567E3080-A98D-A449-AFF6-8769870EBB74}" destId="{C014A4C3-D873-7B41-BF3B-2BAF45051911}" srcOrd="2" destOrd="0" presId="urn:microsoft.com/office/officeart/2005/8/layout/gear1"/>
    <dgm:cxn modelId="{B8FE4B91-93A7-4047-BF32-A6AD858AEE96}" type="presParOf" srcId="{567E3080-A98D-A449-AFF6-8769870EBB74}" destId="{BC745E03-3735-C340-8D4C-F8867FC871B7}" srcOrd="3" destOrd="0" presId="urn:microsoft.com/office/officeart/2005/8/layout/gear1"/>
    <dgm:cxn modelId="{FB2FC2BB-D7FD-2F48-89FC-6B41EA51D70B}" type="presParOf" srcId="{567E3080-A98D-A449-AFF6-8769870EBB74}" destId="{2CF8E8D4-7193-604B-BC53-068D1879C556}" srcOrd="4" destOrd="0" presId="urn:microsoft.com/office/officeart/2005/8/layout/gear1"/>
    <dgm:cxn modelId="{F81EE15C-580D-DE42-97F1-79D248A268C4}" type="presParOf" srcId="{567E3080-A98D-A449-AFF6-8769870EBB74}" destId="{35475AA6-ABAC-5149-94CF-8491F610F269}" srcOrd="5" destOrd="0" presId="urn:microsoft.com/office/officeart/2005/8/layout/gear1"/>
    <dgm:cxn modelId="{ADB7532F-6BB6-5E4F-A6BB-3AC2332A5C13}" type="presParOf" srcId="{567E3080-A98D-A449-AFF6-8769870EBB74}" destId="{93F18E22-5DE1-AE49-A6EF-5AB663FCA7CE}" srcOrd="6" destOrd="0" presId="urn:microsoft.com/office/officeart/2005/8/layout/gear1"/>
    <dgm:cxn modelId="{C6E0D0AF-4E4A-2746-A8EC-417FD8C9DF47}" type="presParOf" srcId="{567E3080-A98D-A449-AFF6-8769870EBB74}" destId="{C0E616D4-DEE0-C84E-B0A1-6F39A0B31DB7}" srcOrd="7" destOrd="0" presId="urn:microsoft.com/office/officeart/2005/8/layout/gear1"/>
    <dgm:cxn modelId="{50F07919-19EE-3F42-9AAA-55D679D586AA}" type="presParOf" srcId="{567E3080-A98D-A449-AFF6-8769870EBB74}" destId="{BD96B476-86C6-AD43-BE22-76DD759E7335}" srcOrd="8" destOrd="0" presId="urn:microsoft.com/office/officeart/2005/8/layout/gear1"/>
    <dgm:cxn modelId="{9562B150-3142-6E40-BEB1-ED8AA3337ECE}" type="presParOf" srcId="{567E3080-A98D-A449-AFF6-8769870EBB74}" destId="{B63EEA02-EF8B-0B45-81EA-998D05AF43F6}" srcOrd="9" destOrd="0" presId="urn:microsoft.com/office/officeart/2005/8/layout/gear1"/>
    <dgm:cxn modelId="{BE0AB711-0478-7E45-A699-8DFEBEAC8023}" type="presParOf" srcId="{567E3080-A98D-A449-AFF6-8769870EBB74}" destId="{568E3BB0-73E0-8540-851B-B6A1908BBAEC}" srcOrd="10" destOrd="0" presId="urn:microsoft.com/office/officeart/2005/8/layout/gear1"/>
    <dgm:cxn modelId="{A3CDBE1C-4E67-4644-9A6C-2A6BBFBDBC8E}" type="presParOf" srcId="{567E3080-A98D-A449-AFF6-8769870EBB74}" destId="{36FBDA46-F84C-3742-A925-67817D7F9A02}" srcOrd="11" destOrd="0" presId="urn:microsoft.com/office/officeart/2005/8/layout/gear1"/>
    <dgm:cxn modelId="{860E49DE-7A05-7243-AD8A-C49A99641DFD}" type="presParOf" srcId="{567E3080-A98D-A449-AFF6-8769870EBB74}" destId="{DC9AC704-E9EC-F247-B659-6FA50DBCDACD}" srcOrd="12" destOrd="0" presId="urn:microsoft.com/office/officeart/2005/8/layout/gear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5BA7336B-E867-6546-AC35-4FF8F1F49EEC}" type="doc">
      <dgm:prSet loTypeId="urn:microsoft.com/office/officeart/2008/layout/HexagonCluster" loCatId="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9E359FF7-B607-A44A-9E52-1292097A5D54}">
      <dgm:prSet phldrT="[Texto]"/>
      <dgm:spPr/>
      <dgm:t>
        <a:bodyPr/>
        <a:lstStyle/>
        <a:p>
          <a:r>
            <a:rPr lang="es-ES" b="1" dirty="0" smtClean="0"/>
            <a:t>DESCANSO</a:t>
          </a:r>
          <a:endParaRPr lang="es-ES" b="1" dirty="0"/>
        </a:p>
      </dgm:t>
    </dgm:pt>
    <dgm:pt modelId="{19C0C52F-CF3B-7C4F-8896-6D0861EF6A25}" type="parTrans" cxnId="{0B1F96B3-148E-B042-855D-DEA3D1E70103}">
      <dgm:prSet/>
      <dgm:spPr/>
      <dgm:t>
        <a:bodyPr/>
        <a:lstStyle/>
        <a:p>
          <a:endParaRPr lang="es-ES"/>
        </a:p>
      </dgm:t>
    </dgm:pt>
    <dgm:pt modelId="{BA337491-7812-304A-A699-A7E7440BC597}" type="sibTrans" cxnId="{0B1F96B3-148E-B042-855D-DEA3D1E70103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</dgm:spPr>
      <dgm:t>
        <a:bodyPr/>
        <a:lstStyle/>
        <a:p>
          <a:endParaRPr lang="es-ES"/>
        </a:p>
      </dgm:t>
    </dgm:pt>
    <dgm:pt modelId="{0D392A21-3CC0-3B4D-A896-8B6B2BAAD869}">
      <dgm:prSet phldrT="[Texto]"/>
      <dgm:spPr/>
      <dgm:t>
        <a:bodyPr/>
        <a:lstStyle/>
        <a:p>
          <a:r>
            <a:rPr lang="es-ES" b="1" dirty="0" smtClean="0"/>
            <a:t>LUZ DEL SOL</a:t>
          </a:r>
          <a:endParaRPr lang="es-ES" b="1" dirty="0"/>
        </a:p>
      </dgm:t>
    </dgm:pt>
    <dgm:pt modelId="{319CCEE7-C994-2D40-AB66-BE6DD08BF5DA}" type="parTrans" cxnId="{1573C51E-76FC-9C41-8130-3986078C4495}">
      <dgm:prSet/>
      <dgm:spPr/>
      <dgm:t>
        <a:bodyPr/>
        <a:lstStyle/>
        <a:p>
          <a:endParaRPr lang="es-ES"/>
        </a:p>
      </dgm:t>
    </dgm:pt>
    <dgm:pt modelId="{086840EA-1052-CD47-B29F-3A518DD134A2}" type="sibTrans" cxnId="{1573C51E-76FC-9C41-8130-3986078C4495}">
      <dgm:prSet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</dgm:spPr>
      <dgm:t>
        <a:bodyPr/>
        <a:lstStyle/>
        <a:p>
          <a:endParaRPr lang="es-ES"/>
        </a:p>
      </dgm:t>
    </dgm:pt>
    <dgm:pt modelId="{279AFC7C-AD7D-EF40-A9A3-416763A2C8A2}">
      <dgm:prSet phldrT="[Texto]"/>
      <dgm:spPr/>
      <dgm:t>
        <a:bodyPr/>
        <a:lstStyle/>
        <a:p>
          <a:r>
            <a:rPr lang="es-ES" b="1" dirty="0" smtClean="0"/>
            <a:t>EJERCICIO</a:t>
          </a:r>
          <a:endParaRPr lang="es-ES" b="1" dirty="0"/>
        </a:p>
      </dgm:t>
    </dgm:pt>
    <dgm:pt modelId="{E21F993D-75CE-B948-B433-99E0217763AA}" type="parTrans" cxnId="{F4C9FB9A-94E7-3548-9417-BD23E6CE4EC7}">
      <dgm:prSet/>
      <dgm:spPr/>
      <dgm:t>
        <a:bodyPr/>
        <a:lstStyle/>
        <a:p>
          <a:endParaRPr lang="es-ES"/>
        </a:p>
      </dgm:t>
    </dgm:pt>
    <dgm:pt modelId="{F47F5AC0-0451-B740-8847-D9E717D8B482}" type="sibTrans" cxnId="{F4C9FB9A-94E7-3548-9417-BD23E6CE4EC7}">
      <dgm:prSet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  <dgm:t>
        <a:bodyPr/>
        <a:lstStyle/>
        <a:p>
          <a:endParaRPr lang="es-ES"/>
        </a:p>
      </dgm:t>
    </dgm:pt>
    <dgm:pt modelId="{442B067E-BF53-FC41-9E1F-555AC767F457}">
      <dgm:prSet phldrT="[Texto]"/>
      <dgm:spPr/>
      <dgm:t>
        <a:bodyPr/>
        <a:lstStyle/>
        <a:p>
          <a:r>
            <a:rPr lang="es-ES" b="1" dirty="0" smtClean="0"/>
            <a:t>DIETA</a:t>
          </a:r>
          <a:endParaRPr lang="es-ES" b="1" dirty="0"/>
        </a:p>
      </dgm:t>
    </dgm:pt>
    <dgm:pt modelId="{BB666285-2C2F-3640-A301-86D4429F0928}" type="parTrans" cxnId="{C4AE535D-AB22-B04E-AEC5-479EBB8084D2}">
      <dgm:prSet/>
      <dgm:spPr/>
      <dgm:t>
        <a:bodyPr/>
        <a:lstStyle/>
        <a:p>
          <a:endParaRPr lang="es-ES"/>
        </a:p>
      </dgm:t>
    </dgm:pt>
    <dgm:pt modelId="{1A9C7595-E16A-FA4B-8EC8-F77859A85A13}" type="sibTrans" cxnId="{C4AE535D-AB22-B04E-AEC5-479EBB8084D2}">
      <dgm:prSet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</dgm:spPr>
      <dgm:t>
        <a:bodyPr/>
        <a:lstStyle/>
        <a:p>
          <a:endParaRPr lang="es-ES"/>
        </a:p>
      </dgm:t>
    </dgm:pt>
    <dgm:pt modelId="{BBF8400D-40D6-7F45-981D-2C72D7D78767}">
      <dgm:prSet phldrT="[Texto]"/>
      <dgm:spPr/>
      <dgm:t>
        <a:bodyPr/>
        <a:lstStyle/>
        <a:p>
          <a:r>
            <a:rPr lang="es-ES" b="1" dirty="0" smtClean="0"/>
            <a:t>AUTOESTIMA</a:t>
          </a:r>
          <a:endParaRPr lang="es-ES" b="1" dirty="0"/>
        </a:p>
      </dgm:t>
    </dgm:pt>
    <dgm:pt modelId="{595D5EC7-54EC-D441-8F99-EA173D36DC6A}" type="parTrans" cxnId="{8C105D51-67C0-D346-870F-88DE47530334}">
      <dgm:prSet/>
      <dgm:spPr/>
      <dgm:t>
        <a:bodyPr/>
        <a:lstStyle/>
        <a:p>
          <a:endParaRPr lang="es-ES"/>
        </a:p>
      </dgm:t>
    </dgm:pt>
    <dgm:pt modelId="{D51AAA68-CC83-B544-974E-2A6FCF380C2C}" type="sibTrans" cxnId="{8C105D51-67C0-D346-870F-88DE47530334}">
      <dgm:prSet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5000" b="-35000"/>
          </a:stretch>
        </a:blipFill>
      </dgm:spPr>
      <dgm:t>
        <a:bodyPr/>
        <a:lstStyle/>
        <a:p>
          <a:endParaRPr lang="es-ES"/>
        </a:p>
      </dgm:t>
    </dgm:pt>
    <dgm:pt modelId="{2038687C-23D0-3F4A-85D5-E1646ED52B2E}">
      <dgm:prSet phldrT="[Texto]"/>
      <dgm:spPr/>
      <dgm:t>
        <a:bodyPr/>
        <a:lstStyle/>
        <a:p>
          <a:r>
            <a:rPr lang="es-ES" b="1" dirty="0" smtClean="0"/>
            <a:t>AMIGOS</a:t>
          </a:r>
          <a:endParaRPr lang="es-ES" b="1" dirty="0"/>
        </a:p>
      </dgm:t>
    </dgm:pt>
    <dgm:pt modelId="{796A647C-748D-B74B-B6C4-376151928021}" type="parTrans" cxnId="{599634F4-451F-E147-9D5F-9884C01E3BC7}">
      <dgm:prSet/>
      <dgm:spPr/>
      <dgm:t>
        <a:bodyPr/>
        <a:lstStyle/>
        <a:p>
          <a:endParaRPr lang="es-ES"/>
        </a:p>
      </dgm:t>
    </dgm:pt>
    <dgm:pt modelId="{970482C0-3D29-1D49-B809-1774663828FB}" type="sibTrans" cxnId="{599634F4-451F-E147-9D5F-9884C01E3BC7}">
      <dgm:prSet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  <dgm:t>
        <a:bodyPr/>
        <a:lstStyle/>
        <a:p>
          <a:endParaRPr lang="es-ES"/>
        </a:p>
      </dgm:t>
    </dgm:pt>
    <dgm:pt modelId="{18B02F1D-1D1B-CE4E-AAD1-617C05D8B83D}" type="pres">
      <dgm:prSet presAssocID="{5BA7336B-E867-6546-AC35-4FF8F1F49EEC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es-ES"/>
        </a:p>
      </dgm:t>
    </dgm:pt>
    <dgm:pt modelId="{DDB844D8-38D6-AA4F-B04B-4F433540D8AA}" type="pres">
      <dgm:prSet presAssocID="{9E359FF7-B607-A44A-9E52-1292097A5D54}" presName="text1" presStyleCnt="0"/>
      <dgm:spPr/>
    </dgm:pt>
    <dgm:pt modelId="{9C95402F-6C5C-E944-84D6-966FCD3C1224}" type="pres">
      <dgm:prSet presAssocID="{9E359FF7-B607-A44A-9E52-1292097A5D54}" presName="textRepeatNode" presStyleLbl="align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8610B38-79BE-FF48-840F-8F26ACDD52FF}" type="pres">
      <dgm:prSet presAssocID="{9E359FF7-B607-A44A-9E52-1292097A5D54}" presName="textaccent1" presStyleCnt="0"/>
      <dgm:spPr/>
    </dgm:pt>
    <dgm:pt modelId="{0C6AF312-1C85-FE4A-B013-FBB07192FD43}" type="pres">
      <dgm:prSet presAssocID="{9E359FF7-B607-A44A-9E52-1292097A5D54}" presName="accentRepeatNode" presStyleLbl="solidAlignAcc1" presStyleIdx="0" presStyleCnt="12"/>
      <dgm:spPr/>
    </dgm:pt>
    <dgm:pt modelId="{2D71F520-D944-9E44-9233-408FE8D00FE9}" type="pres">
      <dgm:prSet presAssocID="{BA337491-7812-304A-A699-A7E7440BC597}" presName="image1" presStyleCnt="0"/>
      <dgm:spPr/>
    </dgm:pt>
    <dgm:pt modelId="{1BFC1E09-A08F-964E-B283-F803DFCC406D}" type="pres">
      <dgm:prSet presAssocID="{BA337491-7812-304A-A699-A7E7440BC597}" presName="imageRepeatNode" presStyleLbl="alignAcc1" presStyleIdx="0" presStyleCnt="6"/>
      <dgm:spPr/>
      <dgm:t>
        <a:bodyPr/>
        <a:lstStyle/>
        <a:p>
          <a:endParaRPr lang="es-ES"/>
        </a:p>
      </dgm:t>
    </dgm:pt>
    <dgm:pt modelId="{596A575C-747B-AA4C-937F-29FB1AA3A902}" type="pres">
      <dgm:prSet presAssocID="{BA337491-7812-304A-A699-A7E7440BC597}" presName="imageaccent1" presStyleCnt="0"/>
      <dgm:spPr/>
    </dgm:pt>
    <dgm:pt modelId="{D7425F0B-89A3-AD43-97B0-12B6A795A4FD}" type="pres">
      <dgm:prSet presAssocID="{BA337491-7812-304A-A699-A7E7440BC597}" presName="accentRepeatNode" presStyleLbl="solidAlignAcc1" presStyleIdx="1" presStyleCnt="12"/>
      <dgm:spPr/>
    </dgm:pt>
    <dgm:pt modelId="{B5C0A320-1822-3941-8AEC-48C582AD9928}" type="pres">
      <dgm:prSet presAssocID="{0D392A21-3CC0-3B4D-A896-8B6B2BAAD869}" presName="text2" presStyleCnt="0"/>
      <dgm:spPr/>
    </dgm:pt>
    <dgm:pt modelId="{7E1E3781-82FA-0D43-92EA-CB25260EE700}" type="pres">
      <dgm:prSet presAssocID="{0D392A21-3CC0-3B4D-A896-8B6B2BAAD869}" presName="textRepeatNode" presStyleLbl="align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7831B5A-FB8B-4948-82ED-F9AD87636DDE}" type="pres">
      <dgm:prSet presAssocID="{0D392A21-3CC0-3B4D-A896-8B6B2BAAD869}" presName="textaccent2" presStyleCnt="0"/>
      <dgm:spPr/>
    </dgm:pt>
    <dgm:pt modelId="{74D73E58-D507-A549-9947-40555DFC39AE}" type="pres">
      <dgm:prSet presAssocID="{0D392A21-3CC0-3B4D-A896-8B6B2BAAD869}" presName="accentRepeatNode" presStyleLbl="solidAlignAcc1" presStyleIdx="2" presStyleCnt="12"/>
      <dgm:spPr/>
    </dgm:pt>
    <dgm:pt modelId="{EBEC0154-CE77-A049-9E3F-366BDDBB58FF}" type="pres">
      <dgm:prSet presAssocID="{086840EA-1052-CD47-B29F-3A518DD134A2}" presName="image2" presStyleCnt="0"/>
      <dgm:spPr/>
    </dgm:pt>
    <dgm:pt modelId="{D4A70A96-1AAB-864C-810D-DB0176B67606}" type="pres">
      <dgm:prSet presAssocID="{086840EA-1052-CD47-B29F-3A518DD134A2}" presName="imageRepeatNode" presStyleLbl="alignAcc1" presStyleIdx="1" presStyleCnt="6"/>
      <dgm:spPr/>
      <dgm:t>
        <a:bodyPr/>
        <a:lstStyle/>
        <a:p>
          <a:endParaRPr lang="es-ES"/>
        </a:p>
      </dgm:t>
    </dgm:pt>
    <dgm:pt modelId="{7902C9CE-6DCC-AD46-951B-3BB82ABF1CFE}" type="pres">
      <dgm:prSet presAssocID="{086840EA-1052-CD47-B29F-3A518DD134A2}" presName="imageaccent2" presStyleCnt="0"/>
      <dgm:spPr/>
    </dgm:pt>
    <dgm:pt modelId="{91F0BBDC-1AC5-0746-8463-A633340B2DFA}" type="pres">
      <dgm:prSet presAssocID="{086840EA-1052-CD47-B29F-3A518DD134A2}" presName="accentRepeatNode" presStyleLbl="solidAlignAcc1" presStyleIdx="3" presStyleCnt="12"/>
      <dgm:spPr/>
    </dgm:pt>
    <dgm:pt modelId="{24E18676-C2CE-4F48-BDFE-8090C3330E33}" type="pres">
      <dgm:prSet presAssocID="{279AFC7C-AD7D-EF40-A9A3-416763A2C8A2}" presName="text3" presStyleCnt="0"/>
      <dgm:spPr/>
    </dgm:pt>
    <dgm:pt modelId="{1B519B8B-D863-D545-A1F1-4DE228E69C34}" type="pres">
      <dgm:prSet presAssocID="{279AFC7C-AD7D-EF40-A9A3-416763A2C8A2}" presName="textRepeatNode" presStyleLbl="align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9D0712A-120C-E54B-BDB5-8E6ECC299C80}" type="pres">
      <dgm:prSet presAssocID="{279AFC7C-AD7D-EF40-A9A3-416763A2C8A2}" presName="textaccent3" presStyleCnt="0"/>
      <dgm:spPr/>
    </dgm:pt>
    <dgm:pt modelId="{DD01D930-A1F9-0042-9239-F21D0F567294}" type="pres">
      <dgm:prSet presAssocID="{279AFC7C-AD7D-EF40-A9A3-416763A2C8A2}" presName="accentRepeatNode" presStyleLbl="solidAlignAcc1" presStyleIdx="4" presStyleCnt="12"/>
      <dgm:spPr/>
    </dgm:pt>
    <dgm:pt modelId="{FBEB8FF1-AA70-2C47-96E7-AC4709F772BE}" type="pres">
      <dgm:prSet presAssocID="{F47F5AC0-0451-B740-8847-D9E717D8B482}" presName="image3" presStyleCnt="0"/>
      <dgm:spPr/>
    </dgm:pt>
    <dgm:pt modelId="{A12012CB-A275-2740-85F4-6F12B14149E7}" type="pres">
      <dgm:prSet presAssocID="{F47F5AC0-0451-B740-8847-D9E717D8B482}" presName="imageRepeatNode" presStyleLbl="alignAcc1" presStyleIdx="2" presStyleCnt="6"/>
      <dgm:spPr/>
      <dgm:t>
        <a:bodyPr/>
        <a:lstStyle/>
        <a:p>
          <a:endParaRPr lang="es-ES"/>
        </a:p>
      </dgm:t>
    </dgm:pt>
    <dgm:pt modelId="{DC4A3242-C7F6-7B4E-822D-79BF7C84A9E7}" type="pres">
      <dgm:prSet presAssocID="{F47F5AC0-0451-B740-8847-D9E717D8B482}" presName="imageaccent3" presStyleCnt="0"/>
      <dgm:spPr/>
    </dgm:pt>
    <dgm:pt modelId="{276A48BF-5C93-7945-ACEA-55D14374C4AD}" type="pres">
      <dgm:prSet presAssocID="{F47F5AC0-0451-B740-8847-D9E717D8B482}" presName="accentRepeatNode" presStyleLbl="solidAlignAcc1" presStyleIdx="5" presStyleCnt="12"/>
      <dgm:spPr/>
    </dgm:pt>
    <dgm:pt modelId="{FEE884FC-0FE5-D344-B993-F98F220B8E83}" type="pres">
      <dgm:prSet presAssocID="{442B067E-BF53-FC41-9E1F-555AC767F457}" presName="text4" presStyleCnt="0"/>
      <dgm:spPr/>
    </dgm:pt>
    <dgm:pt modelId="{1DBE8680-9F2D-914E-9C6A-3FD7E8737723}" type="pres">
      <dgm:prSet presAssocID="{442B067E-BF53-FC41-9E1F-555AC767F457}" presName="textRepeatNode" presStyleLbl="align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E63B899-B63B-C44E-A775-797641225778}" type="pres">
      <dgm:prSet presAssocID="{442B067E-BF53-FC41-9E1F-555AC767F457}" presName="textaccent4" presStyleCnt="0"/>
      <dgm:spPr/>
    </dgm:pt>
    <dgm:pt modelId="{FD821A1F-2F4C-A74C-80D9-0CBE074162E3}" type="pres">
      <dgm:prSet presAssocID="{442B067E-BF53-FC41-9E1F-555AC767F457}" presName="accentRepeatNode" presStyleLbl="solidAlignAcc1" presStyleIdx="6" presStyleCnt="12"/>
      <dgm:spPr/>
    </dgm:pt>
    <dgm:pt modelId="{2819ECEB-8D9F-544D-9C13-AF0E50EEE041}" type="pres">
      <dgm:prSet presAssocID="{1A9C7595-E16A-FA4B-8EC8-F77859A85A13}" presName="image4" presStyleCnt="0"/>
      <dgm:spPr/>
    </dgm:pt>
    <dgm:pt modelId="{6B294B91-D082-9142-BAEA-715D2218FF06}" type="pres">
      <dgm:prSet presAssocID="{1A9C7595-E16A-FA4B-8EC8-F77859A85A13}" presName="imageRepeatNode" presStyleLbl="alignAcc1" presStyleIdx="3" presStyleCnt="6"/>
      <dgm:spPr/>
      <dgm:t>
        <a:bodyPr/>
        <a:lstStyle/>
        <a:p>
          <a:endParaRPr lang="es-ES"/>
        </a:p>
      </dgm:t>
    </dgm:pt>
    <dgm:pt modelId="{A5AE3D04-4634-7E4D-B530-17BF640209C4}" type="pres">
      <dgm:prSet presAssocID="{1A9C7595-E16A-FA4B-8EC8-F77859A85A13}" presName="imageaccent4" presStyleCnt="0"/>
      <dgm:spPr/>
    </dgm:pt>
    <dgm:pt modelId="{AA49A70C-D85F-E246-8C54-4A830AFC7194}" type="pres">
      <dgm:prSet presAssocID="{1A9C7595-E16A-FA4B-8EC8-F77859A85A13}" presName="accentRepeatNode" presStyleLbl="solidAlignAcc1" presStyleIdx="7" presStyleCnt="12"/>
      <dgm:spPr/>
    </dgm:pt>
    <dgm:pt modelId="{EB735B88-F1E6-1E4D-BD86-DB27817F510E}" type="pres">
      <dgm:prSet presAssocID="{BBF8400D-40D6-7F45-981D-2C72D7D78767}" presName="text5" presStyleCnt="0"/>
      <dgm:spPr/>
    </dgm:pt>
    <dgm:pt modelId="{08D56E6B-2106-F04F-9EF8-366F5E988841}" type="pres">
      <dgm:prSet presAssocID="{BBF8400D-40D6-7F45-981D-2C72D7D78767}" presName="textRepeatNode" presStyleLbl="align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E18A37C-04D9-4E41-91FD-1FDE29F8C6AD}" type="pres">
      <dgm:prSet presAssocID="{BBF8400D-40D6-7F45-981D-2C72D7D78767}" presName="textaccent5" presStyleCnt="0"/>
      <dgm:spPr/>
    </dgm:pt>
    <dgm:pt modelId="{D6D6F0AE-7EE4-D840-BEB8-A5B1C62AD8BE}" type="pres">
      <dgm:prSet presAssocID="{BBF8400D-40D6-7F45-981D-2C72D7D78767}" presName="accentRepeatNode" presStyleLbl="solidAlignAcc1" presStyleIdx="8" presStyleCnt="12"/>
      <dgm:spPr/>
    </dgm:pt>
    <dgm:pt modelId="{7759AF7C-325E-2248-838B-BFD0AC981D29}" type="pres">
      <dgm:prSet presAssocID="{D51AAA68-CC83-B544-974E-2A6FCF380C2C}" presName="image5" presStyleCnt="0"/>
      <dgm:spPr/>
    </dgm:pt>
    <dgm:pt modelId="{B539D58F-2D31-8944-A441-F5D2E40BCC1E}" type="pres">
      <dgm:prSet presAssocID="{D51AAA68-CC83-B544-974E-2A6FCF380C2C}" presName="imageRepeatNode" presStyleLbl="alignAcc1" presStyleIdx="4" presStyleCnt="6"/>
      <dgm:spPr/>
      <dgm:t>
        <a:bodyPr/>
        <a:lstStyle/>
        <a:p>
          <a:endParaRPr lang="es-ES"/>
        </a:p>
      </dgm:t>
    </dgm:pt>
    <dgm:pt modelId="{E7A335FD-5342-F849-BE64-BFDF57EE56FE}" type="pres">
      <dgm:prSet presAssocID="{D51AAA68-CC83-B544-974E-2A6FCF380C2C}" presName="imageaccent5" presStyleCnt="0"/>
      <dgm:spPr/>
    </dgm:pt>
    <dgm:pt modelId="{A0823B7C-DDDF-AD48-8A9A-9F14F0D79DF4}" type="pres">
      <dgm:prSet presAssocID="{D51AAA68-CC83-B544-974E-2A6FCF380C2C}" presName="accentRepeatNode" presStyleLbl="solidAlignAcc1" presStyleIdx="9" presStyleCnt="12"/>
      <dgm:spPr/>
    </dgm:pt>
    <dgm:pt modelId="{78792271-1612-9D42-8515-A2A5385A6B95}" type="pres">
      <dgm:prSet presAssocID="{2038687C-23D0-3F4A-85D5-E1646ED52B2E}" presName="text6" presStyleCnt="0"/>
      <dgm:spPr/>
    </dgm:pt>
    <dgm:pt modelId="{E6064D78-6DF5-4A46-893A-0F41CEE44B20}" type="pres">
      <dgm:prSet presAssocID="{2038687C-23D0-3F4A-85D5-E1646ED52B2E}" presName="textRepeatNode" presStyleLbl="align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CE65A51-8FD7-474D-AEEF-C469B276B131}" type="pres">
      <dgm:prSet presAssocID="{2038687C-23D0-3F4A-85D5-E1646ED52B2E}" presName="textaccent6" presStyleCnt="0"/>
      <dgm:spPr/>
    </dgm:pt>
    <dgm:pt modelId="{CB3B0BF1-2C97-CE43-A612-09C84FE83D62}" type="pres">
      <dgm:prSet presAssocID="{2038687C-23D0-3F4A-85D5-E1646ED52B2E}" presName="accentRepeatNode" presStyleLbl="solidAlignAcc1" presStyleIdx="10" presStyleCnt="12"/>
      <dgm:spPr/>
    </dgm:pt>
    <dgm:pt modelId="{D7869D64-196C-7E4B-A67C-58F535239FD7}" type="pres">
      <dgm:prSet presAssocID="{970482C0-3D29-1D49-B809-1774663828FB}" presName="image6" presStyleCnt="0"/>
      <dgm:spPr/>
    </dgm:pt>
    <dgm:pt modelId="{081863DE-AA4B-684F-8D10-C35595A33759}" type="pres">
      <dgm:prSet presAssocID="{970482C0-3D29-1D49-B809-1774663828FB}" presName="imageRepeatNode" presStyleLbl="alignAcc1" presStyleIdx="5" presStyleCnt="6"/>
      <dgm:spPr/>
      <dgm:t>
        <a:bodyPr/>
        <a:lstStyle/>
        <a:p>
          <a:endParaRPr lang="es-ES"/>
        </a:p>
      </dgm:t>
    </dgm:pt>
    <dgm:pt modelId="{FCF422BF-9C35-6845-A1B0-4802047C8C13}" type="pres">
      <dgm:prSet presAssocID="{970482C0-3D29-1D49-B809-1774663828FB}" presName="imageaccent6" presStyleCnt="0"/>
      <dgm:spPr/>
    </dgm:pt>
    <dgm:pt modelId="{05B2176F-23C0-7C4F-B1F5-60E0DF390D20}" type="pres">
      <dgm:prSet presAssocID="{970482C0-3D29-1D49-B809-1774663828FB}" presName="accentRepeatNode" presStyleLbl="solidAlignAcc1" presStyleIdx="11" presStyleCnt="12"/>
      <dgm:spPr/>
    </dgm:pt>
  </dgm:ptLst>
  <dgm:cxnLst>
    <dgm:cxn modelId="{CDAEFD59-FABD-EE45-8527-FC969F78F4D5}" type="presOf" srcId="{970482C0-3D29-1D49-B809-1774663828FB}" destId="{081863DE-AA4B-684F-8D10-C35595A33759}" srcOrd="0" destOrd="0" presId="urn:microsoft.com/office/officeart/2008/layout/HexagonCluster"/>
    <dgm:cxn modelId="{1573C51E-76FC-9C41-8130-3986078C4495}" srcId="{5BA7336B-E867-6546-AC35-4FF8F1F49EEC}" destId="{0D392A21-3CC0-3B4D-A896-8B6B2BAAD869}" srcOrd="1" destOrd="0" parTransId="{319CCEE7-C994-2D40-AB66-BE6DD08BF5DA}" sibTransId="{086840EA-1052-CD47-B29F-3A518DD134A2}"/>
    <dgm:cxn modelId="{0B1F96B3-148E-B042-855D-DEA3D1E70103}" srcId="{5BA7336B-E867-6546-AC35-4FF8F1F49EEC}" destId="{9E359FF7-B607-A44A-9E52-1292097A5D54}" srcOrd="0" destOrd="0" parTransId="{19C0C52F-CF3B-7C4F-8896-6D0861EF6A25}" sibTransId="{BA337491-7812-304A-A699-A7E7440BC597}"/>
    <dgm:cxn modelId="{599634F4-451F-E147-9D5F-9884C01E3BC7}" srcId="{5BA7336B-E867-6546-AC35-4FF8F1F49EEC}" destId="{2038687C-23D0-3F4A-85D5-E1646ED52B2E}" srcOrd="5" destOrd="0" parTransId="{796A647C-748D-B74B-B6C4-376151928021}" sibTransId="{970482C0-3D29-1D49-B809-1774663828FB}"/>
    <dgm:cxn modelId="{91B0A6CE-6847-C84F-9F24-916FE76F9325}" type="presOf" srcId="{279AFC7C-AD7D-EF40-A9A3-416763A2C8A2}" destId="{1B519B8B-D863-D545-A1F1-4DE228E69C34}" srcOrd="0" destOrd="0" presId="urn:microsoft.com/office/officeart/2008/layout/HexagonCluster"/>
    <dgm:cxn modelId="{BDEF2773-3951-8844-ABE1-0539B66864CC}" type="presOf" srcId="{5BA7336B-E867-6546-AC35-4FF8F1F49EEC}" destId="{18B02F1D-1D1B-CE4E-AAD1-617C05D8B83D}" srcOrd="0" destOrd="0" presId="urn:microsoft.com/office/officeart/2008/layout/HexagonCluster"/>
    <dgm:cxn modelId="{7D3F3384-54D2-E848-9AEA-15BCB98DDA71}" type="presOf" srcId="{2038687C-23D0-3F4A-85D5-E1646ED52B2E}" destId="{E6064D78-6DF5-4A46-893A-0F41CEE44B20}" srcOrd="0" destOrd="0" presId="urn:microsoft.com/office/officeart/2008/layout/HexagonCluster"/>
    <dgm:cxn modelId="{24265BFD-77AB-0F45-AA6C-6B93AE73059D}" type="presOf" srcId="{1A9C7595-E16A-FA4B-8EC8-F77859A85A13}" destId="{6B294B91-D082-9142-BAEA-715D2218FF06}" srcOrd="0" destOrd="0" presId="urn:microsoft.com/office/officeart/2008/layout/HexagonCluster"/>
    <dgm:cxn modelId="{C4AE535D-AB22-B04E-AEC5-479EBB8084D2}" srcId="{5BA7336B-E867-6546-AC35-4FF8F1F49EEC}" destId="{442B067E-BF53-FC41-9E1F-555AC767F457}" srcOrd="3" destOrd="0" parTransId="{BB666285-2C2F-3640-A301-86D4429F0928}" sibTransId="{1A9C7595-E16A-FA4B-8EC8-F77859A85A13}"/>
    <dgm:cxn modelId="{8C105D51-67C0-D346-870F-88DE47530334}" srcId="{5BA7336B-E867-6546-AC35-4FF8F1F49EEC}" destId="{BBF8400D-40D6-7F45-981D-2C72D7D78767}" srcOrd="4" destOrd="0" parTransId="{595D5EC7-54EC-D441-8F99-EA173D36DC6A}" sibTransId="{D51AAA68-CC83-B544-974E-2A6FCF380C2C}"/>
    <dgm:cxn modelId="{6DCE8750-E096-D544-A43C-E294D62CF2D9}" type="presOf" srcId="{D51AAA68-CC83-B544-974E-2A6FCF380C2C}" destId="{B539D58F-2D31-8944-A441-F5D2E40BCC1E}" srcOrd="0" destOrd="0" presId="urn:microsoft.com/office/officeart/2008/layout/HexagonCluster"/>
    <dgm:cxn modelId="{BAA7A8E5-265E-BB4F-8E2F-C73344F98C58}" type="presOf" srcId="{086840EA-1052-CD47-B29F-3A518DD134A2}" destId="{D4A70A96-1AAB-864C-810D-DB0176B67606}" srcOrd="0" destOrd="0" presId="urn:microsoft.com/office/officeart/2008/layout/HexagonCluster"/>
    <dgm:cxn modelId="{23496A24-E757-7442-AAE6-8955AF9A7792}" type="presOf" srcId="{F47F5AC0-0451-B740-8847-D9E717D8B482}" destId="{A12012CB-A275-2740-85F4-6F12B14149E7}" srcOrd="0" destOrd="0" presId="urn:microsoft.com/office/officeart/2008/layout/HexagonCluster"/>
    <dgm:cxn modelId="{B539334B-F896-2B42-A6BD-DF4C4DD800C2}" type="presOf" srcId="{BBF8400D-40D6-7F45-981D-2C72D7D78767}" destId="{08D56E6B-2106-F04F-9EF8-366F5E988841}" srcOrd="0" destOrd="0" presId="urn:microsoft.com/office/officeart/2008/layout/HexagonCluster"/>
    <dgm:cxn modelId="{7F85C25B-5789-0342-85BA-560911869EC0}" type="presOf" srcId="{442B067E-BF53-FC41-9E1F-555AC767F457}" destId="{1DBE8680-9F2D-914E-9C6A-3FD7E8737723}" srcOrd="0" destOrd="0" presId="urn:microsoft.com/office/officeart/2008/layout/HexagonCluster"/>
    <dgm:cxn modelId="{0FEE819B-5512-2C41-95C7-E7E28DF0AD32}" type="presOf" srcId="{0D392A21-3CC0-3B4D-A896-8B6B2BAAD869}" destId="{7E1E3781-82FA-0D43-92EA-CB25260EE700}" srcOrd="0" destOrd="0" presId="urn:microsoft.com/office/officeart/2008/layout/HexagonCluster"/>
    <dgm:cxn modelId="{EE432067-A0F2-1F41-B608-39D0ABD30FB6}" type="presOf" srcId="{BA337491-7812-304A-A699-A7E7440BC597}" destId="{1BFC1E09-A08F-964E-B283-F803DFCC406D}" srcOrd="0" destOrd="0" presId="urn:microsoft.com/office/officeart/2008/layout/HexagonCluster"/>
    <dgm:cxn modelId="{146B6D65-9BFE-9344-8464-EA385344048C}" type="presOf" srcId="{9E359FF7-B607-A44A-9E52-1292097A5D54}" destId="{9C95402F-6C5C-E944-84D6-966FCD3C1224}" srcOrd="0" destOrd="0" presId="urn:microsoft.com/office/officeart/2008/layout/HexagonCluster"/>
    <dgm:cxn modelId="{F4C9FB9A-94E7-3548-9417-BD23E6CE4EC7}" srcId="{5BA7336B-E867-6546-AC35-4FF8F1F49EEC}" destId="{279AFC7C-AD7D-EF40-A9A3-416763A2C8A2}" srcOrd="2" destOrd="0" parTransId="{E21F993D-75CE-B948-B433-99E0217763AA}" sibTransId="{F47F5AC0-0451-B740-8847-D9E717D8B482}"/>
    <dgm:cxn modelId="{598ED54D-401C-AF4C-A9DD-CC609388DB13}" type="presParOf" srcId="{18B02F1D-1D1B-CE4E-AAD1-617C05D8B83D}" destId="{DDB844D8-38D6-AA4F-B04B-4F433540D8AA}" srcOrd="0" destOrd="0" presId="urn:microsoft.com/office/officeart/2008/layout/HexagonCluster"/>
    <dgm:cxn modelId="{F4C39156-3BA6-F94F-93E1-8285C1C9A55B}" type="presParOf" srcId="{DDB844D8-38D6-AA4F-B04B-4F433540D8AA}" destId="{9C95402F-6C5C-E944-84D6-966FCD3C1224}" srcOrd="0" destOrd="0" presId="urn:microsoft.com/office/officeart/2008/layout/HexagonCluster"/>
    <dgm:cxn modelId="{531F14BB-959A-3F44-8353-C5271DC15632}" type="presParOf" srcId="{18B02F1D-1D1B-CE4E-AAD1-617C05D8B83D}" destId="{E8610B38-79BE-FF48-840F-8F26ACDD52FF}" srcOrd="1" destOrd="0" presId="urn:microsoft.com/office/officeart/2008/layout/HexagonCluster"/>
    <dgm:cxn modelId="{CD548350-6332-2948-8D4E-9621CE4C85CD}" type="presParOf" srcId="{E8610B38-79BE-FF48-840F-8F26ACDD52FF}" destId="{0C6AF312-1C85-FE4A-B013-FBB07192FD43}" srcOrd="0" destOrd="0" presId="urn:microsoft.com/office/officeart/2008/layout/HexagonCluster"/>
    <dgm:cxn modelId="{B3861CDD-0209-CC45-87E9-967EE853BDC3}" type="presParOf" srcId="{18B02F1D-1D1B-CE4E-AAD1-617C05D8B83D}" destId="{2D71F520-D944-9E44-9233-408FE8D00FE9}" srcOrd="2" destOrd="0" presId="urn:microsoft.com/office/officeart/2008/layout/HexagonCluster"/>
    <dgm:cxn modelId="{9A8BE322-9D72-2043-BFFE-1D634FAB5FB3}" type="presParOf" srcId="{2D71F520-D944-9E44-9233-408FE8D00FE9}" destId="{1BFC1E09-A08F-964E-B283-F803DFCC406D}" srcOrd="0" destOrd="0" presId="urn:microsoft.com/office/officeart/2008/layout/HexagonCluster"/>
    <dgm:cxn modelId="{0166CE74-CD11-314A-B0AB-86C46AE11C20}" type="presParOf" srcId="{18B02F1D-1D1B-CE4E-AAD1-617C05D8B83D}" destId="{596A575C-747B-AA4C-937F-29FB1AA3A902}" srcOrd="3" destOrd="0" presId="urn:microsoft.com/office/officeart/2008/layout/HexagonCluster"/>
    <dgm:cxn modelId="{C7CBDC79-EB0E-BE4D-ADB9-1ADD66A22101}" type="presParOf" srcId="{596A575C-747B-AA4C-937F-29FB1AA3A902}" destId="{D7425F0B-89A3-AD43-97B0-12B6A795A4FD}" srcOrd="0" destOrd="0" presId="urn:microsoft.com/office/officeart/2008/layout/HexagonCluster"/>
    <dgm:cxn modelId="{72D7C7D8-BBB3-4F43-ACDB-285552514C86}" type="presParOf" srcId="{18B02F1D-1D1B-CE4E-AAD1-617C05D8B83D}" destId="{B5C0A320-1822-3941-8AEC-48C582AD9928}" srcOrd="4" destOrd="0" presId="urn:microsoft.com/office/officeart/2008/layout/HexagonCluster"/>
    <dgm:cxn modelId="{01F95FFD-EC5D-F347-A99B-2AFD81694595}" type="presParOf" srcId="{B5C0A320-1822-3941-8AEC-48C582AD9928}" destId="{7E1E3781-82FA-0D43-92EA-CB25260EE700}" srcOrd="0" destOrd="0" presId="urn:microsoft.com/office/officeart/2008/layout/HexagonCluster"/>
    <dgm:cxn modelId="{C441F507-58C3-E846-ACD7-9A3D6BCB5C83}" type="presParOf" srcId="{18B02F1D-1D1B-CE4E-AAD1-617C05D8B83D}" destId="{67831B5A-FB8B-4948-82ED-F9AD87636DDE}" srcOrd="5" destOrd="0" presId="urn:microsoft.com/office/officeart/2008/layout/HexagonCluster"/>
    <dgm:cxn modelId="{001BAF15-BD6F-5741-B466-6864E39B5D8D}" type="presParOf" srcId="{67831B5A-FB8B-4948-82ED-F9AD87636DDE}" destId="{74D73E58-D507-A549-9947-40555DFC39AE}" srcOrd="0" destOrd="0" presId="urn:microsoft.com/office/officeart/2008/layout/HexagonCluster"/>
    <dgm:cxn modelId="{BDD67958-7948-F443-800C-F3E5B95B5D28}" type="presParOf" srcId="{18B02F1D-1D1B-CE4E-AAD1-617C05D8B83D}" destId="{EBEC0154-CE77-A049-9E3F-366BDDBB58FF}" srcOrd="6" destOrd="0" presId="urn:microsoft.com/office/officeart/2008/layout/HexagonCluster"/>
    <dgm:cxn modelId="{3C3B081D-3F39-EF41-96FF-26C74471DC5B}" type="presParOf" srcId="{EBEC0154-CE77-A049-9E3F-366BDDBB58FF}" destId="{D4A70A96-1AAB-864C-810D-DB0176B67606}" srcOrd="0" destOrd="0" presId="urn:microsoft.com/office/officeart/2008/layout/HexagonCluster"/>
    <dgm:cxn modelId="{0D2C0D1A-8A59-F64D-A772-C22E44D9C1B6}" type="presParOf" srcId="{18B02F1D-1D1B-CE4E-AAD1-617C05D8B83D}" destId="{7902C9CE-6DCC-AD46-951B-3BB82ABF1CFE}" srcOrd="7" destOrd="0" presId="urn:microsoft.com/office/officeart/2008/layout/HexagonCluster"/>
    <dgm:cxn modelId="{498F4E6A-5EBF-2B48-AF16-9CEE8C4B1121}" type="presParOf" srcId="{7902C9CE-6DCC-AD46-951B-3BB82ABF1CFE}" destId="{91F0BBDC-1AC5-0746-8463-A633340B2DFA}" srcOrd="0" destOrd="0" presId="urn:microsoft.com/office/officeart/2008/layout/HexagonCluster"/>
    <dgm:cxn modelId="{7FC3AF36-1237-7842-83F9-B478AFF26C1F}" type="presParOf" srcId="{18B02F1D-1D1B-CE4E-AAD1-617C05D8B83D}" destId="{24E18676-C2CE-4F48-BDFE-8090C3330E33}" srcOrd="8" destOrd="0" presId="urn:microsoft.com/office/officeart/2008/layout/HexagonCluster"/>
    <dgm:cxn modelId="{65F0263D-C502-764F-8109-942E1CC1A126}" type="presParOf" srcId="{24E18676-C2CE-4F48-BDFE-8090C3330E33}" destId="{1B519B8B-D863-D545-A1F1-4DE228E69C34}" srcOrd="0" destOrd="0" presId="urn:microsoft.com/office/officeart/2008/layout/HexagonCluster"/>
    <dgm:cxn modelId="{107ECBAB-407A-7242-8B56-D954A0A2F735}" type="presParOf" srcId="{18B02F1D-1D1B-CE4E-AAD1-617C05D8B83D}" destId="{89D0712A-120C-E54B-BDB5-8E6ECC299C80}" srcOrd="9" destOrd="0" presId="urn:microsoft.com/office/officeart/2008/layout/HexagonCluster"/>
    <dgm:cxn modelId="{70BC3CB3-8E80-2B41-8057-5CF8054F24B1}" type="presParOf" srcId="{89D0712A-120C-E54B-BDB5-8E6ECC299C80}" destId="{DD01D930-A1F9-0042-9239-F21D0F567294}" srcOrd="0" destOrd="0" presId="urn:microsoft.com/office/officeart/2008/layout/HexagonCluster"/>
    <dgm:cxn modelId="{5364A900-AE69-BC4A-8550-564A242AEA7D}" type="presParOf" srcId="{18B02F1D-1D1B-CE4E-AAD1-617C05D8B83D}" destId="{FBEB8FF1-AA70-2C47-96E7-AC4709F772BE}" srcOrd="10" destOrd="0" presId="urn:microsoft.com/office/officeart/2008/layout/HexagonCluster"/>
    <dgm:cxn modelId="{B7ECA6B4-6A5B-CA40-A778-2D64D31EFD25}" type="presParOf" srcId="{FBEB8FF1-AA70-2C47-96E7-AC4709F772BE}" destId="{A12012CB-A275-2740-85F4-6F12B14149E7}" srcOrd="0" destOrd="0" presId="urn:microsoft.com/office/officeart/2008/layout/HexagonCluster"/>
    <dgm:cxn modelId="{D3CFF257-DE11-4447-AE68-F8D32339EC84}" type="presParOf" srcId="{18B02F1D-1D1B-CE4E-AAD1-617C05D8B83D}" destId="{DC4A3242-C7F6-7B4E-822D-79BF7C84A9E7}" srcOrd="11" destOrd="0" presId="urn:microsoft.com/office/officeart/2008/layout/HexagonCluster"/>
    <dgm:cxn modelId="{4A4215D9-CCB6-8342-9FCE-FF536B8147C4}" type="presParOf" srcId="{DC4A3242-C7F6-7B4E-822D-79BF7C84A9E7}" destId="{276A48BF-5C93-7945-ACEA-55D14374C4AD}" srcOrd="0" destOrd="0" presId="urn:microsoft.com/office/officeart/2008/layout/HexagonCluster"/>
    <dgm:cxn modelId="{D07894A3-CCD8-0B43-8A6B-FA3529CE7F93}" type="presParOf" srcId="{18B02F1D-1D1B-CE4E-AAD1-617C05D8B83D}" destId="{FEE884FC-0FE5-D344-B993-F98F220B8E83}" srcOrd="12" destOrd="0" presId="urn:microsoft.com/office/officeart/2008/layout/HexagonCluster"/>
    <dgm:cxn modelId="{2AFFAD2E-132A-E748-A7EE-467FE1A9DFC9}" type="presParOf" srcId="{FEE884FC-0FE5-D344-B993-F98F220B8E83}" destId="{1DBE8680-9F2D-914E-9C6A-3FD7E8737723}" srcOrd="0" destOrd="0" presId="urn:microsoft.com/office/officeart/2008/layout/HexagonCluster"/>
    <dgm:cxn modelId="{3DAD19C6-BA84-0B4B-B326-6C76959F7EB4}" type="presParOf" srcId="{18B02F1D-1D1B-CE4E-AAD1-617C05D8B83D}" destId="{9E63B899-B63B-C44E-A775-797641225778}" srcOrd="13" destOrd="0" presId="urn:microsoft.com/office/officeart/2008/layout/HexagonCluster"/>
    <dgm:cxn modelId="{6AF9F31B-3C8C-EE4F-A53D-0294D687D63B}" type="presParOf" srcId="{9E63B899-B63B-C44E-A775-797641225778}" destId="{FD821A1F-2F4C-A74C-80D9-0CBE074162E3}" srcOrd="0" destOrd="0" presId="urn:microsoft.com/office/officeart/2008/layout/HexagonCluster"/>
    <dgm:cxn modelId="{16DD44BA-2345-FC4F-B561-F429B38BC80D}" type="presParOf" srcId="{18B02F1D-1D1B-CE4E-AAD1-617C05D8B83D}" destId="{2819ECEB-8D9F-544D-9C13-AF0E50EEE041}" srcOrd="14" destOrd="0" presId="urn:microsoft.com/office/officeart/2008/layout/HexagonCluster"/>
    <dgm:cxn modelId="{E6F23E66-54C1-8548-8E8D-9185F1BC13A4}" type="presParOf" srcId="{2819ECEB-8D9F-544D-9C13-AF0E50EEE041}" destId="{6B294B91-D082-9142-BAEA-715D2218FF06}" srcOrd="0" destOrd="0" presId="urn:microsoft.com/office/officeart/2008/layout/HexagonCluster"/>
    <dgm:cxn modelId="{267E8C2D-E87D-0A48-91AD-984C9B36BF3A}" type="presParOf" srcId="{18B02F1D-1D1B-CE4E-AAD1-617C05D8B83D}" destId="{A5AE3D04-4634-7E4D-B530-17BF640209C4}" srcOrd="15" destOrd="0" presId="urn:microsoft.com/office/officeart/2008/layout/HexagonCluster"/>
    <dgm:cxn modelId="{C8406C9A-F2A4-0F40-B33E-4028C57D9318}" type="presParOf" srcId="{A5AE3D04-4634-7E4D-B530-17BF640209C4}" destId="{AA49A70C-D85F-E246-8C54-4A830AFC7194}" srcOrd="0" destOrd="0" presId="urn:microsoft.com/office/officeart/2008/layout/HexagonCluster"/>
    <dgm:cxn modelId="{D4AFAA68-820B-6844-AA00-6AE0B5B9F26A}" type="presParOf" srcId="{18B02F1D-1D1B-CE4E-AAD1-617C05D8B83D}" destId="{EB735B88-F1E6-1E4D-BD86-DB27817F510E}" srcOrd="16" destOrd="0" presId="urn:microsoft.com/office/officeart/2008/layout/HexagonCluster"/>
    <dgm:cxn modelId="{9D844BC3-0E6A-0845-AE92-6A1A2C361487}" type="presParOf" srcId="{EB735B88-F1E6-1E4D-BD86-DB27817F510E}" destId="{08D56E6B-2106-F04F-9EF8-366F5E988841}" srcOrd="0" destOrd="0" presId="urn:microsoft.com/office/officeart/2008/layout/HexagonCluster"/>
    <dgm:cxn modelId="{E8BC93F2-4908-A344-B80B-00D8CC2B4948}" type="presParOf" srcId="{18B02F1D-1D1B-CE4E-AAD1-617C05D8B83D}" destId="{4E18A37C-04D9-4E41-91FD-1FDE29F8C6AD}" srcOrd="17" destOrd="0" presId="urn:microsoft.com/office/officeart/2008/layout/HexagonCluster"/>
    <dgm:cxn modelId="{13AA758C-EA65-DB46-A290-99C4040FE486}" type="presParOf" srcId="{4E18A37C-04D9-4E41-91FD-1FDE29F8C6AD}" destId="{D6D6F0AE-7EE4-D840-BEB8-A5B1C62AD8BE}" srcOrd="0" destOrd="0" presId="urn:microsoft.com/office/officeart/2008/layout/HexagonCluster"/>
    <dgm:cxn modelId="{D66024D0-2F4E-854D-9F9C-2F819C752FED}" type="presParOf" srcId="{18B02F1D-1D1B-CE4E-AAD1-617C05D8B83D}" destId="{7759AF7C-325E-2248-838B-BFD0AC981D29}" srcOrd="18" destOrd="0" presId="urn:microsoft.com/office/officeart/2008/layout/HexagonCluster"/>
    <dgm:cxn modelId="{349FF8C2-31F5-A042-B5AE-3C187B3F00CB}" type="presParOf" srcId="{7759AF7C-325E-2248-838B-BFD0AC981D29}" destId="{B539D58F-2D31-8944-A441-F5D2E40BCC1E}" srcOrd="0" destOrd="0" presId="urn:microsoft.com/office/officeart/2008/layout/HexagonCluster"/>
    <dgm:cxn modelId="{945221F4-84EE-4A45-A7D8-52870F41D867}" type="presParOf" srcId="{18B02F1D-1D1B-CE4E-AAD1-617C05D8B83D}" destId="{E7A335FD-5342-F849-BE64-BFDF57EE56FE}" srcOrd="19" destOrd="0" presId="urn:microsoft.com/office/officeart/2008/layout/HexagonCluster"/>
    <dgm:cxn modelId="{44425CB2-46AA-EC44-AED1-1426465A8874}" type="presParOf" srcId="{E7A335FD-5342-F849-BE64-BFDF57EE56FE}" destId="{A0823B7C-DDDF-AD48-8A9A-9F14F0D79DF4}" srcOrd="0" destOrd="0" presId="urn:microsoft.com/office/officeart/2008/layout/HexagonCluster"/>
    <dgm:cxn modelId="{8895EC9B-3089-824D-A164-8DD7E171ED00}" type="presParOf" srcId="{18B02F1D-1D1B-CE4E-AAD1-617C05D8B83D}" destId="{78792271-1612-9D42-8515-A2A5385A6B95}" srcOrd="20" destOrd="0" presId="urn:microsoft.com/office/officeart/2008/layout/HexagonCluster"/>
    <dgm:cxn modelId="{09DDCD88-BB59-CF46-B6C3-53485C5D911E}" type="presParOf" srcId="{78792271-1612-9D42-8515-A2A5385A6B95}" destId="{E6064D78-6DF5-4A46-893A-0F41CEE44B20}" srcOrd="0" destOrd="0" presId="urn:microsoft.com/office/officeart/2008/layout/HexagonCluster"/>
    <dgm:cxn modelId="{0CD78209-A0F6-B04E-8729-704E5314A3C0}" type="presParOf" srcId="{18B02F1D-1D1B-CE4E-AAD1-617C05D8B83D}" destId="{3CE65A51-8FD7-474D-AEEF-C469B276B131}" srcOrd="21" destOrd="0" presId="urn:microsoft.com/office/officeart/2008/layout/HexagonCluster"/>
    <dgm:cxn modelId="{ACA5F91B-58E8-4444-91AD-1201F9FD3910}" type="presParOf" srcId="{3CE65A51-8FD7-474D-AEEF-C469B276B131}" destId="{CB3B0BF1-2C97-CE43-A612-09C84FE83D62}" srcOrd="0" destOrd="0" presId="urn:microsoft.com/office/officeart/2008/layout/HexagonCluster"/>
    <dgm:cxn modelId="{A3F91F5E-E5A5-0641-A603-1582A877B546}" type="presParOf" srcId="{18B02F1D-1D1B-CE4E-AAD1-617C05D8B83D}" destId="{D7869D64-196C-7E4B-A67C-58F535239FD7}" srcOrd="22" destOrd="0" presId="urn:microsoft.com/office/officeart/2008/layout/HexagonCluster"/>
    <dgm:cxn modelId="{847CD0C3-86A5-854C-AA4B-8212FCD2EF27}" type="presParOf" srcId="{D7869D64-196C-7E4B-A67C-58F535239FD7}" destId="{081863DE-AA4B-684F-8D10-C35595A33759}" srcOrd="0" destOrd="0" presId="urn:microsoft.com/office/officeart/2008/layout/HexagonCluster"/>
    <dgm:cxn modelId="{79F3F388-6F97-FE49-9A64-FE3B5F67D029}" type="presParOf" srcId="{18B02F1D-1D1B-CE4E-AAD1-617C05D8B83D}" destId="{FCF422BF-9C35-6845-A1B0-4802047C8C13}" srcOrd="23" destOrd="0" presId="urn:microsoft.com/office/officeart/2008/layout/HexagonCluster"/>
    <dgm:cxn modelId="{20A0EE9D-F0EB-474A-ADC8-F5E97D454F8B}" type="presParOf" srcId="{FCF422BF-9C35-6845-A1B0-4802047C8C13}" destId="{05B2176F-23C0-7C4F-B1F5-60E0DF390D20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2745959-6931-C948-8A0F-F1327B1AE0B9}" type="doc">
      <dgm:prSet loTypeId="urn:microsoft.com/office/officeart/2005/8/layout/hList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EBA68ABD-7C03-DD47-A102-DDA77FE43518}">
      <dgm:prSet custT="1"/>
      <dgm:spPr/>
      <dgm:t>
        <a:bodyPr/>
        <a:lstStyle/>
        <a:p>
          <a:pPr rtl="0"/>
          <a:r>
            <a:rPr lang="es-ES_tradnl" sz="4000" dirty="0" smtClean="0"/>
            <a:t>infantiles</a:t>
          </a:r>
          <a:endParaRPr lang="es-ES_tradnl" sz="4000" dirty="0"/>
        </a:p>
      </dgm:t>
    </dgm:pt>
    <dgm:pt modelId="{7063DD36-65C0-3545-8D63-E05A48671484}" type="parTrans" cxnId="{3D0C7A04-FFAA-DA47-99F3-2FA1607868CD}">
      <dgm:prSet/>
      <dgm:spPr/>
      <dgm:t>
        <a:bodyPr/>
        <a:lstStyle/>
        <a:p>
          <a:endParaRPr lang="es-ES"/>
        </a:p>
      </dgm:t>
    </dgm:pt>
    <dgm:pt modelId="{6537B966-8254-6C48-8D3F-308B9FFA3AD8}" type="sibTrans" cxnId="{3D0C7A04-FFAA-DA47-99F3-2FA1607868CD}">
      <dgm:prSet/>
      <dgm:spPr/>
      <dgm:t>
        <a:bodyPr/>
        <a:lstStyle/>
        <a:p>
          <a:endParaRPr lang="es-ES"/>
        </a:p>
      </dgm:t>
    </dgm:pt>
    <dgm:pt modelId="{CD0A4306-CBDF-864A-B123-43E95347EBE5}">
      <dgm:prSet/>
      <dgm:spPr/>
      <dgm:t>
        <a:bodyPr/>
        <a:lstStyle/>
        <a:p>
          <a:pPr rtl="0"/>
          <a:r>
            <a:rPr lang="es-ES_tradnl" sz="2300" b="1" dirty="0" smtClean="0"/>
            <a:t>para sobrevivir</a:t>
          </a:r>
          <a:endParaRPr lang="es-ES_tradnl" sz="2300" b="1" dirty="0"/>
        </a:p>
      </dgm:t>
    </dgm:pt>
    <dgm:pt modelId="{83982111-AADC-DC42-AE1A-435EB13A212F}" type="parTrans" cxnId="{FA01CAD2-1FCD-FB44-9E97-693570545C71}">
      <dgm:prSet/>
      <dgm:spPr/>
      <dgm:t>
        <a:bodyPr/>
        <a:lstStyle/>
        <a:p>
          <a:endParaRPr lang="es-ES"/>
        </a:p>
      </dgm:t>
    </dgm:pt>
    <dgm:pt modelId="{883B6403-686C-0542-8E78-4590129E9F45}" type="sibTrans" cxnId="{FA01CAD2-1FCD-FB44-9E97-693570545C71}">
      <dgm:prSet/>
      <dgm:spPr/>
      <dgm:t>
        <a:bodyPr/>
        <a:lstStyle/>
        <a:p>
          <a:endParaRPr lang="es-ES"/>
        </a:p>
      </dgm:t>
    </dgm:pt>
    <dgm:pt modelId="{C2C80338-7402-F046-AB5D-682BB76370AD}">
      <dgm:prSet custT="1"/>
      <dgm:spPr/>
      <dgm:t>
        <a:bodyPr/>
        <a:lstStyle/>
        <a:p>
          <a:pPr rtl="0"/>
          <a:r>
            <a:rPr lang="es-ES_tradnl" sz="2000" i="1" dirty="0" smtClean="0"/>
            <a:t>según mis emociones</a:t>
          </a:r>
          <a:endParaRPr lang="es-ES_tradnl" sz="2000" i="1" dirty="0"/>
        </a:p>
      </dgm:t>
    </dgm:pt>
    <dgm:pt modelId="{7F51087E-5BE9-1746-A581-7FC2D9886FB7}" type="parTrans" cxnId="{322049A3-8F47-1241-9E64-39D6F192F031}">
      <dgm:prSet/>
      <dgm:spPr/>
      <dgm:t>
        <a:bodyPr/>
        <a:lstStyle/>
        <a:p>
          <a:endParaRPr lang="es-ES"/>
        </a:p>
      </dgm:t>
    </dgm:pt>
    <dgm:pt modelId="{4399ECC4-D668-D544-81FC-63E34E686654}" type="sibTrans" cxnId="{322049A3-8F47-1241-9E64-39D6F192F031}">
      <dgm:prSet/>
      <dgm:spPr/>
      <dgm:t>
        <a:bodyPr/>
        <a:lstStyle/>
        <a:p>
          <a:endParaRPr lang="es-ES"/>
        </a:p>
      </dgm:t>
    </dgm:pt>
    <dgm:pt modelId="{A9795683-5E65-ED46-9C32-59D4DF51B10E}">
      <dgm:prSet custT="1"/>
      <dgm:spPr/>
      <dgm:t>
        <a:bodyPr/>
        <a:lstStyle/>
        <a:p>
          <a:pPr rtl="0"/>
          <a:r>
            <a:rPr lang="es-ES_tradnl" sz="2000" i="1" dirty="0" smtClean="0"/>
            <a:t>entre los 3 y 12 años</a:t>
          </a:r>
          <a:endParaRPr lang="es-ES_tradnl" sz="2000" i="1" dirty="0"/>
        </a:p>
      </dgm:t>
    </dgm:pt>
    <dgm:pt modelId="{41C0ADDC-A9CF-FF41-BC42-AB81D9AEA45B}" type="parTrans" cxnId="{D3A73D40-F577-BC45-86AD-AF12B3F0FD84}">
      <dgm:prSet/>
      <dgm:spPr/>
      <dgm:t>
        <a:bodyPr/>
        <a:lstStyle/>
        <a:p>
          <a:endParaRPr lang="es-ES"/>
        </a:p>
      </dgm:t>
    </dgm:pt>
    <dgm:pt modelId="{D29458E6-DC25-7349-88EA-36D839ADA2F9}" type="sibTrans" cxnId="{D3A73D40-F577-BC45-86AD-AF12B3F0FD84}">
      <dgm:prSet/>
      <dgm:spPr/>
      <dgm:t>
        <a:bodyPr/>
        <a:lstStyle/>
        <a:p>
          <a:endParaRPr lang="es-ES"/>
        </a:p>
      </dgm:t>
    </dgm:pt>
    <dgm:pt modelId="{74DB2EC2-B872-1C4B-83EB-DE63673A6F7E}">
      <dgm:prSet custT="1"/>
      <dgm:spPr/>
      <dgm:t>
        <a:bodyPr/>
        <a:lstStyle/>
        <a:p>
          <a:pPr rtl="0"/>
          <a:r>
            <a:rPr lang="es-ES_tradnl" sz="4000" dirty="0" smtClean="0"/>
            <a:t>adultas</a:t>
          </a:r>
          <a:endParaRPr lang="es-ES_tradnl" sz="4000" dirty="0"/>
        </a:p>
      </dgm:t>
    </dgm:pt>
    <dgm:pt modelId="{84904CB1-DB3F-234A-8FCF-0379154BE273}" type="parTrans" cxnId="{9F625A3A-284B-0847-B0D3-3F47A78E7436}">
      <dgm:prSet/>
      <dgm:spPr/>
      <dgm:t>
        <a:bodyPr/>
        <a:lstStyle/>
        <a:p>
          <a:endParaRPr lang="es-ES"/>
        </a:p>
      </dgm:t>
    </dgm:pt>
    <dgm:pt modelId="{0EB13411-9D61-2F4D-9A84-15E2886CB633}" type="sibTrans" cxnId="{9F625A3A-284B-0847-B0D3-3F47A78E7436}">
      <dgm:prSet/>
      <dgm:spPr/>
      <dgm:t>
        <a:bodyPr/>
        <a:lstStyle/>
        <a:p>
          <a:endParaRPr lang="es-ES"/>
        </a:p>
      </dgm:t>
    </dgm:pt>
    <dgm:pt modelId="{7F0EE29C-08A5-EF40-A20A-1130CE955B88}">
      <dgm:prSet/>
      <dgm:spPr>
        <a:solidFill>
          <a:srgbClr val="800000"/>
        </a:solidFill>
      </dgm:spPr>
      <dgm:t>
        <a:bodyPr/>
        <a:lstStyle/>
        <a:p>
          <a:pPr rtl="0"/>
          <a:r>
            <a:rPr lang="pt-BR" sz="2500" b="1" dirty="0" smtClean="0"/>
            <a:t>para </a:t>
          </a:r>
          <a:r>
            <a:rPr lang="pt-BR" sz="2500" b="1" dirty="0" err="1" smtClean="0"/>
            <a:t>vivir</a:t>
          </a:r>
          <a:r>
            <a:rPr lang="pt-BR" sz="2500" b="1" dirty="0" smtClean="0"/>
            <a:t> </a:t>
          </a:r>
          <a:r>
            <a:rPr lang="pt-BR" sz="2500" b="1" dirty="0" err="1" smtClean="0"/>
            <a:t>bien</a:t>
          </a:r>
          <a:endParaRPr lang="pt-BR" sz="2500" b="1" dirty="0"/>
        </a:p>
      </dgm:t>
    </dgm:pt>
    <dgm:pt modelId="{B9574D73-B09F-AD4E-999E-E4454865DBAD}" type="parTrans" cxnId="{62B2FE50-D2BC-BD47-99E1-969BE2A63167}">
      <dgm:prSet/>
      <dgm:spPr/>
      <dgm:t>
        <a:bodyPr/>
        <a:lstStyle/>
        <a:p>
          <a:endParaRPr lang="es-ES"/>
        </a:p>
      </dgm:t>
    </dgm:pt>
    <dgm:pt modelId="{052D79D8-44B8-A34D-A638-3411C6BB2A07}" type="sibTrans" cxnId="{62B2FE50-D2BC-BD47-99E1-969BE2A63167}">
      <dgm:prSet/>
      <dgm:spPr/>
      <dgm:t>
        <a:bodyPr/>
        <a:lstStyle/>
        <a:p>
          <a:endParaRPr lang="es-ES"/>
        </a:p>
      </dgm:t>
    </dgm:pt>
    <dgm:pt modelId="{40E70742-F8C3-0447-AC40-7D985AEA117E}">
      <dgm:prSet custT="1"/>
      <dgm:spPr>
        <a:solidFill>
          <a:srgbClr val="800000"/>
        </a:solidFill>
      </dgm:spPr>
      <dgm:t>
        <a:bodyPr/>
        <a:lstStyle/>
        <a:p>
          <a:pPr rtl="0"/>
          <a:r>
            <a:rPr lang="es-ES_tradnl" sz="2000" i="1" dirty="0" smtClean="0"/>
            <a:t>según mis opciones</a:t>
          </a:r>
          <a:endParaRPr lang="es-ES_tradnl" sz="2000" i="1" dirty="0"/>
        </a:p>
      </dgm:t>
    </dgm:pt>
    <dgm:pt modelId="{383B54A6-DC29-B34B-90D9-19DFEEB3E7D6}" type="parTrans" cxnId="{93CD7C4A-8384-9644-8021-5662262A04C7}">
      <dgm:prSet/>
      <dgm:spPr/>
      <dgm:t>
        <a:bodyPr/>
        <a:lstStyle/>
        <a:p>
          <a:endParaRPr lang="es-ES"/>
        </a:p>
      </dgm:t>
    </dgm:pt>
    <dgm:pt modelId="{00C0866C-B3F7-884F-94D2-E7B8740A35FB}" type="sibTrans" cxnId="{93CD7C4A-8384-9644-8021-5662262A04C7}">
      <dgm:prSet/>
      <dgm:spPr/>
      <dgm:t>
        <a:bodyPr/>
        <a:lstStyle/>
        <a:p>
          <a:endParaRPr lang="es-ES"/>
        </a:p>
      </dgm:t>
    </dgm:pt>
    <dgm:pt modelId="{753C9A96-0EBB-A14A-AA5A-7C8FD83376D3}">
      <dgm:prSet custT="1"/>
      <dgm:spPr>
        <a:solidFill>
          <a:srgbClr val="800000"/>
        </a:solidFill>
      </dgm:spPr>
      <dgm:t>
        <a:bodyPr/>
        <a:lstStyle/>
        <a:p>
          <a:pPr rtl="0"/>
          <a:r>
            <a:rPr lang="es-ES_tradnl" sz="2000" i="1" dirty="0" smtClean="0"/>
            <a:t>entre los 20 y 40 años, hoy</a:t>
          </a:r>
          <a:endParaRPr lang="es-ES_tradnl" sz="2000" i="1" dirty="0"/>
        </a:p>
      </dgm:t>
    </dgm:pt>
    <dgm:pt modelId="{54A8779A-ED5D-4B40-BA2B-4F533DFE41DD}" type="parTrans" cxnId="{D58EB93E-017E-2544-A6F2-07D5810A64C8}">
      <dgm:prSet/>
      <dgm:spPr/>
      <dgm:t>
        <a:bodyPr/>
        <a:lstStyle/>
        <a:p>
          <a:endParaRPr lang="es-ES"/>
        </a:p>
      </dgm:t>
    </dgm:pt>
    <dgm:pt modelId="{49480C90-18A4-6845-9A4D-4C567CFC84D0}" type="sibTrans" cxnId="{D58EB93E-017E-2544-A6F2-07D5810A64C8}">
      <dgm:prSet/>
      <dgm:spPr/>
      <dgm:t>
        <a:bodyPr/>
        <a:lstStyle/>
        <a:p>
          <a:endParaRPr lang="es-ES"/>
        </a:p>
      </dgm:t>
    </dgm:pt>
    <dgm:pt modelId="{B4BDDF5A-EC9E-ED4A-8DD9-73A8F0BFCA0D}">
      <dgm:prSet custT="1"/>
      <dgm:spPr>
        <a:solidFill>
          <a:srgbClr val="800000"/>
        </a:solidFill>
      </dgm:spPr>
      <dgm:t>
        <a:bodyPr/>
        <a:lstStyle/>
        <a:p>
          <a:pPr rtl="0"/>
          <a:endParaRPr lang="es-ES_tradnl" sz="2000" i="1" dirty="0"/>
        </a:p>
      </dgm:t>
    </dgm:pt>
    <dgm:pt modelId="{78404A9F-19AD-0A40-BEFF-2DD200DB3395}" type="parTrans" cxnId="{DEB6CABD-AC7B-4743-B699-DE19BAD87348}">
      <dgm:prSet/>
      <dgm:spPr/>
      <dgm:t>
        <a:bodyPr/>
        <a:lstStyle/>
        <a:p>
          <a:endParaRPr lang="es-ES"/>
        </a:p>
      </dgm:t>
    </dgm:pt>
    <dgm:pt modelId="{09FBC567-A766-3344-80A0-18B74F54D54A}" type="sibTrans" cxnId="{DEB6CABD-AC7B-4743-B699-DE19BAD87348}">
      <dgm:prSet/>
      <dgm:spPr/>
      <dgm:t>
        <a:bodyPr/>
        <a:lstStyle/>
        <a:p>
          <a:endParaRPr lang="es-ES"/>
        </a:p>
      </dgm:t>
    </dgm:pt>
    <dgm:pt modelId="{3174D85B-A765-B745-A042-9552D644545D}">
      <dgm:prSet/>
      <dgm:spPr>
        <a:solidFill>
          <a:srgbClr val="800000"/>
        </a:solidFill>
      </dgm:spPr>
      <dgm:t>
        <a:bodyPr/>
        <a:lstStyle/>
        <a:p>
          <a:pPr rtl="0"/>
          <a:endParaRPr lang="es-ES_tradnl" sz="2500" i="1" dirty="0"/>
        </a:p>
      </dgm:t>
    </dgm:pt>
    <dgm:pt modelId="{56FB309D-08BC-004C-BAB6-2280BCE81290}" type="parTrans" cxnId="{DE6C3B8A-2D39-BF43-9755-D801C83F0764}">
      <dgm:prSet/>
      <dgm:spPr/>
      <dgm:t>
        <a:bodyPr/>
        <a:lstStyle/>
        <a:p>
          <a:endParaRPr lang="es-ES"/>
        </a:p>
      </dgm:t>
    </dgm:pt>
    <dgm:pt modelId="{B2BC603E-0763-7C4F-80BF-9C7045F1E617}" type="sibTrans" cxnId="{DE6C3B8A-2D39-BF43-9755-D801C83F0764}">
      <dgm:prSet/>
      <dgm:spPr/>
      <dgm:t>
        <a:bodyPr/>
        <a:lstStyle/>
        <a:p>
          <a:endParaRPr lang="es-ES"/>
        </a:p>
      </dgm:t>
    </dgm:pt>
    <dgm:pt modelId="{A5332900-4BFB-9042-AC24-6CFAF293444B}">
      <dgm:prSet/>
      <dgm:spPr/>
      <dgm:t>
        <a:bodyPr/>
        <a:lstStyle/>
        <a:p>
          <a:pPr rtl="0"/>
          <a:endParaRPr lang="es-ES_tradnl" sz="2300" i="1" dirty="0"/>
        </a:p>
      </dgm:t>
    </dgm:pt>
    <dgm:pt modelId="{BAA95149-7B5C-6D46-829E-C53A731386DA}" type="parTrans" cxnId="{8C90ECA7-710F-E843-859C-11CB21F611DE}">
      <dgm:prSet/>
      <dgm:spPr/>
      <dgm:t>
        <a:bodyPr/>
        <a:lstStyle/>
        <a:p>
          <a:endParaRPr lang="es-ES"/>
        </a:p>
      </dgm:t>
    </dgm:pt>
    <dgm:pt modelId="{16030F94-8633-2144-9FF3-028301936E0F}" type="sibTrans" cxnId="{8C90ECA7-710F-E843-859C-11CB21F611DE}">
      <dgm:prSet/>
      <dgm:spPr/>
      <dgm:t>
        <a:bodyPr/>
        <a:lstStyle/>
        <a:p>
          <a:endParaRPr lang="es-ES"/>
        </a:p>
      </dgm:t>
    </dgm:pt>
    <dgm:pt modelId="{CFB5301F-7BCD-2740-9DF6-083A7F34BF88}">
      <dgm:prSet custT="1"/>
      <dgm:spPr/>
      <dgm:t>
        <a:bodyPr/>
        <a:lstStyle/>
        <a:p>
          <a:pPr rtl="0"/>
          <a:endParaRPr lang="es-ES_tradnl" sz="2000" i="1" dirty="0"/>
        </a:p>
      </dgm:t>
    </dgm:pt>
    <dgm:pt modelId="{A3438244-9CF7-A548-A6F7-865507113119}" type="parTrans" cxnId="{6CEF6C8D-B2C4-6345-927F-0A460823C1F0}">
      <dgm:prSet/>
      <dgm:spPr/>
      <dgm:t>
        <a:bodyPr/>
        <a:lstStyle/>
        <a:p>
          <a:endParaRPr lang="es-ES"/>
        </a:p>
      </dgm:t>
    </dgm:pt>
    <dgm:pt modelId="{F1253827-1E25-F447-BD30-59CC3922D2AB}" type="sibTrans" cxnId="{6CEF6C8D-B2C4-6345-927F-0A460823C1F0}">
      <dgm:prSet/>
      <dgm:spPr/>
      <dgm:t>
        <a:bodyPr/>
        <a:lstStyle/>
        <a:p>
          <a:endParaRPr lang="es-ES"/>
        </a:p>
      </dgm:t>
    </dgm:pt>
    <dgm:pt modelId="{207AC2C9-0FC6-A04D-83BC-A7832F283054}" type="pres">
      <dgm:prSet presAssocID="{E2745959-6931-C948-8A0F-F1327B1AE0B9}" presName="linearFlow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B3FE5461-60E2-0E46-A031-B972A0536980}" type="pres">
      <dgm:prSet presAssocID="{EBA68ABD-7C03-DD47-A102-DDA77FE43518}" presName="compositeNode" presStyleCnt="0">
        <dgm:presLayoutVars>
          <dgm:bulletEnabled val="1"/>
        </dgm:presLayoutVars>
      </dgm:prSet>
      <dgm:spPr/>
    </dgm:pt>
    <dgm:pt modelId="{6DB75309-59F4-5D48-B850-D953FD99BC93}" type="pres">
      <dgm:prSet presAssocID="{EBA68ABD-7C03-DD47-A102-DDA77FE43518}" presName="image" presStyleLbl="fgImgPlac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</dgm:spPr>
    </dgm:pt>
    <dgm:pt modelId="{513FEC36-DF65-F748-BE0B-65FC9FF7691D}" type="pres">
      <dgm:prSet presAssocID="{EBA68ABD-7C03-DD47-A102-DDA77FE43518}" presName="child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409867C-74D8-8B48-976E-F8AB31DBBFD2}" type="pres">
      <dgm:prSet presAssocID="{EBA68ABD-7C03-DD47-A102-DDA77FE43518}" presName="parentNode" presStyleLbl="revTx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4A0F306-6740-E34A-AE58-FB064C0D57FF}" type="pres">
      <dgm:prSet presAssocID="{6537B966-8254-6C48-8D3F-308B9FFA3AD8}" presName="sibTrans" presStyleCnt="0"/>
      <dgm:spPr/>
    </dgm:pt>
    <dgm:pt modelId="{AC39EFF3-19E2-BD46-B0B3-5724DBEBDF0F}" type="pres">
      <dgm:prSet presAssocID="{74DB2EC2-B872-1C4B-83EB-DE63673A6F7E}" presName="compositeNode" presStyleCnt="0">
        <dgm:presLayoutVars>
          <dgm:bulletEnabled val="1"/>
        </dgm:presLayoutVars>
      </dgm:prSet>
      <dgm:spPr/>
    </dgm:pt>
    <dgm:pt modelId="{283CEF86-533B-4B4C-8887-3141ECE9A02E}" type="pres">
      <dgm:prSet presAssocID="{74DB2EC2-B872-1C4B-83EB-DE63673A6F7E}" presName="image" presStyleLbl="fgImgPlace1" presStyleIdx="1" presStyleCnt="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</dgm:pt>
    <dgm:pt modelId="{4880C6FC-BD9A-AC49-9B0E-E5581E8453E9}" type="pres">
      <dgm:prSet presAssocID="{74DB2EC2-B872-1C4B-83EB-DE63673A6F7E}" presName="child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A3ADF01-6310-8C4B-A303-2663A02A5053}" type="pres">
      <dgm:prSet presAssocID="{74DB2EC2-B872-1C4B-83EB-DE63673A6F7E}" presName="parentNode" presStyleLbl="revTx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322049A3-8F47-1241-9E64-39D6F192F031}" srcId="{CD0A4306-CBDF-864A-B123-43E95347EBE5}" destId="{C2C80338-7402-F046-AB5D-682BB76370AD}" srcOrd="1" destOrd="0" parTransId="{7F51087E-5BE9-1746-A581-7FC2D9886FB7}" sibTransId="{4399ECC4-D668-D544-81FC-63E34E686654}"/>
    <dgm:cxn modelId="{FA01CAD2-1FCD-FB44-9E97-693570545C71}" srcId="{EBA68ABD-7C03-DD47-A102-DDA77FE43518}" destId="{CD0A4306-CBDF-864A-B123-43E95347EBE5}" srcOrd="0" destOrd="0" parTransId="{83982111-AADC-DC42-AE1A-435EB13A212F}" sibTransId="{883B6403-686C-0542-8E78-4590129E9F45}"/>
    <dgm:cxn modelId="{28D86155-6C45-1F4A-AB1A-512ECA8F66AC}" type="presOf" srcId="{74DB2EC2-B872-1C4B-83EB-DE63673A6F7E}" destId="{6A3ADF01-6310-8C4B-A303-2663A02A5053}" srcOrd="0" destOrd="0" presId="urn:microsoft.com/office/officeart/2005/8/layout/hList2"/>
    <dgm:cxn modelId="{3D0C7A04-FFAA-DA47-99F3-2FA1607868CD}" srcId="{E2745959-6931-C948-8A0F-F1327B1AE0B9}" destId="{EBA68ABD-7C03-DD47-A102-DDA77FE43518}" srcOrd="0" destOrd="0" parTransId="{7063DD36-65C0-3545-8D63-E05A48671484}" sibTransId="{6537B966-8254-6C48-8D3F-308B9FFA3AD8}"/>
    <dgm:cxn modelId="{8CC2E8AB-CCFF-C44D-98EE-6B697F1DDB68}" type="presOf" srcId="{A9795683-5E65-ED46-9C32-59D4DF51B10E}" destId="{513FEC36-DF65-F748-BE0B-65FC9FF7691D}" srcOrd="0" destOrd="4" presId="urn:microsoft.com/office/officeart/2005/8/layout/hList2"/>
    <dgm:cxn modelId="{DE6C3B8A-2D39-BF43-9755-D801C83F0764}" srcId="{7F0EE29C-08A5-EF40-A20A-1130CE955B88}" destId="{3174D85B-A765-B745-A042-9552D644545D}" srcOrd="0" destOrd="0" parTransId="{56FB309D-08BC-004C-BAB6-2280BCE81290}" sibTransId="{B2BC603E-0763-7C4F-80BF-9C7045F1E617}"/>
    <dgm:cxn modelId="{717CB587-4741-AE45-90EE-5E4B1F31FD29}" type="presOf" srcId="{3174D85B-A765-B745-A042-9552D644545D}" destId="{4880C6FC-BD9A-AC49-9B0E-E5581E8453E9}" srcOrd="0" destOrd="1" presId="urn:microsoft.com/office/officeart/2005/8/layout/hList2"/>
    <dgm:cxn modelId="{8C90ECA7-710F-E843-859C-11CB21F611DE}" srcId="{CD0A4306-CBDF-864A-B123-43E95347EBE5}" destId="{A5332900-4BFB-9042-AC24-6CFAF293444B}" srcOrd="0" destOrd="0" parTransId="{BAA95149-7B5C-6D46-829E-C53A731386DA}" sibTransId="{16030F94-8633-2144-9FF3-028301936E0F}"/>
    <dgm:cxn modelId="{142A761A-3D07-8643-9C65-C298AC0E15FE}" type="presOf" srcId="{EBA68ABD-7C03-DD47-A102-DDA77FE43518}" destId="{8409867C-74D8-8B48-976E-F8AB31DBBFD2}" srcOrd="0" destOrd="0" presId="urn:microsoft.com/office/officeart/2005/8/layout/hList2"/>
    <dgm:cxn modelId="{62B2FE50-D2BC-BD47-99E1-969BE2A63167}" srcId="{74DB2EC2-B872-1C4B-83EB-DE63673A6F7E}" destId="{7F0EE29C-08A5-EF40-A20A-1130CE955B88}" srcOrd="0" destOrd="0" parTransId="{B9574D73-B09F-AD4E-999E-E4454865DBAD}" sibTransId="{052D79D8-44B8-A34D-A638-3411C6BB2A07}"/>
    <dgm:cxn modelId="{6CEF6C8D-B2C4-6345-927F-0A460823C1F0}" srcId="{CD0A4306-CBDF-864A-B123-43E95347EBE5}" destId="{CFB5301F-7BCD-2740-9DF6-083A7F34BF88}" srcOrd="2" destOrd="0" parTransId="{A3438244-9CF7-A548-A6F7-865507113119}" sibTransId="{F1253827-1E25-F447-BD30-59CC3922D2AB}"/>
    <dgm:cxn modelId="{D58EB93E-017E-2544-A6F2-07D5810A64C8}" srcId="{7F0EE29C-08A5-EF40-A20A-1130CE955B88}" destId="{753C9A96-0EBB-A14A-AA5A-7C8FD83376D3}" srcOrd="3" destOrd="0" parTransId="{54A8779A-ED5D-4B40-BA2B-4F533DFE41DD}" sibTransId="{49480C90-18A4-6845-9A4D-4C567CFC84D0}"/>
    <dgm:cxn modelId="{B2DF28C9-F0AF-6E49-9E3E-5C5335EB2371}" type="presOf" srcId="{40E70742-F8C3-0447-AC40-7D985AEA117E}" destId="{4880C6FC-BD9A-AC49-9B0E-E5581E8453E9}" srcOrd="0" destOrd="2" presId="urn:microsoft.com/office/officeart/2005/8/layout/hList2"/>
    <dgm:cxn modelId="{8B65AC82-6908-6A49-BE59-975218C15C1A}" type="presOf" srcId="{CFB5301F-7BCD-2740-9DF6-083A7F34BF88}" destId="{513FEC36-DF65-F748-BE0B-65FC9FF7691D}" srcOrd="0" destOrd="3" presId="urn:microsoft.com/office/officeart/2005/8/layout/hList2"/>
    <dgm:cxn modelId="{8AD46C44-7C6D-0D4F-88DA-68BDA0E6BB6D}" type="presOf" srcId="{B4BDDF5A-EC9E-ED4A-8DD9-73A8F0BFCA0D}" destId="{4880C6FC-BD9A-AC49-9B0E-E5581E8453E9}" srcOrd="0" destOrd="3" presId="urn:microsoft.com/office/officeart/2005/8/layout/hList2"/>
    <dgm:cxn modelId="{DEB6CABD-AC7B-4743-B699-DE19BAD87348}" srcId="{7F0EE29C-08A5-EF40-A20A-1130CE955B88}" destId="{B4BDDF5A-EC9E-ED4A-8DD9-73A8F0BFCA0D}" srcOrd="2" destOrd="0" parTransId="{78404A9F-19AD-0A40-BEFF-2DD200DB3395}" sibTransId="{09FBC567-A766-3344-80A0-18B74F54D54A}"/>
    <dgm:cxn modelId="{6182BC65-053B-F045-A1D3-AA024D85CA37}" type="presOf" srcId="{C2C80338-7402-F046-AB5D-682BB76370AD}" destId="{513FEC36-DF65-F748-BE0B-65FC9FF7691D}" srcOrd="0" destOrd="2" presId="urn:microsoft.com/office/officeart/2005/8/layout/hList2"/>
    <dgm:cxn modelId="{93CD7C4A-8384-9644-8021-5662262A04C7}" srcId="{7F0EE29C-08A5-EF40-A20A-1130CE955B88}" destId="{40E70742-F8C3-0447-AC40-7D985AEA117E}" srcOrd="1" destOrd="0" parTransId="{383B54A6-DC29-B34B-90D9-19DFEEB3E7D6}" sibTransId="{00C0866C-B3F7-884F-94D2-E7B8740A35FB}"/>
    <dgm:cxn modelId="{9F625A3A-284B-0847-B0D3-3F47A78E7436}" srcId="{E2745959-6931-C948-8A0F-F1327B1AE0B9}" destId="{74DB2EC2-B872-1C4B-83EB-DE63673A6F7E}" srcOrd="1" destOrd="0" parTransId="{84904CB1-DB3F-234A-8FCF-0379154BE273}" sibTransId="{0EB13411-9D61-2F4D-9A84-15E2886CB633}"/>
    <dgm:cxn modelId="{6FAC58EA-3F70-C84A-8499-7872F4581EBB}" type="presOf" srcId="{753C9A96-0EBB-A14A-AA5A-7C8FD83376D3}" destId="{4880C6FC-BD9A-AC49-9B0E-E5581E8453E9}" srcOrd="0" destOrd="4" presId="urn:microsoft.com/office/officeart/2005/8/layout/hList2"/>
    <dgm:cxn modelId="{F3F7D7AC-CF59-5640-928A-D6D3E38D9842}" type="presOf" srcId="{A5332900-4BFB-9042-AC24-6CFAF293444B}" destId="{513FEC36-DF65-F748-BE0B-65FC9FF7691D}" srcOrd="0" destOrd="1" presId="urn:microsoft.com/office/officeart/2005/8/layout/hList2"/>
    <dgm:cxn modelId="{2F164217-2537-5D45-8042-4D57585F80BE}" type="presOf" srcId="{CD0A4306-CBDF-864A-B123-43E95347EBE5}" destId="{513FEC36-DF65-F748-BE0B-65FC9FF7691D}" srcOrd="0" destOrd="0" presId="urn:microsoft.com/office/officeart/2005/8/layout/hList2"/>
    <dgm:cxn modelId="{FB6F7294-98BF-7546-8F6B-D10509D28704}" type="presOf" srcId="{7F0EE29C-08A5-EF40-A20A-1130CE955B88}" destId="{4880C6FC-BD9A-AC49-9B0E-E5581E8453E9}" srcOrd="0" destOrd="0" presId="urn:microsoft.com/office/officeart/2005/8/layout/hList2"/>
    <dgm:cxn modelId="{E2E88BCE-3517-9B44-810A-D48AA1493D39}" type="presOf" srcId="{E2745959-6931-C948-8A0F-F1327B1AE0B9}" destId="{207AC2C9-0FC6-A04D-83BC-A7832F283054}" srcOrd="0" destOrd="0" presId="urn:microsoft.com/office/officeart/2005/8/layout/hList2"/>
    <dgm:cxn modelId="{D3A73D40-F577-BC45-86AD-AF12B3F0FD84}" srcId="{CD0A4306-CBDF-864A-B123-43E95347EBE5}" destId="{A9795683-5E65-ED46-9C32-59D4DF51B10E}" srcOrd="3" destOrd="0" parTransId="{41C0ADDC-A9CF-FF41-BC42-AB81D9AEA45B}" sibTransId="{D29458E6-DC25-7349-88EA-36D839ADA2F9}"/>
    <dgm:cxn modelId="{458FDD2D-0EC0-0F48-91F3-2834CC10D2CA}" type="presParOf" srcId="{207AC2C9-0FC6-A04D-83BC-A7832F283054}" destId="{B3FE5461-60E2-0E46-A031-B972A0536980}" srcOrd="0" destOrd="0" presId="urn:microsoft.com/office/officeart/2005/8/layout/hList2"/>
    <dgm:cxn modelId="{34207543-FECE-A540-A515-DE85DB5A3B59}" type="presParOf" srcId="{B3FE5461-60E2-0E46-A031-B972A0536980}" destId="{6DB75309-59F4-5D48-B850-D953FD99BC93}" srcOrd="0" destOrd="0" presId="urn:microsoft.com/office/officeart/2005/8/layout/hList2"/>
    <dgm:cxn modelId="{02C98443-EC84-FB48-9FC8-16433DE8F4EF}" type="presParOf" srcId="{B3FE5461-60E2-0E46-A031-B972A0536980}" destId="{513FEC36-DF65-F748-BE0B-65FC9FF7691D}" srcOrd="1" destOrd="0" presId="urn:microsoft.com/office/officeart/2005/8/layout/hList2"/>
    <dgm:cxn modelId="{10944890-5DD1-7844-82B8-16A920C88C75}" type="presParOf" srcId="{B3FE5461-60E2-0E46-A031-B972A0536980}" destId="{8409867C-74D8-8B48-976E-F8AB31DBBFD2}" srcOrd="2" destOrd="0" presId="urn:microsoft.com/office/officeart/2005/8/layout/hList2"/>
    <dgm:cxn modelId="{C05CB90F-394B-A948-91ED-C7654C3986BF}" type="presParOf" srcId="{207AC2C9-0FC6-A04D-83BC-A7832F283054}" destId="{74A0F306-6740-E34A-AE58-FB064C0D57FF}" srcOrd="1" destOrd="0" presId="urn:microsoft.com/office/officeart/2005/8/layout/hList2"/>
    <dgm:cxn modelId="{D18327F5-B02D-8B4F-B4BC-D8329B138F1C}" type="presParOf" srcId="{207AC2C9-0FC6-A04D-83BC-A7832F283054}" destId="{AC39EFF3-19E2-BD46-B0B3-5724DBEBDF0F}" srcOrd="2" destOrd="0" presId="urn:microsoft.com/office/officeart/2005/8/layout/hList2"/>
    <dgm:cxn modelId="{FCA6C156-F581-EC49-A6B1-1809303CC613}" type="presParOf" srcId="{AC39EFF3-19E2-BD46-B0B3-5724DBEBDF0F}" destId="{283CEF86-533B-4B4C-8887-3141ECE9A02E}" srcOrd="0" destOrd="0" presId="urn:microsoft.com/office/officeart/2005/8/layout/hList2"/>
    <dgm:cxn modelId="{824C66B3-7CFF-6C4D-BFC9-45DD6E128E99}" type="presParOf" srcId="{AC39EFF3-19E2-BD46-B0B3-5724DBEBDF0F}" destId="{4880C6FC-BD9A-AC49-9B0E-E5581E8453E9}" srcOrd="1" destOrd="0" presId="urn:microsoft.com/office/officeart/2005/8/layout/hList2"/>
    <dgm:cxn modelId="{2C12E875-6560-3E46-8C5B-39A6F3F83C33}" type="presParOf" srcId="{AC39EFF3-19E2-BD46-B0B3-5724DBEBDF0F}" destId="{6A3ADF01-6310-8C4B-A303-2663A02A5053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1CF3CB2-9D46-B64A-923D-8C2F2F4DE858}" type="doc">
      <dgm:prSet loTypeId="urn:microsoft.com/office/officeart/2008/layout/AscendingPictureAccentProcess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584F8F23-7A5B-FC41-AB77-DB1FA3EBD5CD}">
      <dgm:prSet phldrT="[Texto]"/>
      <dgm:spPr/>
      <dgm:t>
        <a:bodyPr/>
        <a:lstStyle/>
        <a:p>
          <a:r>
            <a:rPr lang="es-ES" b="1" dirty="0" smtClean="0"/>
            <a:t>Enfermedad</a:t>
          </a:r>
          <a:endParaRPr lang="es-ES" b="1" dirty="0"/>
        </a:p>
      </dgm:t>
    </dgm:pt>
    <dgm:pt modelId="{389F5247-E84A-CA40-8622-2E7C17F3EEBF}" type="parTrans" cxnId="{EE055266-E867-B345-A6A0-694E9CE4D13F}">
      <dgm:prSet/>
      <dgm:spPr/>
      <dgm:t>
        <a:bodyPr/>
        <a:lstStyle/>
        <a:p>
          <a:endParaRPr lang="es-ES"/>
        </a:p>
      </dgm:t>
    </dgm:pt>
    <dgm:pt modelId="{52B90C22-1894-3E42-AAD3-97EA7FE182BF}" type="sibTrans" cxnId="{EE055266-E867-B345-A6A0-694E9CE4D13F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</dgm:spPr>
      <dgm:t>
        <a:bodyPr/>
        <a:lstStyle/>
        <a:p>
          <a:endParaRPr lang="es-ES"/>
        </a:p>
      </dgm:t>
    </dgm:pt>
    <dgm:pt modelId="{A0AE1BDE-8742-6749-BDA6-FFFE63079614}">
      <dgm:prSet phldrT="[Texto]"/>
      <dgm:spPr/>
      <dgm:t>
        <a:bodyPr/>
        <a:lstStyle/>
        <a:p>
          <a:r>
            <a:rPr lang="es-ES" b="1" dirty="0" smtClean="0"/>
            <a:t>Agresividad</a:t>
          </a:r>
          <a:endParaRPr lang="es-ES" b="1" dirty="0"/>
        </a:p>
      </dgm:t>
    </dgm:pt>
    <dgm:pt modelId="{96678CA0-CECC-D044-99E4-F6EF09499D68}" type="parTrans" cxnId="{B1FCBCA9-18B7-5F42-824F-F870241C9188}">
      <dgm:prSet/>
      <dgm:spPr/>
      <dgm:t>
        <a:bodyPr/>
        <a:lstStyle/>
        <a:p>
          <a:endParaRPr lang="es-ES"/>
        </a:p>
      </dgm:t>
    </dgm:pt>
    <dgm:pt modelId="{BE1462E7-1E11-A840-BDED-84A9E2078127}" type="sibTrans" cxnId="{B1FCBCA9-18B7-5F42-824F-F870241C9188}">
      <dgm:prSet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</dgm:spPr>
      <dgm:t>
        <a:bodyPr/>
        <a:lstStyle/>
        <a:p>
          <a:endParaRPr lang="es-ES"/>
        </a:p>
      </dgm:t>
    </dgm:pt>
    <dgm:pt modelId="{816150DD-08A3-614F-93D9-06209CEAD9C1}">
      <dgm:prSet phldrT="[Texto]"/>
      <dgm:spPr/>
      <dgm:t>
        <a:bodyPr/>
        <a:lstStyle/>
        <a:p>
          <a:r>
            <a:rPr lang="es-ES" b="1" dirty="0" smtClean="0"/>
            <a:t>Responsabilidad</a:t>
          </a:r>
          <a:endParaRPr lang="es-ES" b="1" dirty="0"/>
        </a:p>
      </dgm:t>
    </dgm:pt>
    <dgm:pt modelId="{1984CEDC-C97F-874F-A31D-2B98AF1B9907}" type="parTrans" cxnId="{DD853EEE-B402-2B45-AF08-BBD68DB7447D}">
      <dgm:prSet/>
      <dgm:spPr/>
      <dgm:t>
        <a:bodyPr/>
        <a:lstStyle/>
        <a:p>
          <a:endParaRPr lang="es-ES"/>
        </a:p>
      </dgm:t>
    </dgm:pt>
    <dgm:pt modelId="{3A872F60-09C4-6D49-840A-A6F292487694}" type="sibTrans" cxnId="{DD853EEE-B402-2B45-AF08-BBD68DB7447D}">
      <dgm:prSet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</dgm:spPr>
      <dgm:t>
        <a:bodyPr/>
        <a:lstStyle/>
        <a:p>
          <a:endParaRPr lang="es-ES"/>
        </a:p>
      </dgm:t>
    </dgm:pt>
    <dgm:pt modelId="{2B593990-ED7F-E34E-8154-66E178851EC3}">
      <dgm:prSet phldrT="[Texto]"/>
      <dgm:spPr/>
      <dgm:t>
        <a:bodyPr/>
        <a:lstStyle/>
        <a:p>
          <a:r>
            <a:rPr lang="es-ES" b="1" dirty="0" smtClean="0"/>
            <a:t>Soledad</a:t>
          </a:r>
          <a:endParaRPr lang="es-ES" b="1" dirty="0"/>
        </a:p>
      </dgm:t>
    </dgm:pt>
    <dgm:pt modelId="{01526E54-F44B-FB45-B718-C163C36C867D}" type="parTrans" cxnId="{011DD293-9ECE-1C46-BE85-23F5DC064C07}">
      <dgm:prSet/>
      <dgm:spPr/>
      <dgm:t>
        <a:bodyPr/>
        <a:lstStyle/>
        <a:p>
          <a:endParaRPr lang="es-ES"/>
        </a:p>
      </dgm:t>
    </dgm:pt>
    <dgm:pt modelId="{34EA8311-0F1A-3147-A46D-D981056A1987}" type="sibTrans" cxnId="{011DD293-9ECE-1C46-BE85-23F5DC064C07}">
      <dgm:prSet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</dgm:spPr>
      <dgm:t>
        <a:bodyPr/>
        <a:lstStyle/>
        <a:p>
          <a:endParaRPr lang="es-ES"/>
        </a:p>
      </dgm:t>
    </dgm:pt>
    <dgm:pt modelId="{627B7210-F398-3141-8CD4-BD7C6C8EE37A}">
      <dgm:prSet phldrT="[Texto]"/>
      <dgm:spPr/>
      <dgm:t>
        <a:bodyPr/>
        <a:lstStyle/>
        <a:p>
          <a:r>
            <a:rPr lang="es-ES" b="1" dirty="0" smtClean="0"/>
            <a:t>Afectividad</a:t>
          </a:r>
          <a:endParaRPr lang="es-ES" b="1" dirty="0"/>
        </a:p>
      </dgm:t>
    </dgm:pt>
    <dgm:pt modelId="{4D58DE5C-6E64-0648-B05C-6E7D54EC04ED}" type="parTrans" cxnId="{2F062E7F-FF6B-0448-8128-92A2FBD79405}">
      <dgm:prSet/>
      <dgm:spPr/>
      <dgm:t>
        <a:bodyPr/>
        <a:lstStyle/>
        <a:p>
          <a:endParaRPr lang="es-ES"/>
        </a:p>
      </dgm:t>
    </dgm:pt>
    <dgm:pt modelId="{8B94B293-AC3F-3149-853C-109BCF0BFFAE}" type="sibTrans" cxnId="{2F062E7F-FF6B-0448-8128-92A2FBD79405}">
      <dgm:prSet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</dgm:spPr>
      <dgm:t>
        <a:bodyPr/>
        <a:lstStyle/>
        <a:p>
          <a:endParaRPr lang="es-ES"/>
        </a:p>
      </dgm:t>
    </dgm:pt>
    <dgm:pt modelId="{63E6FD0F-5C0B-2947-8BA0-45D7160E5273}" type="pres">
      <dgm:prSet presAssocID="{E1CF3CB2-9D46-B64A-923D-8C2F2F4DE85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ES"/>
        </a:p>
      </dgm:t>
    </dgm:pt>
    <dgm:pt modelId="{5A6A9C10-3DB2-2141-8566-E8FC1D3BD748}" type="pres">
      <dgm:prSet presAssocID="{E1CF3CB2-9D46-B64A-923D-8C2F2F4DE858}" presName="dot1" presStyleLbl="alignNode1" presStyleIdx="0" presStyleCnt="15"/>
      <dgm:spPr/>
    </dgm:pt>
    <dgm:pt modelId="{A7A64740-70F9-F74E-9C04-F948346AC6D7}" type="pres">
      <dgm:prSet presAssocID="{E1CF3CB2-9D46-B64A-923D-8C2F2F4DE858}" presName="dot2" presStyleLbl="alignNode1" presStyleIdx="1" presStyleCnt="15"/>
      <dgm:spPr/>
    </dgm:pt>
    <dgm:pt modelId="{CC7DD923-07CE-4645-998F-102EC8442F2B}" type="pres">
      <dgm:prSet presAssocID="{E1CF3CB2-9D46-B64A-923D-8C2F2F4DE858}" presName="dot3" presStyleLbl="alignNode1" presStyleIdx="2" presStyleCnt="15"/>
      <dgm:spPr/>
    </dgm:pt>
    <dgm:pt modelId="{28679003-86F8-1740-9E99-36FC02BD6FA9}" type="pres">
      <dgm:prSet presAssocID="{E1CF3CB2-9D46-B64A-923D-8C2F2F4DE858}" presName="dot4" presStyleLbl="alignNode1" presStyleIdx="3" presStyleCnt="15"/>
      <dgm:spPr/>
    </dgm:pt>
    <dgm:pt modelId="{2C3E676D-3DF4-094F-A6ED-5D402A83202C}" type="pres">
      <dgm:prSet presAssocID="{E1CF3CB2-9D46-B64A-923D-8C2F2F4DE858}" presName="dot5" presStyleLbl="alignNode1" presStyleIdx="4" presStyleCnt="15"/>
      <dgm:spPr/>
    </dgm:pt>
    <dgm:pt modelId="{7CB853EE-5230-FA49-9BFE-749F91B791C1}" type="pres">
      <dgm:prSet presAssocID="{E1CF3CB2-9D46-B64A-923D-8C2F2F4DE858}" presName="dot6" presStyleLbl="alignNode1" presStyleIdx="5" presStyleCnt="15"/>
      <dgm:spPr/>
    </dgm:pt>
    <dgm:pt modelId="{B0E05183-EA83-E447-B2AD-7F8A983509F9}" type="pres">
      <dgm:prSet presAssocID="{E1CF3CB2-9D46-B64A-923D-8C2F2F4DE858}" presName="dot7" presStyleLbl="alignNode1" presStyleIdx="6" presStyleCnt="15"/>
      <dgm:spPr/>
    </dgm:pt>
    <dgm:pt modelId="{1ED4331E-471C-1D4A-AAE1-AD94911735C4}" type="pres">
      <dgm:prSet presAssocID="{E1CF3CB2-9D46-B64A-923D-8C2F2F4DE858}" presName="dot8" presStyleLbl="alignNode1" presStyleIdx="7" presStyleCnt="15"/>
      <dgm:spPr/>
    </dgm:pt>
    <dgm:pt modelId="{0E54016D-660E-CA46-880E-462C0130DB5C}" type="pres">
      <dgm:prSet presAssocID="{E1CF3CB2-9D46-B64A-923D-8C2F2F4DE858}" presName="dotArrow1" presStyleLbl="alignNode1" presStyleIdx="8" presStyleCnt="15"/>
      <dgm:spPr/>
    </dgm:pt>
    <dgm:pt modelId="{0B0832C6-462D-644A-9938-EC2DA2671EC2}" type="pres">
      <dgm:prSet presAssocID="{E1CF3CB2-9D46-B64A-923D-8C2F2F4DE858}" presName="dotArrow2" presStyleLbl="alignNode1" presStyleIdx="9" presStyleCnt="15"/>
      <dgm:spPr/>
    </dgm:pt>
    <dgm:pt modelId="{89CAD88D-E2DF-0C49-BDDF-B3DB3E5655EE}" type="pres">
      <dgm:prSet presAssocID="{E1CF3CB2-9D46-B64A-923D-8C2F2F4DE858}" presName="dotArrow3" presStyleLbl="alignNode1" presStyleIdx="10" presStyleCnt="15"/>
      <dgm:spPr/>
    </dgm:pt>
    <dgm:pt modelId="{2CF2D377-8320-7945-9FAA-201AB3627953}" type="pres">
      <dgm:prSet presAssocID="{E1CF3CB2-9D46-B64A-923D-8C2F2F4DE858}" presName="dotArrow4" presStyleLbl="alignNode1" presStyleIdx="11" presStyleCnt="15"/>
      <dgm:spPr/>
    </dgm:pt>
    <dgm:pt modelId="{999E7943-6870-A947-8C05-89F53ABF8500}" type="pres">
      <dgm:prSet presAssocID="{E1CF3CB2-9D46-B64A-923D-8C2F2F4DE858}" presName="dotArrow5" presStyleLbl="alignNode1" presStyleIdx="12" presStyleCnt="15"/>
      <dgm:spPr/>
    </dgm:pt>
    <dgm:pt modelId="{D4E1D9F6-966E-9246-BB4C-F54BF4C345B2}" type="pres">
      <dgm:prSet presAssocID="{E1CF3CB2-9D46-B64A-923D-8C2F2F4DE858}" presName="dotArrow6" presStyleLbl="alignNode1" presStyleIdx="13" presStyleCnt="15"/>
      <dgm:spPr/>
    </dgm:pt>
    <dgm:pt modelId="{0676B0BD-CB7E-9748-93F3-6D28D896703A}" type="pres">
      <dgm:prSet presAssocID="{E1CF3CB2-9D46-B64A-923D-8C2F2F4DE858}" presName="dotArrow7" presStyleLbl="alignNode1" presStyleIdx="14" presStyleCnt="15"/>
      <dgm:spPr/>
    </dgm:pt>
    <dgm:pt modelId="{3A58386B-67BE-E349-B164-421AEE8D8695}" type="pres">
      <dgm:prSet presAssocID="{584F8F23-7A5B-FC41-AB77-DB1FA3EBD5CD}" presName="parTx1" presStyleLbl="node1" presStyleIdx="0" presStyleCnt="5"/>
      <dgm:spPr/>
      <dgm:t>
        <a:bodyPr/>
        <a:lstStyle/>
        <a:p>
          <a:endParaRPr lang="es-ES"/>
        </a:p>
      </dgm:t>
    </dgm:pt>
    <dgm:pt modelId="{270A7EA2-DF12-3842-BCE8-84C4FB63E86A}" type="pres">
      <dgm:prSet presAssocID="{52B90C22-1894-3E42-AAD3-97EA7FE182BF}" presName="picture1" presStyleCnt="0"/>
      <dgm:spPr/>
    </dgm:pt>
    <dgm:pt modelId="{C2FBBAFE-86EA-7F4E-A981-506A40EBBD1E}" type="pres">
      <dgm:prSet presAssocID="{52B90C22-1894-3E42-AAD3-97EA7FE182BF}" presName="imageRepeatNode" presStyleLbl="fgImgPlace1" presStyleIdx="0" presStyleCnt="5"/>
      <dgm:spPr/>
      <dgm:t>
        <a:bodyPr/>
        <a:lstStyle/>
        <a:p>
          <a:endParaRPr lang="es-ES"/>
        </a:p>
      </dgm:t>
    </dgm:pt>
    <dgm:pt modelId="{9A6FEEDF-6400-744A-80CB-3A4573AD5ABA}" type="pres">
      <dgm:prSet presAssocID="{A0AE1BDE-8742-6749-BDA6-FFFE63079614}" presName="parTx2" presStyleLbl="node1" presStyleIdx="1" presStyleCnt="5"/>
      <dgm:spPr/>
      <dgm:t>
        <a:bodyPr/>
        <a:lstStyle/>
        <a:p>
          <a:endParaRPr lang="es-ES"/>
        </a:p>
      </dgm:t>
    </dgm:pt>
    <dgm:pt modelId="{B1482E1B-142E-C24E-8C50-A4A107933297}" type="pres">
      <dgm:prSet presAssocID="{BE1462E7-1E11-A840-BDED-84A9E2078127}" presName="picture2" presStyleCnt="0"/>
      <dgm:spPr/>
    </dgm:pt>
    <dgm:pt modelId="{577A3F70-A8F3-154E-9C51-F7766ACE4285}" type="pres">
      <dgm:prSet presAssocID="{BE1462E7-1E11-A840-BDED-84A9E2078127}" presName="imageRepeatNode" presStyleLbl="fgImgPlace1" presStyleIdx="1" presStyleCnt="5"/>
      <dgm:spPr/>
      <dgm:t>
        <a:bodyPr/>
        <a:lstStyle/>
        <a:p>
          <a:endParaRPr lang="es-ES"/>
        </a:p>
      </dgm:t>
    </dgm:pt>
    <dgm:pt modelId="{0CD1C273-D9C6-7940-8B52-8CF927FC7008}" type="pres">
      <dgm:prSet presAssocID="{816150DD-08A3-614F-93D9-06209CEAD9C1}" presName="parTx3" presStyleLbl="node1" presStyleIdx="2" presStyleCnt="5"/>
      <dgm:spPr/>
      <dgm:t>
        <a:bodyPr/>
        <a:lstStyle/>
        <a:p>
          <a:endParaRPr lang="es-ES"/>
        </a:p>
      </dgm:t>
    </dgm:pt>
    <dgm:pt modelId="{F22D6A74-3E39-F04F-AECC-29008A69AA14}" type="pres">
      <dgm:prSet presAssocID="{3A872F60-09C4-6D49-840A-A6F292487694}" presName="picture3" presStyleCnt="0"/>
      <dgm:spPr/>
    </dgm:pt>
    <dgm:pt modelId="{869A5F84-196E-0443-80F1-8B61ED9B7063}" type="pres">
      <dgm:prSet presAssocID="{3A872F60-09C4-6D49-840A-A6F292487694}" presName="imageRepeatNode" presStyleLbl="fgImgPlace1" presStyleIdx="2" presStyleCnt="5"/>
      <dgm:spPr/>
      <dgm:t>
        <a:bodyPr/>
        <a:lstStyle/>
        <a:p>
          <a:endParaRPr lang="es-ES"/>
        </a:p>
      </dgm:t>
    </dgm:pt>
    <dgm:pt modelId="{08BE02AF-D3DF-0148-A70E-8FC7073FD442}" type="pres">
      <dgm:prSet presAssocID="{2B593990-ED7F-E34E-8154-66E178851EC3}" presName="parTx4" presStyleLbl="node1" presStyleIdx="3" presStyleCnt="5"/>
      <dgm:spPr/>
      <dgm:t>
        <a:bodyPr/>
        <a:lstStyle/>
        <a:p>
          <a:endParaRPr lang="es-ES"/>
        </a:p>
      </dgm:t>
    </dgm:pt>
    <dgm:pt modelId="{1A397AF6-A094-7348-8AF0-2D7202506AA3}" type="pres">
      <dgm:prSet presAssocID="{34EA8311-0F1A-3147-A46D-D981056A1987}" presName="picture4" presStyleCnt="0"/>
      <dgm:spPr/>
    </dgm:pt>
    <dgm:pt modelId="{23BE418F-D9B7-4541-AE49-8D33F3E61CC9}" type="pres">
      <dgm:prSet presAssocID="{34EA8311-0F1A-3147-A46D-D981056A1987}" presName="imageRepeatNode" presStyleLbl="fgImgPlace1" presStyleIdx="3" presStyleCnt="5"/>
      <dgm:spPr/>
      <dgm:t>
        <a:bodyPr/>
        <a:lstStyle/>
        <a:p>
          <a:endParaRPr lang="es-ES"/>
        </a:p>
      </dgm:t>
    </dgm:pt>
    <dgm:pt modelId="{D63CBD19-A3C2-C846-A2E0-CC917175AA31}" type="pres">
      <dgm:prSet presAssocID="{627B7210-F398-3141-8CD4-BD7C6C8EE37A}" presName="parTx5" presStyleLbl="node1" presStyleIdx="4" presStyleCnt="5"/>
      <dgm:spPr/>
      <dgm:t>
        <a:bodyPr/>
        <a:lstStyle/>
        <a:p>
          <a:endParaRPr lang="es-ES"/>
        </a:p>
      </dgm:t>
    </dgm:pt>
    <dgm:pt modelId="{A7C00CA0-42DD-2847-9F35-03F3E718ACCF}" type="pres">
      <dgm:prSet presAssocID="{8B94B293-AC3F-3149-853C-109BCF0BFFAE}" presName="picture5" presStyleCnt="0"/>
      <dgm:spPr/>
    </dgm:pt>
    <dgm:pt modelId="{D87C43F2-7F50-424F-8AAD-4F2FB0BC3963}" type="pres">
      <dgm:prSet presAssocID="{8B94B293-AC3F-3149-853C-109BCF0BFFAE}" presName="imageRepeatNode" presStyleLbl="fgImgPlace1" presStyleIdx="4" presStyleCnt="5"/>
      <dgm:spPr/>
      <dgm:t>
        <a:bodyPr/>
        <a:lstStyle/>
        <a:p>
          <a:endParaRPr lang="es-ES"/>
        </a:p>
      </dgm:t>
    </dgm:pt>
  </dgm:ptLst>
  <dgm:cxnLst>
    <dgm:cxn modelId="{22A1D024-BC69-544E-A4E4-ED9C0E13AF6E}" type="presOf" srcId="{3A872F60-09C4-6D49-840A-A6F292487694}" destId="{869A5F84-196E-0443-80F1-8B61ED9B7063}" srcOrd="0" destOrd="0" presId="urn:microsoft.com/office/officeart/2008/layout/AscendingPictureAccentProcess"/>
    <dgm:cxn modelId="{DD853EEE-B402-2B45-AF08-BBD68DB7447D}" srcId="{E1CF3CB2-9D46-B64A-923D-8C2F2F4DE858}" destId="{816150DD-08A3-614F-93D9-06209CEAD9C1}" srcOrd="2" destOrd="0" parTransId="{1984CEDC-C97F-874F-A31D-2B98AF1B9907}" sibTransId="{3A872F60-09C4-6D49-840A-A6F292487694}"/>
    <dgm:cxn modelId="{03C3A3C3-4DBE-A04C-BF11-96CD8DEDE46D}" type="presOf" srcId="{52B90C22-1894-3E42-AAD3-97EA7FE182BF}" destId="{C2FBBAFE-86EA-7F4E-A981-506A40EBBD1E}" srcOrd="0" destOrd="0" presId="urn:microsoft.com/office/officeart/2008/layout/AscendingPictureAccentProcess"/>
    <dgm:cxn modelId="{C6BB6990-F88A-C648-9317-94622C91A3E8}" type="presOf" srcId="{627B7210-F398-3141-8CD4-BD7C6C8EE37A}" destId="{D63CBD19-A3C2-C846-A2E0-CC917175AA31}" srcOrd="0" destOrd="0" presId="urn:microsoft.com/office/officeart/2008/layout/AscendingPictureAccentProcess"/>
    <dgm:cxn modelId="{011DD293-9ECE-1C46-BE85-23F5DC064C07}" srcId="{E1CF3CB2-9D46-B64A-923D-8C2F2F4DE858}" destId="{2B593990-ED7F-E34E-8154-66E178851EC3}" srcOrd="3" destOrd="0" parTransId="{01526E54-F44B-FB45-B718-C163C36C867D}" sibTransId="{34EA8311-0F1A-3147-A46D-D981056A1987}"/>
    <dgm:cxn modelId="{2F062E7F-FF6B-0448-8128-92A2FBD79405}" srcId="{E1CF3CB2-9D46-B64A-923D-8C2F2F4DE858}" destId="{627B7210-F398-3141-8CD4-BD7C6C8EE37A}" srcOrd="4" destOrd="0" parTransId="{4D58DE5C-6E64-0648-B05C-6E7D54EC04ED}" sibTransId="{8B94B293-AC3F-3149-853C-109BCF0BFFAE}"/>
    <dgm:cxn modelId="{2A363839-D20A-164B-BDA8-9AD792DFA32E}" type="presOf" srcId="{816150DD-08A3-614F-93D9-06209CEAD9C1}" destId="{0CD1C273-D9C6-7940-8B52-8CF927FC7008}" srcOrd="0" destOrd="0" presId="urn:microsoft.com/office/officeart/2008/layout/AscendingPictureAccentProcess"/>
    <dgm:cxn modelId="{AC8B1A12-808E-5340-BCE9-160D0D08C4D7}" type="presOf" srcId="{584F8F23-7A5B-FC41-AB77-DB1FA3EBD5CD}" destId="{3A58386B-67BE-E349-B164-421AEE8D8695}" srcOrd="0" destOrd="0" presId="urn:microsoft.com/office/officeart/2008/layout/AscendingPictureAccentProcess"/>
    <dgm:cxn modelId="{B1FCBCA9-18B7-5F42-824F-F870241C9188}" srcId="{E1CF3CB2-9D46-B64A-923D-8C2F2F4DE858}" destId="{A0AE1BDE-8742-6749-BDA6-FFFE63079614}" srcOrd="1" destOrd="0" parTransId="{96678CA0-CECC-D044-99E4-F6EF09499D68}" sibTransId="{BE1462E7-1E11-A840-BDED-84A9E2078127}"/>
    <dgm:cxn modelId="{697FF855-5F3F-5D48-ADDB-11D0A80AF046}" type="presOf" srcId="{E1CF3CB2-9D46-B64A-923D-8C2F2F4DE858}" destId="{63E6FD0F-5C0B-2947-8BA0-45D7160E5273}" srcOrd="0" destOrd="0" presId="urn:microsoft.com/office/officeart/2008/layout/AscendingPictureAccentProcess"/>
    <dgm:cxn modelId="{7837C1F0-0723-0F43-B725-008B3D295DED}" type="presOf" srcId="{2B593990-ED7F-E34E-8154-66E178851EC3}" destId="{08BE02AF-D3DF-0148-A70E-8FC7073FD442}" srcOrd="0" destOrd="0" presId="urn:microsoft.com/office/officeart/2008/layout/AscendingPictureAccentProcess"/>
    <dgm:cxn modelId="{5467AEA6-EF23-ED46-B8D2-5D2636D4A227}" type="presOf" srcId="{A0AE1BDE-8742-6749-BDA6-FFFE63079614}" destId="{9A6FEEDF-6400-744A-80CB-3A4573AD5ABA}" srcOrd="0" destOrd="0" presId="urn:microsoft.com/office/officeart/2008/layout/AscendingPictureAccentProcess"/>
    <dgm:cxn modelId="{EA3D0850-C08B-B845-A2BD-7054A7E8D951}" type="presOf" srcId="{BE1462E7-1E11-A840-BDED-84A9E2078127}" destId="{577A3F70-A8F3-154E-9C51-F7766ACE4285}" srcOrd="0" destOrd="0" presId="urn:microsoft.com/office/officeart/2008/layout/AscendingPictureAccentProcess"/>
    <dgm:cxn modelId="{EE055266-E867-B345-A6A0-694E9CE4D13F}" srcId="{E1CF3CB2-9D46-B64A-923D-8C2F2F4DE858}" destId="{584F8F23-7A5B-FC41-AB77-DB1FA3EBD5CD}" srcOrd="0" destOrd="0" parTransId="{389F5247-E84A-CA40-8622-2E7C17F3EEBF}" sibTransId="{52B90C22-1894-3E42-AAD3-97EA7FE182BF}"/>
    <dgm:cxn modelId="{A4E0D2E2-508C-C745-974A-4479D5CED609}" type="presOf" srcId="{34EA8311-0F1A-3147-A46D-D981056A1987}" destId="{23BE418F-D9B7-4541-AE49-8D33F3E61CC9}" srcOrd="0" destOrd="0" presId="urn:microsoft.com/office/officeart/2008/layout/AscendingPictureAccentProcess"/>
    <dgm:cxn modelId="{9C87F5A3-C94D-6140-B6E2-392E5908DA91}" type="presOf" srcId="{8B94B293-AC3F-3149-853C-109BCF0BFFAE}" destId="{D87C43F2-7F50-424F-8AAD-4F2FB0BC3963}" srcOrd="0" destOrd="0" presId="urn:microsoft.com/office/officeart/2008/layout/AscendingPictureAccentProcess"/>
    <dgm:cxn modelId="{BBC9EA0E-AA54-E447-B308-DA0FB8B58FDA}" type="presParOf" srcId="{63E6FD0F-5C0B-2947-8BA0-45D7160E5273}" destId="{5A6A9C10-3DB2-2141-8566-E8FC1D3BD748}" srcOrd="0" destOrd="0" presId="urn:microsoft.com/office/officeart/2008/layout/AscendingPictureAccentProcess"/>
    <dgm:cxn modelId="{2B0953EF-3430-9F4A-A8BD-6D496BF7595E}" type="presParOf" srcId="{63E6FD0F-5C0B-2947-8BA0-45D7160E5273}" destId="{A7A64740-70F9-F74E-9C04-F948346AC6D7}" srcOrd="1" destOrd="0" presId="urn:microsoft.com/office/officeart/2008/layout/AscendingPictureAccentProcess"/>
    <dgm:cxn modelId="{551E9719-3077-A849-BA89-38BD2FF1F4F5}" type="presParOf" srcId="{63E6FD0F-5C0B-2947-8BA0-45D7160E5273}" destId="{CC7DD923-07CE-4645-998F-102EC8442F2B}" srcOrd="2" destOrd="0" presId="urn:microsoft.com/office/officeart/2008/layout/AscendingPictureAccentProcess"/>
    <dgm:cxn modelId="{AE4F379B-3564-3942-8097-744181227AE8}" type="presParOf" srcId="{63E6FD0F-5C0B-2947-8BA0-45D7160E5273}" destId="{28679003-86F8-1740-9E99-36FC02BD6FA9}" srcOrd="3" destOrd="0" presId="urn:microsoft.com/office/officeart/2008/layout/AscendingPictureAccentProcess"/>
    <dgm:cxn modelId="{C1CF3510-D648-994A-BBEB-79BC485F29F9}" type="presParOf" srcId="{63E6FD0F-5C0B-2947-8BA0-45D7160E5273}" destId="{2C3E676D-3DF4-094F-A6ED-5D402A83202C}" srcOrd="4" destOrd="0" presId="urn:microsoft.com/office/officeart/2008/layout/AscendingPictureAccentProcess"/>
    <dgm:cxn modelId="{81444E92-DEC9-FE42-A6BA-4E68448DBC1A}" type="presParOf" srcId="{63E6FD0F-5C0B-2947-8BA0-45D7160E5273}" destId="{7CB853EE-5230-FA49-9BFE-749F91B791C1}" srcOrd="5" destOrd="0" presId="urn:microsoft.com/office/officeart/2008/layout/AscendingPictureAccentProcess"/>
    <dgm:cxn modelId="{7BC0648C-DA3D-8345-8ABD-2E4F9102B235}" type="presParOf" srcId="{63E6FD0F-5C0B-2947-8BA0-45D7160E5273}" destId="{B0E05183-EA83-E447-B2AD-7F8A983509F9}" srcOrd="6" destOrd="0" presId="urn:microsoft.com/office/officeart/2008/layout/AscendingPictureAccentProcess"/>
    <dgm:cxn modelId="{7E4AF456-457B-2C41-8F13-979DBEB40780}" type="presParOf" srcId="{63E6FD0F-5C0B-2947-8BA0-45D7160E5273}" destId="{1ED4331E-471C-1D4A-AAE1-AD94911735C4}" srcOrd="7" destOrd="0" presId="urn:microsoft.com/office/officeart/2008/layout/AscendingPictureAccentProcess"/>
    <dgm:cxn modelId="{CB08AFEB-F07D-D649-AF42-F5AEBC3F08DB}" type="presParOf" srcId="{63E6FD0F-5C0B-2947-8BA0-45D7160E5273}" destId="{0E54016D-660E-CA46-880E-462C0130DB5C}" srcOrd="8" destOrd="0" presId="urn:microsoft.com/office/officeart/2008/layout/AscendingPictureAccentProcess"/>
    <dgm:cxn modelId="{EEB93B0E-AD46-F349-9464-B75B11FD107A}" type="presParOf" srcId="{63E6FD0F-5C0B-2947-8BA0-45D7160E5273}" destId="{0B0832C6-462D-644A-9938-EC2DA2671EC2}" srcOrd="9" destOrd="0" presId="urn:microsoft.com/office/officeart/2008/layout/AscendingPictureAccentProcess"/>
    <dgm:cxn modelId="{57FB8350-2867-6D40-B59D-D0DDCD8B2955}" type="presParOf" srcId="{63E6FD0F-5C0B-2947-8BA0-45D7160E5273}" destId="{89CAD88D-E2DF-0C49-BDDF-B3DB3E5655EE}" srcOrd="10" destOrd="0" presId="urn:microsoft.com/office/officeart/2008/layout/AscendingPictureAccentProcess"/>
    <dgm:cxn modelId="{341F5F75-91FC-0C42-95D5-DD5B57457252}" type="presParOf" srcId="{63E6FD0F-5C0B-2947-8BA0-45D7160E5273}" destId="{2CF2D377-8320-7945-9FAA-201AB3627953}" srcOrd="11" destOrd="0" presId="urn:microsoft.com/office/officeart/2008/layout/AscendingPictureAccentProcess"/>
    <dgm:cxn modelId="{F88D0CBB-C613-6640-A418-2B90D0827E02}" type="presParOf" srcId="{63E6FD0F-5C0B-2947-8BA0-45D7160E5273}" destId="{999E7943-6870-A947-8C05-89F53ABF8500}" srcOrd="12" destOrd="0" presId="urn:microsoft.com/office/officeart/2008/layout/AscendingPictureAccentProcess"/>
    <dgm:cxn modelId="{D3D5A3D9-206A-E340-8D2C-2552236D5153}" type="presParOf" srcId="{63E6FD0F-5C0B-2947-8BA0-45D7160E5273}" destId="{D4E1D9F6-966E-9246-BB4C-F54BF4C345B2}" srcOrd="13" destOrd="0" presId="urn:microsoft.com/office/officeart/2008/layout/AscendingPictureAccentProcess"/>
    <dgm:cxn modelId="{BF28569A-FBCB-9D41-90D6-C7BF64E8880A}" type="presParOf" srcId="{63E6FD0F-5C0B-2947-8BA0-45D7160E5273}" destId="{0676B0BD-CB7E-9748-93F3-6D28D896703A}" srcOrd="14" destOrd="0" presId="urn:microsoft.com/office/officeart/2008/layout/AscendingPictureAccentProcess"/>
    <dgm:cxn modelId="{D2A560D4-043D-3D47-A510-85CF91F5D9EE}" type="presParOf" srcId="{63E6FD0F-5C0B-2947-8BA0-45D7160E5273}" destId="{3A58386B-67BE-E349-B164-421AEE8D8695}" srcOrd="15" destOrd="0" presId="urn:microsoft.com/office/officeart/2008/layout/AscendingPictureAccentProcess"/>
    <dgm:cxn modelId="{AC0C908E-64A9-8A4A-A9B6-7E4D3ECA164C}" type="presParOf" srcId="{63E6FD0F-5C0B-2947-8BA0-45D7160E5273}" destId="{270A7EA2-DF12-3842-BCE8-84C4FB63E86A}" srcOrd="16" destOrd="0" presId="urn:microsoft.com/office/officeart/2008/layout/AscendingPictureAccentProcess"/>
    <dgm:cxn modelId="{99B0CBD7-5819-0A42-9BAF-5F0E5CA9D4E9}" type="presParOf" srcId="{270A7EA2-DF12-3842-BCE8-84C4FB63E86A}" destId="{C2FBBAFE-86EA-7F4E-A981-506A40EBBD1E}" srcOrd="0" destOrd="0" presId="urn:microsoft.com/office/officeart/2008/layout/AscendingPictureAccentProcess"/>
    <dgm:cxn modelId="{1E1871CD-F8F4-644E-8246-3A5DABB04394}" type="presParOf" srcId="{63E6FD0F-5C0B-2947-8BA0-45D7160E5273}" destId="{9A6FEEDF-6400-744A-80CB-3A4573AD5ABA}" srcOrd="17" destOrd="0" presId="urn:microsoft.com/office/officeart/2008/layout/AscendingPictureAccentProcess"/>
    <dgm:cxn modelId="{3EA22506-E3AC-254A-A285-AD23BD0C9FC6}" type="presParOf" srcId="{63E6FD0F-5C0B-2947-8BA0-45D7160E5273}" destId="{B1482E1B-142E-C24E-8C50-A4A107933297}" srcOrd="18" destOrd="0" presId="urn:microsoft.com/office/officeart/2008/layout/AscendingPictureAccentProcess"/>
    <dgm:cxn modelId="{6E0BF3D3-384A-484B-983F-90444868CD28}" type="presParOf" srcId="{B1482E1B-142E-C24E-8C50-A4A107933297}" destId="{577A3F70-A8F3-154E-9C51-F7766ACE4285}" srcOrd="0" destOrd="0" presId="urn:microsoft.com/office/officeart/2008/layout/AscendingPictureAccentProcess"/>
    <dgm:cxn modelId="{B4FF77C1-41DE-CC46-A722-B526BCCA533C}" type="presParOf" srcId="{63E6FD0F-5C0B-2947-8BA0-45D7160E5273}" destId="{0CD1C273-D9C6-7940-8B52-8CF927FC7008}" srcOrd="19" destOrd="0" presId="urn:microsoft.com/office/officeart/2008/layout/AscendingPictureAccentProcess"/>
    <dgm:cxn modelId="{9949C74F-9925-5A48-B337-83CAB2CB402C}" type="presParOf" srcId="{63E6FD0F-5C0B-2947-8BA0-45D7160E5273}" destId="{F22D6A74-3E39-F04F-AECC-29008A69AA14}" srcOrd="20" destOrd="0" presId="urn:microsoft.com/office/officeart/2008/layout/AscendingPictureAccentProcess"/>
    <dgm:cxn modelId="{2713694E-5B58-944E-8732-45DCC19B046D}" type="presParOf" srcId="{F22D6A74-3E39-F04F-AECC-29008A69AA14}" destId="{869A5F84-196E-0443-80F1-8B61ED9B7063}" srcOrd="0" destOrd="0" presId="urn:microsoft.com/office/officeart/2008/layout/AscendingPictureAccentProcess"/>
    <dgm:cxn modelId="{E614ABC9-995F-164A-8D9C-C0602CACE216}" type="presParOf" srcId="{63E6FD0F-5C0B-2947-8BA0-45D7160E5273}" destId="{08BE02AF-D3DF-0148-A70E-8FC7073FD442}" srcOrd="21" destOrd="0" presId="urn:microsoft.com/office/officeart/2008/layout/AscendingPictureAccentProcess"/>
    <dgm:cxn modelId="{531184E0-A944-F344-80E5-AB98CEE57C22}" type="presParOf" srcId="{63E6FD0F-5C0B-2947-8BA0-45D7160E5273}" destId="{1A397AF6-A094-7348-8AF0-2D7202506AA3}" srcOrd="22" destOrd="0" presId="urn:microsoft.com/office/officeart/2008/layout/AscendingPictureAccentProcess"/>
    <dgm:cxn modelId="{E4194F14-7AC0-9447-BA8A-053D5857FD88}" type="presParOf" srcId="{1A397AF6-A094-7348-8AF0-2D7202506AA3}" destId="{23BE418F-D9B7-4541-AE49-8D33F3E61CC9}" srcOrd="0" destOrd="0" presId="urn:microsoft.com/office/officeart/2008/layout/AscendingPictureAccentProcess"/>
    <dgm:cxn modelId="{8EB6F791-673D-C945-87CA-F9C6CAD4ACAC}" type="presParOf" srcId="{63E6FD0F-5C0B-2947-8BA0-45D7160E5273}" destId="{D63CBD19-A3C2-C846-A2E0-CC917175AA31}" srcOrd="23" destOrd="0" presId="urn:microsoft.com/office/officeart/2008/layout/AscendingPictureAccentProcess"/>
    <dgm:cxn modelId="{D6F1D37F-DC62-A743-81B3-FA42F3553D51}" type="presParOf" srcId="{63E6FD0F-5C0B-2947-8BA0-45D7160E5273}" destId="{A7C00CA0-42DD-2847-9F35-03F3E718ACCF}" srcOrd="24" destOrd="0" presId="urn:microsoft.com/office/officeart/2008/layout/AscendingPictureAccentProcess"/>
    <dgm:cxn modelId="{89EEB4A8-4264-F54E-B016-93BA6A13035D}" type="presParOf" srcId="{A7C00CA0-42DD-2847-9F35-03F3E718ACCF}" destId="{D87C43F2-7F50-424F-8AAD-4F2FB0BC3963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2DA5BC1-C1DE-9249-A28B-271EBF859E16}" type="doc">
      <dgm:prSet loTypeId="urn:microsoft.com/office/officeart/2005/8/layout/vProcess5" loCatId="" qsTypeId="urn:microsoft.com/office/officeart/2009/2/quickstyle/3D8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3066B658-A38E-3146-B79C-B0C837126B12}">
      <dgm:prSet custT="1"/>
      <dgm:spPr/>
      <dgm:t>
        <a:bodyPr/>
        <a:lstStyle/>
        <a:p>
          <a:r>
            <a:rPr lang="es-ES" sz="2400" b="1" dirty="0" smtClean="0"/>
            <a:t>O</a:t>
          </a:r>
          <a:r>
            <a:rPr lang="es-EC" sz="2400" b="1" dirty="0" smtClean="0"/>
            <a:t>bservación</a:t>
          </a:r>
          <a:endParaRPr lang="es-ES_tradnl" sz="2400" b="1" dirty="0"/>
        </a:p>
      </dgm:t>
    </dgm:pt>
    <dgm:pt modelId="{7DD42063-F710-E148-B233-D8B2B1ECF8D9}" type="parTrans" cxnId="{92D4EE86-FBBA-1B49-A725-AE4C42FE6B05}">
      <dgm:prSet/>
      <dgm:spPr/>
      <dgm:t>
        <a:bodyPr/>
        <a:lstStyle/>
        <a:p>
          <a:endParaRPr lang="es-ES"/>
        </a:p>
      </dgm:t>
    </dgm:pt>
    <dgm:pt modelId="{3FABDEEC-5122-F24A-9D09-8000FFA030A1}" type="sibTrans" cxnId="{92D4EE86-FBBA-1B49-A725-AE4C42FE6B05}">
      <dgm:prSet/>
      <dgm:spPr/>
      <dgm:t>
        <a:bodyPr/>
        <a:lstStyle/>
        <a:p>
          <a:endParaRPr lang="es-ES"/>
        </a:p>
      </dgm:t>
    </dgm:pt>
    <dgm:pt modelId="{6B2305A7-0518-D045-844D-902E11B68BFD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s-EC" sz="2400" b="1" dirty="0" smtClean="0"/>
            <a:t>Sentimientos</a:t>
          </a:r>
          <a:endParaRPr lang="es-ES_tradnl" sz="2400" b="1" dirty="0"/>
        </a:p>
      </dgm:t>
    </dgm:pt>
    <dgm:pt modelId="{CBB0FF92-5D34-6341-9180-E9B703BB76CE}" type="parTrans" cxnId="{C6A3E4B5-C258-6246-BD24-FCC1045DE92F}">
      <dgm:prSet/>
      <dgm:spPr/>
      <dgm:t>
        <a:bodyPr/>
        <a:lstStyle/>
        <a:p>
          <a:endParaRPr lang="es-ES"/>
        </a:p>
      </dgm:t>
    </dgm:pt>
    <dgm:pt modelId="{BEB800B3-3A90-D64D-8AAC-DB242D88D2A6}" type="sibTrans" cxnId="{C6A3E4B5-C258-6246-BD24-FCC1045DE92F}">
      <dgm:prSet/>
      <dgm:spPr/>
      <dgm:t>
        <a:bodyPr/>
        <a:lstStyle/>
        <a:p>
          <a:endParaRPr lang="es-ES"/>
        </a:p>
      </dgm:t>
    </dgm:pt>
    <dgm:pt modelId="{97C0E556-9834-2448-9C48-E120A890B9AD}">
      <dgm:prSet custT="1"/>
      <dgm:spPr>
        <a:solidFill>
          <a:srgbClr val="008000"/>
        </a:solidFill>
      </dgm:spPr>
      <dgm:t>
        <a:bodyPr/>
        <a:lstStyle/>
        <a:p>
          <a:r>
            <a:rPr lang="es-EC" sz="2400" b="1" dirty="0" smtClean="0"/>
            <a:t>Necesidades</a:t>
          </a:r>
          <a:endParaRPr lang="es-ES_tradnl" sz="2400" b="1" dirty="0"/>
        </a:p>
      </dgm:t>
    </dgm:pt>
    <dgm:pt modelId="{C14ED19A-F1E8-264D-8DB0-073909553B21}" type="parTrans" cxnId="{0B685729-0880-764C-8F8E-0AFB82C1B915}">
      <dgm:prSet/>
      <dgm:spPr/>
      <dgm:t>
        <a:bodyPr/>
        <a:lstStyle/>
        <a:p>
          <a:endParaRPr lang="es-ES"/>
        </a:p>
      </dgm:t>
    </dgm:pt>
    <dgm:pt modelId="{3F8FD611-54AE-9D48-A82A-0A6BD41D6478}" type="sibTrans" cxnId="{0B685729-0880-764C-8F8E-0AFB82C1B915}">
      <dgm:prSet/>
      <dgm:spPr/>
      <dgm:t>
        <a:bodyPr/>
        <a:lstStyle/>
        <a:p>
          <a:endParaRPr lang="es-ES"/>
        </a:p>
      </dgm:t>
    </dgm:pt>
    <dgm:pt modelId="{B872A837-0BCC-4C4A-9D05-7B9224E97810}">
      <dgm:prSet custT="1"/>
      <dgm:spPr>
        <a:solidFill>
          <a:srgbClr val="800000"/>
        </a:solidFill>
      </dgm:spPr>
      <dgm:t>
        <a:bodyPr/>
        <a:lstStyle/>
        <a:p>
          <a:r>
            <a:rPr lang="es-EC" sz="2400" b="1" dirty="0" smtClean="0"/>
            <a:t>Petición</a:t>
          </a:r>
          <a:endParaRPr lang="es-ES_tradnl" sz="2400" b="1" dirty="0"/>
        </a:p>
      </dgm:t>
    </dgm:pt>
    <dgm:pt modelId="{FFA3E45A-6C19-7F4F-8591-1209909527B5}" type="parTrans" cxnId="{F0837162-3EBD-7143-A31A-809DC434B34F}">
      <dgm:prSet/>
      <dgm:spPr/>
      <dgm:t>
        <a:bodyPr/>
        <a:lstStyle/>
        <a:p>
          <a:endParaRPr lang="es-ES"/>
        </a:p>
      </dgm:t>
    </dgm:pt>
    <dgm:pt modelId="{69DC4239-961A-9241-9FB3-D229B44AC59E}" type="sibTrans" cxnId="{F0837162-3EBD-7143-A31A-809DC434B34F}">
      <dgm:prSet/>
      <dgm:spPr/>
      <dgm:t>
        <a:bodyPr/>
        <a:lstStyle/>
        <a:p>
          <a:endParaRPr lang="es-ES"/>
        </a:p>
      </dgm:t>
    </dgm:pt>
    <dgm:pt modelId="{73ED6ABA-AE42-574E-B894-BBA9FF844DB0}">
      <dgm:prSet/>
      <dgm:spPr/>
      <dgm:t>
        <a:bodyPr/>
        <a:lstStyle/>
        <a:p>
          <a:r>
            <a:rPr lang="es-ES_tradnl" sz="1800" dirty="0" smtClean="0"/>
            <a:t>¿Qué veo y qué escucho?</a:t>
          </a:r>
          <a:endParaRPr lang="es-ES_tradnl" sz="1800" dirty="0"/>
        </a:p>
      </dgm:t>
    </dgm:pt>
    <dgm:pt modelId="{DEB3189F-B0CB-C442-98C0-94941403C4EF}" type="parTrans" cxnId="{E57BAF8C-BE8C-9942-B3BA-11384312988D}">
      <dgm:prSet/>
      <dgm:spPr/>
      <dgm:t>
        <a:bodyPr/>
        <a:lstStyle/>
        <a:p>
          <a:endParaRPr lang="es-ES"/>
        </a:p>
      </dgm:t>
    </dgm:pt>
    <dgm:pt modelId="{86E3943B-B330-714C-8B8F-085A5C8F4BD0}" type="sibTrans" cxnId="{E57BAF8C-BE8C-9942-B3BA-11384312988D}">
      <dgm:prSet/>
      <dgm:spPr/>
      <dgm:t>
        <a:bodyPr/>
        <a:lstStyle/>
        <a:p>
          <a:endParaRPr lang="es-ES"/>
        </a:p>
      </dgm:t>
    </dgm:pt>
    <dgm:pt modelId="{08E0BA1B-56A9-8E40-9EC6-99F967092172}">
      <dgm:prSet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s-ES_tradnl" sz="1800" dirty="0" smtClean="0"/>
            <a:t>¿Cómo me siento?</a:t>
          </a:r>
          <a:endParaRPr lang="es-ES_tradnl" sz="1800" dirty="0"/>
        </a:p>
      </dgm:t>
    </dgm:pt>
    <dgm:pt modelId="{D156307E-0614-1A4A-9A7D-64055B48C21B}" type="parTrans" cxnId="{A10F84D5-FE53-9343-8151-EAD63ABA32B4}">
      <dgm:prSet/>
      <dgm:spPr/>
      <dgm:t>
        <a:bodyPr/>
        <a:lstStyle/>
        <a:p>
          <a:endParaRPr lang="es-ES"/>
        </a:p>
      </dgm:t>
    </dgm:pt>
    <dgm:pt modelId="{15ED6922-7DF4-4140-A533-ADC85818AA35}" type="sibTrans" cxnId="{A10F84D5-FE53-9343-8151-EAD63ABA32B4}">
      <dgm:prSet/>
      <dgm:spPr/>
      <dgm:t>
        <a:bodyPr/>
        <a:lstStyle/>
        <a:p>
          <a:endParaRPr lang="es-ES"/>
        </a:p>
      </dgm:t>
    </dgm:pt>
    <dgm:pt modelId="{40D12AC9-7057-C143-B44D-E87D9417A8D7}">
      <dgm:prSet/>
      <dgm:spPr>
        <a:solidFill>
          <a:srgbClr val="008000"/>
        </a:solidFill>
      </dgm:spPr>
      <dgm:t>
        <a:bodyPr/>
        <a:lstStyle/>
        <a:p>
          <a:r>
            <a:rPr lang="es-ES_tradnl" sz="1800" dirty="0" smtClean="0"/>
            <a:t>¿Qué necesito del/a otro/a?</a:t>
          </a:r>
          <a:endParaRPr lang="es-ES_tradnl" sz="1800" dirty="0"/>
        </a:p>
      </dgm:t>
    </dgm:pt>
    <dgm:pt modelId="{DE091DFE-689D-964F-A6AC-F74AC4115717}" type="parTrans" cxnId="{9833CF6E-1392-8D43-8D08-972FBE8DD593}">
      <dgm:prSet/>
      <dgm:spPr/>
      <dgm:t>
        <a:bodyPr/>
        <a:lstStyle/>
        <a:p>
          <a:endParaRPr lang="es-ES"/>
        </a:p>
      </dgm:t>
    </dgm:pt>
    <dgm:pt modelId="{7B67321A-931B-3D40-B618-99B83ED68AA9}" type="sibTrans" cxnId="{9833CF6E-1392-8D43-8D08-972FBE8DD593}">
      <dgm:prSet/>
      <dgm:spPr/>
      <dgm:t>
        <a:bodyPr/>
        <a:lstStyle/>
        <a:p>
          <a:endParaRPr lang="es-ES"/>
        </a:p>
      </dgm:t>
    </dgm:pt>
    <dgm:pt modelId="{8A980226-4B0D-5841-B9F8-8E6007F67E97}">
      <dgm:prSet/>
      <dgm:spPr>
        <a:solidFill>
          <a:srgbClr val="800000"/>
        </a:solidFill>
      </dgm:spPr>
      <dgm:t>
        <a:bodyPr/>
        <a:lstStyle/>
        <a:p>
          <a:r>
            <a:rPr lang="es-ES_tradnl" sz="1800" dirty="0" smtClean="0"/>
            <a:t>¿Qué quiero pedir para mejorar?</a:t>
          </a:r>
          <a:endParaRPr lang="es-ES_tradnl" sz="1800" dirty="0"/>
        </a:p>
      </dgm:t>
    </dgm:pt>
    <dgm:pt modelId="{DB65C0E5-F4E2-3A48-B7CD-936E0EDEBADD}" type="parTrans" cxnId="{E071BD31-C7D2-B345-A076-12893B841C57}">
      <dgm:prSet/>
      <dgm:spPr/>
      <dgm:t>
        <a:bodyPr/>
        <a:lstStyle/>
        <a:p>
          <a:endParaRPr lang="es-ES"/>
        </a:p>
      </dgm:t>
    </dgm:pt>
    <dgm:pt modelId="{27C3C123-24D3-0243-A18C-34594A9673D2}" type="sibTrans" cxnId="{E071BD31-C7D2-B345-A076-12893B841C57}">
      <dgm:prSet/>
      <dgm:spPr/>
      <dgm:t>
        <a:bodyPr/>
        <a:lstStyle/>
        <a:p>
          <a:endParaRPr lang="es-ES"/>
        </a:p>
      </dgm:t>
    </dgm:pt>
    <dgm:pt modelId="{FD631CA9-2ECE-4C45-A395-851EC7F4D446}" type="pres">
      <dgm:prSet presAssocID="{62DA5BC1-C1DE-9249-A28B-271EBF859E16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505F2FC7-279B-F941-8CFB-CA3C6342B671}" type="pres">
      <dgm:prSet presAssocID="{62DA5BC1-C1DE-9249-A28B-271EBF859E16}" presName="dummyMaxCanvas" presStyleCnt="0">
        <dgm:presLayoutVars/>
      </dgm:prSet>
      <dgm:spPr/>
      <dgm:t>
        <a:bodyPr/>
        <a:lstStyle/>
        <a:p>
          <a:endParaRPr lang="es-ES"/>
        </a:p>
      </dgm:t>
    </dgm:pt>
    <dgm:pt modelId="{99C53435-849C-B142-AB69-38271CE8FE77}" type="pres">
      <dgm:prSet presAssocID="{62DA5BC1-C1DE-9249-A28B-271EBF859E16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382DA5B-365E-FA4F-87D9-DA97A74AB845}" type="pres">
      <dgm:prSet presAssocID="{62DA5BC1-C1DE-9249-A28B-271EBF859E16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D630ACC-C51D-AE4A-800D-E8FF8862FA53}" type="pres">
      <dgm:prSet presAssocID="{62DA5BC1-C1DE-9249-A28B-271EBF859E16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35C742F-78C9-3047-901C-4513BBA0FCEA}" type="pres">
      <dgm:prSet presAssocID="{62DA5BC1-C1DE-9249-A28B-271EBF859E16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D7AB3DC-C045-DD4F-AEC7-DAC78B3F5705}" type="pres">
      <dgm:prSet presAssocID="{62DA5BC1-C1DE-9249-A28B-271EBF859E16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D69F0E4-FA27-A54E-85AF-FA65C5A8159D}" type="pres">
      <dgm:prSet presAssocID="{62DA5BC1-C1DE-9249-A28B-271EBF859E16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AD309A3-6360-5B46-8E8E-01F88AB644BF}" type="pres">
      <dgm:prSet presAssocID="{62DA5BC1-C1DE-9249-A28B-271EBF859E16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CD9B47A-7FF1-1B48-9121-CD9ABC3E3D78}" type="pres">
      <dgm:prSet presAssocID="{62DA5BC1-C1DE-9249-A28B-271EBF859E16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7595D0C-EB48-BC46-B85D-A1AD347A9869}" type="pres">
      <dgm:prSet presAssocID="{62DA5BC1-C1DE-9249-A28B-271EBF859E16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2B6B686-A520-BC4D-A31C-73A9D97185F6}" type="pres">
      <dgm:prSet presAssocID="{62DA5BC1-C1DE-9249-A28B-271EBF859E16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EF38B84-2B8B-1E4F-9C75-638D997CBB27}" type="pres">
      <dgm:prSet presAssocID="{62DA5BC1-C1DE-9249-A28B-271EBF859E16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8936BAED-9022-B24D-971F-482572974D34}" type="presOf" srcId="{6B2305A7-0518-D045-844D-902E11B68BFD}" destId="{87595D0C-EB48-BC46-B85D-A1AD347A9869}" srcOrd="1" destOrd="0" presId="urn:microsoft.com/office/officeart/2005/8/layout/vProcess5"/>
    <dgm:cxn modelId="{A10F84D5-FE53-9343-8151-EAD63ABA32B4}" srcId="{6B2305A7-0518-D045-844D-902E11B68BFD}" destId="{08E0BA1B-56A9-8E40-9EC6-99F967092172}" srcOrd="0" destOrd="0" parTransId="{D156307E-0614-1A4A-9A7D-64055B48C21B}" sibTransId="{15ED6922-7DF4-4140-A533-ADC85818AA35}"/>
    <dgm:cxn modelId="{24C50C09-E904-6A4A-9038-5CEA5F65360F}" type="presOf" srcId="{8A980226-4B0D-5841-B9F8-8E6007F67E97}" destId="{035C742F-78C9-3047-901C-4513BBA0FCEA}" srcOrd="0" destOrd="1" presId="urn:microsoft.com/office/officeart/2005/8/layout/vProcess5"/>
    <dgm:cxn modelId="{E57BAF8C-BE8C-9942-B3BA-11384312988D}" srcId="{3066B658-A38E-3146-B79C-B0C837126B12}" destId="{73ED6ABA-AE42-574E-B894-BBA9FF844DB0}" srcOrd="0" destOrd="0" parTransId="{DEB3189F-B0CB-C442-98C0-94941403C4EF}" sibTransId="{86E3943B-B330-714C-8B8F-085A5C8F4BD0}"/>
    <dgm:cxn modelId="{0A2AD911-3E5C-264B-BC0C-1654FA2FC116}" type="presOf" srcId="{B872A837-0BCC-4C4A-9D05-7B9224E97810}" destId="{035C742F-78C9-3047-901C-4513BBA0FCEA}" srcOrd="0" destOrd="0" presId="urn:microsoft.com/office/officeart/2005/8/layout/vProcess5"/>
    <dgm:cxn modelId="{9833CF6E-1392-8D43-8D08-972FBE8DD593}" srcId="{97C0E556-9834-2448-9C48-E120A890B9AD}" destId="{40D12AC9-7057-C143-B44D-E87D9417A8D7}" srcOrd="0" destOrd="0" parTransId="{DE091DFE-689D-964F-A6AC-F74AC4115717}" sibTransId="{7B67321A-931B-3D40-B618-99B83ED68AA9}"/>
    <dgm:cxn modelId="{562CF29C-EB9A-C040-962F-4FAF4AA79968}" type="presOf" srcId="{BEB800B3-3A90-D64D-8AAC-DB242D88D2A6}" destId="{4D69F0E4-FA27-A54E-85AF-FA65C5A8159D}" srcOrd="0" destOrd="0" presId="urn:microsoft.com/office/officeart/2005/8/layout/vProcess5"/>
    <dgm:cxn modelId="{975CF962-1B78-754A-B426-38BF33FFD1CB}" type="presOf" srcId="{3066B658-A38E-3146-B79C-B0C837126B12}" destId="{99C53435-849C-B142-AB69-38271CE8FE77}" srcOrd="0" destOrd="0" presId="urn:microsoft.com/office/officeart/2005/8/layout/vProcess5"/>
    <dgm:cxn modelId="{72E520FD-8D39-BE4D-8465-1188D7999A44}" type="presOf" srcId="{40D12AC9-7057-C143-B44D-E87D9417A8D7}" destId="{F2B6B686-A520-BC4D-A31C-73A9D97185F6}" srcOrd="1" destOrd="1" presId="urn:microsoft.com/office/officeart/2005/8/layout/vProcess5"/>
    <dgm:cxn modelId="{405DB964-5B16-5049-A597-03E1BEE26E90}" type="presOf" srcId="{73ED6ABA-AE42-574E-B894-BBA9FF844DB0}" destId="{99C53435-849C-B142-AB69-38271CE8FE77}" srcOrd="0" destOrd="1" presId="urn:microsoft.com/office/officeart/2005/8/layout/vProcess5"/>
    <dgm:cxn modelId="{C6A3E4B5-C258-6246-BD24-FCC1045DE92F}" srcId="{62DA5BC1-C1DE-9249-A28B-271EBF859E16}" destId="{6B2305A7-0518-D045-844D-902E11B68BFD}" srcOrd="1" destOrd="0" parTransId="{CBB0FF92-5D34-6341-9180-E9B703BB76CE}" sibTransId="{BEB800B3-3A90-D64D-8AAC-DB242D88D2A6}"/>
    <dgm:cxn modelId="{649077A0-C802-1E4D-A287-D4F466E50B01}" type="presOf" srcId="{6B2305A7-0518-D045-844D-902E11B68BFD}" destId="{E382DA5B-365E-FA4F-87D9-DA97A74AB845}" srcOrd="0" destOrd="0" presId="urn:microsoft.com/office/officeart/2005/8/layout/vProcess5"/>
    <dgm:cxn modelId="{59364634-54B0-D748-943F-77A4BF39F411}" type="presOf" srcId="{08E0BA1B-56A9-8E40-9EC6-99F967092172}" destId="{87595D0C-EB48-BC46-B85D-A1AD347A9869}" srcOrd="1" destOrd="1" presId="urn:microsoft.com/office/officeart/2005/8/layout/vProcess5"/>
    <dgm:cxn modelId="{E071BD31-C7D2-B345-A076-12893B841C57}" srcId="{B872A837-0BCC-4C4A-9D05-7B9224E97810}" destId="{8A980226-4B0D-5841-B9F8-8E6007F67E97}" srcOrd="0" destOrd="0" parTransId="{DB65C0E5-F4E2-3A48-B7CD-936E0EDEBADD}" sibTransId="{27C3C123-24D3-0243-A18C-34594A9673D2}"/>
    <dgm:cxn modelId="{1182139B-77F1-8D48-92BC-AD1DF49DEC61}" type="presOf" srcId="{62DA5BC1-C1DE-9249-A28B-271EBF859E16}" destId="{FD631CA9-2ECE-4C45-A395-851EC7F4D446}" srcOrd="0" destOrd="0" presId="urn:microsoft.com/office/officeart/2005/8/layout/vProcess5"/>
    <dgm:cxn modelId="{70BB0D4F-B522-D84F-A4C2-3617CD5B7FCC}" type="presOf" srcId="{8A980226-4B0D-5841-B9F8-8E6007F67E97}" destId="{4EF38B84-2B8B-1E4F-9C75-638D997CBB27}" srcOrd="1" destOrd="1" presId="urn:microsoft.com/office/officeart/2005/8/layout/vProcess5"/>
    <dgm:cxn modelId="{C0174716-1C54-F34D-B55F-22693BE1A21F}" type="presOf" srcId="{B872A837-0BCC-4C4A-9D05-7B9224E97810}" destId="{4EF38B84-2B8B-1E4F-9C75-638D997CBB27}" srcOrd="1" destOrd="0" presId="urn:microsoft.com/office/officeart/2005/8/layout/vProcess5"/>
    <dgm:cxn modelId="{0B685729-0880-764C-8F8E-0AFB82C1B915}" srcId="{62DA5BC1-C1DE-9249-A28B-271EBF859E16}" destId="{97C0E556-9834-2448-9C48-E120A890B9AD}" srcOrd="2" destOrd="0" parTransId="{C14ED19A-F1E8-264D-8DB0-073909553B21}" sibTransId="{3F8FD611-54AE-9D48-A82A-0A6BD41D6478}"/>
    <dgm:cxn modelId="{4F1B2333-3D4D-1C41-8244-747B7182A34B}" type="presOf" srcId="{3066B658-A38E-3146-B79C-B0C837126B12}" destId="{0CD9B47A-7FF1-1B48-9121-CD9ABC3E3D78}" srcOrd="1" destOrd="0" presId="urn:microsoft.com/office/officeart/2005/8/layout/vProcess5"/>
    <dgm:cxn modelId="{1AFD4E65-6FAE-A649-B4E2-82D0C7866C0F}" type="presOf" srcId="{73ED6ABA-AE42-574E-B894-BBA9FF844DB0}" destId="{0CD9B47A-7FF1-1B48-9121-CD9ABC3E3D78}" srcOrd="1" destOrd="1" presId="urn:microsoft.com/office/officeart/2005/8/layout/vProcess5"/>
    <dgm:cxn modelId="{07F96342-1B0C-BD49-B7BB-0D179A721ADC}" type="presOf" srcId="{40D12AC9-7057-C143-B44D-E87D9417A8D7}" destId="{6D630ACC-C51D-AE4A-800D-E8FF8862FA53}" srcOrd="0" destOrd="1" presId="urn:microsoft.com/office/officeart/2005/8/layout/vProcess5"/>
    <dgm:cxn modelId="{7DF67EED-6DBC-064F-8319-D20F6E891CB1}" type="presOf" srcId="{3FABDEEC-5122-F24A-9D09-8000FFA030A1}" destId="{AD7AB3DC-C045-DD4F-AEC7-DAC78B3F5705}" srcOrd="0" destOrd="0" presId="urn:microsoft.com/office/officeart/2005/8/layout/vProcess5"/>
    <dgm:cxn modelId="{F0837162-3EBD-7143-A31A-809DC434B34F}" srcId="{62DA5BC1-C1DE-9249-A28B-271EBF859E16}" destId="{B872A837-0BCC-4C4A-9D05-7B9224E97810}" srcOrd="3" destOrd="0" parTransId="{FFA3E45A-6C19-7F4F-8591-1209909527B5}" sibTransId="{69DC4239-961A-9241-9FB3-D229B44AC59E}"/>
    <dgm:cxn modelId="{9ADBC4C2-5698-4348-AD1C-375B10F8A629}" type="presOf" srcId="{97C0E556-9834-2448-9C48-E120A890B9AD}" destId="{6D630ACC-C51D-AE4A-800D-E8FF8862FA53}" srcOrd="0" destOrd="0" presId="urn:microsoft.com/office/officeart/2005/8/layout/vProcess5"/>
    <dgm:cxn modelId="{7AB37542-B298-EB42-B7B4-1EDEF4101B76}" type="presOf" srcId="{97C0E556-9834-2448-9C48-E120A890B9AD}" destId="{F2B6B686-A520-BC4D-A31C-73A9D97185F6}" srcOrd="1" destOrd="0" presId="urn:microsoft.com/office/officeart/2005/8/layout/vProcess5"/>
    <dgm:cxn modelId="{99EDDE64-3558-F341-B976-10A46CDAEA3D}" type="presOf" srcId="{3F8FD611-54AE-9D48-A82A-0A6BD41D6478}" destId="{2AD309A3-6360-5B46-8E8E-01F88AB644BF}" srcOrd="0" destOrd="0" presId="urn:microsoft.com/office/officeart/2005/8/layout/vProcess5"/>
    <dgm:cxn modelId="{AB750D14-0134-6E4B-B6A1-AC8B2B7972CF}" type="presOf" srcId="{08E0BA1B-56A9-8E40-9EC6-99F967092172}" destId="{E382DA5B-365E-FA4F-87D9-DA97A74AB845}" srcOrd="0" destOrd="1" presId="urn:microsoft.com/office/officeart/2005/8/layout/vProcess5"/>
    <dgm:cxn modelId="{92D4EE86-FBBA-1B49-A725-AE4C42FE6B05}" srcId="{62DA5BC1-C1DE-9249-A28B-271EBF859E16}" destId="{3066B658-A38E-3146-B79C-B0C837126B12}" srcOrd="0" destOrd="0" parTransId="{7DD42063-F710-E148-B233-D8B2B1ECF8D9}" sibTransId="{3FABDEEC-5122-F24A-9D09-8000FFA030A1}"/>
    <dgm:cxn modelId="{832BDE6F-EAC8-D347-AB9C-23C78418BAF7}" type="presParOf" srcId="{FD631CA9-2ECE-4C45-A395-851EC7F4D446}" destId="{505F2FC7-279B-F941-8CFB-CA3C6342B671}" srcOrd="0" destOrd="0" presId="urn:microsoft.com/office/officeart/2005/8/layout/vProcess5"/>
    <dgm:cxn modelId="{E94263C1-C4A3-9941-8B7D-20382307ADB9}" type="presParOf" srcId="{FD631CA9-2ECE-4C45-A395-851EC7F4D446}" destId="{99C53435-849C-B142-AB69-38271CE8FE77}" srcOrd="1" destOrd="0" presId="urn:microsoft.com/office/officeart/2005/8/layout/vProcess5"/>
    <dgm:cxn modelId="{AD32BBC0-B2C8-9848-BE8D-43B5C1AF0121}" type="presParOf" srcId="{FD631CA9-2ECE-4C45-A395-851EC7F4D446}" destId="{E382DA5B-365E-FA4F-87D9-DA97A74AB845}" srcOrd="2" destOrd="0" presId="urn:microsoft.com/office/officeart/2005/8/layout/vProcess5"/>
    <dgm:cxn modelId="{C02F1FDA-9CB3-D841-BFB7-EBC886D15306}" type="presParOf" srcId="{FD631CA9-2ECE-4C45-A395-851EC7F4D446}" destId="{6D630ACC-C51D-AE4A-800D-E8FF8862FA53}" srcOrd="3" destOrd="0" presId="urn:microsoft.com/office/officeart/2005/8/layout/vProcess5"/>
    <dgm:cxn modelId="{A4916173-9C35-C949-B4F4-16C85E3EC0BF}" type="presParOf" srcId="{FD631CA9-2ECE-4C45-A395-851EC7F4D446}" destId="{035C742F-78C9-3047-901C-4513BBA0FCEA}" srcOrd="4" destOrd="0" presId="urn:microsoft.com/office/officeart/2005/8/layout/vProcess5"/>
    <dgm:cxn modelId="{6E6EB6BE-7524-BB48-9EDC-58563527E3D4}" type="presParOf" srcId="{FD631CA9-2ECE-4C45-A395-851EC7F4D446}" destId="{AD7AB3DC-C045-DD4F-AEC7-DAC78B3F5705}" srcOrd="5" destOrd="0" presId="urn:microsoft.com/office/officeart/2005/8/layout/vProcess5"/>
    <dgm:cxn modelId="{E571D202-CDF7-7748-992F-70F04295585B}" type="presParOf" srcId="{FD631CA9-2ECE-4C45-A395-851EC7F4D446}" destId="{4D69F0E4-FA27-A54E-85AF-FA65C5A8159D}" srcOrd="6" destOrd="0" presId="urn:microsoft.com/office/officeart/2005/8/layout/vProcess5"/>
    <dgm:cxn modelId="{D6609858-D0C0-674A-848D-08C799B1AF0D}" type="presParOf" srcId="{FD631CA9-2ECE-4C45-A395-851EC7F4D446}" destId="{2AD309A3-6360-5B46-8E8E-01F88AB644BF}" srcOrd="7" destOrd="0" presId="urn:microsoft.com/office/officeart/2005/8/layout/vProcess5"/>
    <dgm:cxn modelId="{D8684EAB-AC33-6945-849F-F6030D3AE820}" type="presParOf" srcId="{FD631CA9-2ECE-4C45-A395-851EC7F4D446}" destId="{0CD9B47A-7FF1-1B48-9121-CD9ABC3E3D78}" srcOrd="8" destOrd="0" presId="urn:microsoft.com/office/officeart/2005/8/layout/vProcess5"/>
    <dgm:cxn modelId="{C0B54A02-0E81-FC42-B936-CFB2446E1D69}" type="presParOf" srcId="{FD631CA9-2ECE-4C45-A395-851EC7F4D446}" destId="{87595D0C-EB48-BC46-B85D-A1AD347A9869}" srcOrd="9" destOrd="0" presId="urn:microsoft.com/office/officeart/2005/8/layout/vProcess5"/>
    <dgm:cxn modelId="{D15AB8C2-6B2A-7D4E-8016-B458AC984F34}" type="presParOf" srcId="{FD631CA9-2ECE-4C45-A395-851EC7F4D446}" destId="{F2B6B686-A520-BC4D-A31C-73A9D97185F6}" srcOrd="10" destOrd="0" presId="urn:microsoft.com/office/officeart/2005/8/layout/vProcess5"/>
    <dgm:cxn modelId="{77D5E5EF-0D81-634F-B1FD-7ED34717F0BD}" type="presParOf" srcId="{FD631CA9-2ECE-4C45-A395-851EC7F4D446}" destId="{4EF38B84-2B8B-1E4F-9C75-638D997CBB27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319CAD1-999E-FC4A-9D61-DE920C2AE6E9}" type="doc">
      <dgm:prSet loTypeId="urn:microsoft.com/office/officeart/2005/8/layout/cycle2" loCatId="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F50DFE85-C586-2B48-84EA-FD6037CCE5A6}">
      <dgm:prSet phldrT="[Texto]" custT="1"/>
      <dgm:spPr/>
      <dgm:t>
        <a:bodyPr/>
        <a:lstStyle/>
        <a:p>
          <a:r>
            <a:rPr lang="es-ES" sz="1200" b="1" dirty="0" smtClean="0"/>
            <a:t>contacto</a:t>
          </a:r>
          <a:endParaRPr lang="es-ES" sz="1200" b="1" dirty="0"/>
        </a:p>
      </dgm:t>
    </dgm:pt>
    <dgm:pt modelId="{9C6EEAEC-027A-4945-BAD2-76B3B8A2C283}" type="parTrans" cxnId="{41E81B84-E9A3-3442-BA2E-D5736A9965F2}">
      <dgm:prSet/>
      <dgm:spPr/>
      <dgm:t>
        <a:bodyPr/>
        <a:lstStyle/>
        <a:p>
          <a:endParaRPr lang="es-ES"/>
        </a:p>
      </dgm:t>
    </dgm:pt>
    <dgm:pt modelId="{D6553D4D-A3A8-064E-8FA1-A177866CE739}" type="sibTrans" cxnId="{41E81B84-E9A3-3442-BA2E-D5736A9965F2}">
      <dgm:prSet/>
      <dgm:spPr/>
      <dgm:t>
        <a:bodyPr/>
        <a:lstStyle/>
        <a:p>
          <a:endParaRPr lang="es-ES"/>
        </a:p>
      </dgm:t>
    </dgm:pt>
    <dgm:pt modelId="{1E184CC6-1EB4-414D-98E1-FE2DD1CE3B42}">
      <dgm:prSet phldrT="[Texto]" custT="1"/>
      <dgm:spPr>
        <a:solidFill>
          <a:srgbClr val="FF0000"/>
        </a:solidFill>
      </dgm:spPr>
      <dgm:t>
        <a:bodyPr/>
        <a:lstStyle/>
        <a:p>
          <a:r>
            <a:rPr lang="es-ES" sz="1200" b="1" dirty="0" smtClean="0"/>
            <a:t>cariño</a:t>
          </a:r>
          <a:endParaRPr lang="es-ES" sz="1200" b="1" dirty="0"/>
        </a:p>
      </dgm:t>
    </dgm:pt>
    <dgm:pt modelId="{C27EE1D8-34DE-DA42-9CF5-F59227651559}" type="parTrans" cxnId="{75A07A99-2189-5E42-821D-884F25DF148F}">
      <dgm:prSet/>
      <dgm:spPr/>
      <dgm:t>
        <a:bodyPr/>
        <a:lstStyle/>
        <a:p>
          <a:endParaRPr lang="es-ES"/>
        </a:p>
      </dgm:t>
    </dgm:pt>
    <dgm:pt modelId="{B8477FA4-8742-AF43-AC7B-622ECAE4490D}" type="sibTrans" cxnId="{75A07A99-2189-5E42-821D-884F25DF148F}">
      <dgm:prSet/>
      <dgm:spPr>
        <a:solidFill>
          <a:srgbClr val="FF0000"/>
        </a:solidFill>
      </dgm:spPr>
      <dgm:t>
        <a:bodyPr/>
        <a:lstStyle/>
        <a:p>
          <a:endParaRPr lang="es-ES"/>
        </a:p>
      </dgm:t>
    </dgm:pt>
    <dgm:pt modelId="{A23DA485-A4C5-FE42-B6A3-B5021652C3EB}">
      <dgm:prSet phldrT="[Texto]" custT="1"/>
      <dgm:spPr>
        <a:solidFill>
          <a:srgbClr val="008000"/>
        </a:solidFill>
      </dgm:spPr>
      <dgm:t>
        <a:bodyPr/>
        <a:lstStyle/>
        <a:p>
          <a:r>
            <a:rPr lang="es-ES" sz="1100" b="1" dirty="0" smtClean="0"/>
            <a:t>comunicación</a:t>
          </a:r>
          <a:endParaRPr lang="es-ES" sz="1100" b="1" dirty="0"/>
        </a:p>
      </dgm:t>
    </dgm:pt>
    <dgm:pt modelId="{FE8206A0-AC74-9B40-965E-9C0A161E3899}" type="parTrans" cxnId="{71137286-4260-BA42-970F-93A6A75ABA17}">
      <dgm:prSet/>
      <dgm:spPr/>
      <dgm:t>
        <a:bodyPr/>
        <a:lstStyle/>
        <a:p>
          <a:endParaRPr lang="es-ES"/>
        </a:p>
      </dgm:t>
    </dgm:pt>
    <dgm:pt modelId="{C626E0D5-795E-C947-87C0-C2235E388B8F}" type="sibTrans" cxnId="{71137286-4260-BA42-970F-93A6A75ABA17}">
      <dgm:prSet/>
      <dgm:spPr>
        <a:solidFill>
          <a:srgbClr val="008000"/>
        </a:solidFill>
      </dgm:spPr>
      <dgm:t>
        <a:bodyPr/>
        <a:lstStyle/>
        <a:p>
          <a:endParaRPr lang="es-ES"/>
        </a:p>
      </dgm:t>
    </dgm:pt>
    <dgm:pt modelId="{EDDF7BA5-8BB3-FA42-AA3B-8DF1C7CD40F9}">
      <dgm:prSet phldrT="[Texto]" custT="1"/>
      <dgm:spPr>
        <a:solidFill>
          <a:srgbClr val="0000FF"/>
        </a:solidFill>
      </dgm:spPr>
      <dgm:t>
        <a:bodyPr/>
        <a:lstStyle/>
        <a:p>
          <a:r>
            <a:rPr lang="es-ES" sz="1200" b="1" dirty="0" smtClean="0"/>
            <a:t>confianza</a:t>
          </a:r>
          <a:endParaRPr lang="es-ES" sz="1200" b="1" dirty="0"/>
        </a:p>
      </dgm:t>
    </dgm:pt>
    <dgm:pt modelId="{9F61963A-4D54-4E4E-A9A8-D58466860791}" type="parTrans" cxnId="{3F90DF2F-FC29-0641-964E-E7EF947911BE}">
      <dgm:prSet/>
      <dgm:spPr/>
      <dgm:t>
        <a:bodyPr/>
        <a:lstStyle/>
        <a:p>
          <a:endParaRPr lang="es-ES"/>
        </a:p>
      </dgm:t>
    </dgm:pt>
    <dgm:pt modelId="{3577C7C3-6E4B-6646-AF7E-C02D2A39641F}" type="sibTrans" cxnId="{3F90DF2F-FC29-0641-964E-E7EF947911BE}">
      <dgm:prSet/>
      <dgm:spPr>
        <a:solidFill>
          <a:srgbClr val="0000FF"/>
        </a:solidFill>
      </dgm:spPr>
      <dgm:t>
        <a:bodyPr/>
        <a:lstStyle/>
        <a:p>
          <a:endParaRPr lang="es-ES"/>
        </a:p>
      </dgm:t>
    </dgm:pt>
    <dgm:pt modelId="{42C153BA-B91D-7F4B-903B-6362FD429D85}">
      <dgm:prSet phldrT="[Texto]" custT="1"/>
      <dgm:spPr>
        <a:solidFill>
          <a:srgbClr val="660066"/>
        </a:solidFill>
      </dgm:spPr>
      <dgm:t>
        <a:bodyPr/>
        <a:lstStyle/>
        <a:p>
          <a:r>
            <a:rPr lang="es-ES" sz="1200" b="1" dirty="0" smtClean="0"/>
            <a:t>cuidado</a:t>
          </a:r>
          <a:endParaRPr lang="es-ES" sz="1200" b="1" dirty="0"/>
        </a:p>
      </dgm:t>
    </dgm:pt>
    <dgm:pt modelId="{EF85ED82-AB31-4646-967C-00F683572210}" type="parTrans" cxnId="{C74F1426-676D-E442-A6D4-81CEA1EB5560}">
      <dgm:prSet/>
      <dgm:spPr/>
      <dgm:t>
        <a:bodyPr/>
        <a:lstStyle/>
        <a:p>
          <a:endParaRPr lang="es-ES"/>
        </a:p>
      </dgm:t>
    </dgm:pt>
    <dgm:pt modelId="{BAD5D9CA-C314-6845-B05E-396D338B2A2D}" type="sibTrans" cxnId="{C74F1426-676D-E442-A6D4-81CEA1EB5560}">
      <dgm:prSet/>
      <dgm:spPr>
        <a:solidFill>
          <a:srgbClr val="660066"/>
        </a:solidFill>
      </dgm:spPr>
      <dgm:t>
        <a:bodyPr/>
        <a:lstStyle/>
        <a:p>
          <a:endParaRPr lang="es-ES"/>
        </a:p>
      </dgm:t>
    </dgm:pt>
    <dgm:pt modelId="{C502569E-0783-9A48-8E05-7114A3C6BD13}" type="pres">
      <dgm:prSet presAssocID="{F319CAD1-999E-FC4A-9D61-DE920C2AE6E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B1BD67DA-6E91-5649-944D-19C4D2634EB8}" type="pres">
      <dgm:prSet presAssocID="{F50DFE85-C586-2B48-84EA-FD6037CCE5A6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FA7435C-278C-DA4F-9395-4CF087E54486}" type="pres">
      <dgm:prSet presAssocID="{D6553D4D-A3A8-064E-8FA1-A177866CE739}" presName="sibTrans" presStyleLbl="sibTrans2D1" presStyleIdx="0" presStyleCnt="5"/>
      <dgm:spPr/>
      <dgm:t>
        <a:bodyPr/>
        <a:lstStyle/>
        <a:p>
          <a:endParaRPr lang="es-ES"/>
        </a:p>
      </dgm:t>
    </dgm:pt>
    <dgm:pt modelId="{4CB85D2A-E935-F943-ACEE-EFD6888690F7}" type="pres">
      <dgm:prSet presAssocID="{D6553D4D-A3A8-064E-8FA1-A177866CE739}" presName="connectorText" presStyleLbl="sibTrans2D1" presStyleIdx="0" presStyleCnt="5"/>
      <dgm:spPr/>
      <dgm:t>
        <a:bodyPr/>
        <a:lstStyle/>
        <a:p>
          <a:endParaRPr lang="es-ES"/>
        </a:p>
      </dgm:t>
    </dgm:pt>
    <dgm:pt modelId="{B17C60D4-A425-F84A-97CC-73E73BAC49CF}" type="pres">
      <dgm:prSet presAssocID="{42C153BA-B91D-7F4B-903B-6362FD429D85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B4DCB75-E3ED-1646-BBE5-829D2C80F825}" type="pres">
      <dgm:prSet presAssocID="{BAD5D9CA-C314-6845-B05E-396D338B2A2D}" presName="sibTrans" presStyleLbl="sibTrans2D1" presStyleIdx="1" presStyleCnt="5"/>
      <dgm:spPr/>
      <dgm:t>
        <a:bodyPr/>
        <a:lstStyle/>
        <a:p>
          <a:endParaRPr lang="es-ES"/>
        </a:p>
      </dgm:t>
    </dgm:pt>
    <dgm:pt modelId="{89E6A872-3265-E244-88BF-34231F42DECB}" type="pres">
      <dgm:prSet presAssocID="{BAD5D9CA-C314-6845-B05E-396D338B2A2D}" presName="connectorText" presStyleLbl="sibTrans2D1" presStyleIdx="1" presStyleCnt="5"/>
      <dgm:spPr/>
      <dgm:t>
        <a:bodyPr/>
        <a:lstStyle/>
        <a:p>
          <a:endParaRPr lang="es-ES"/>
        </a:p>
      </dgm:t>
    </dgm:pt>
    <dgm:pt modelId="{1EA47F4A-3667-1A4A-8D92-5D005FFA056E}" type="pres">
      <dgm:prSet presAssocID="{1E184CC6-1EB4-414D-98E1-FE2DD1CE3B42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3AEF4A7-9A5F-664F-9882-BA2C10C4C9A9}" type="pres">
      <dgm:prSet presAssocID="{B8477FA4-8742-AF43-AC7B-622ECAE4490D}" presName="sibTrans" presStyleLbl="sibTrans2D1" presStyleIdx="2" presStyleCnt="5"/>
      <dgm:spPr/>
      <dgm:t>
        <a:bodyPr/>
        <a:lstStyle/>
        <a:p>
          <a:endParaRPr lang="es-ES"/>
        </a:p>
      </dgm:t>
    </dgm:pt>
    <dgm:pt modelId="{F9BB6791-AB97-BB4F-8246-10F1D32A6D36}" type="pres">
      <dgm:prSet presAssocID="{B8477FA4-8742-AF43-AC7B-622ECAE4490D}" presName="connectorText" presStyleLbl="sibTrans2D1" presStyleIdx="2" presStyleCnt="5"/>
      <dgm:spPr/>
      <dgm:t>
        <a:bodyPr/>
        <a:lstStyle/>
        <a:p>
          <a:endParaRPr lang="es-ES"/>
        </a:p>
      </dgm:t>
    </dgm:pt>
    <dgm:pt modelId="{94F32972-1C21-8545-92C5-8FE083E022BF}" type="pres">
      <dgm:prSet presAssocID="{A23DA485-A4C5-FE42-B6A3-B5021652C3EB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7026D87-BCA3-DA40-B872-5F9C175AA197}" type="pres">
      <dgm:prSet presAssocID="{C626E0D5-795E-C947-87C0-C2235E388B8F}" presName="sibTrans" presStyleLbl="sibTrans2D1" presStyleIdx="3" presStyleCnt="5"/>
      <dgm:spPr/>
      <dgm:t>
        <a:bodyPr/>
        <a:lstStyle/>
        <a:p>
          <a:endParaRPr lang="es-ES"/>
        </a:p>
      </dgm:t>
    </dgm:pt>
    <dgm:pt modelId="{E7F5592D-0E41-AB4D-8423-989BD305E05C}" type="pres">
      <dgm:prSet presAssocID="{C626E0D5-795E-C947-87C0-C2235E388B8F}" presName="connectorText" presStyleLbl="sibTrans2D1" presStyleIdx="3" presStyleCnt="5"/>
      <dgm:spPr/>
      <dgm:t>
        <a:bodyPr/>
        <a:lstStyle/>
        <a:p>
          <a:endParaRPr lang="es-ES"/>
        </a:p>
      </dgm:t>
    </dgm:pt>
    <dgm:pt modelId="{5D630A5F-3A2D-7848-95B2-0391ACC924EE}" type="pres">
      <dgm:prSet presAssocID="{EDDF7BA5-8BB3-FA42-AA3B-8DF1C7CD40F9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5B08258-2FD0-0742-AB7A-5D605570242B}" type="pres">
      <dgm:prSet presAssocID="{3577C7C3-6E4B-6646-AF7E-C02D2A39641F}" presName="sibTrans" presStyleLbl="sibTrans2D1" presStyleIdx="4" presStyleCnt="5"/>
      <dgm:spPr/>
      <dgm:t>
        <a:bodyPr/>
        <a:lstStyle/>
        <a:p>
          <a:endParaRPr lang="es-ES"/>
        </a:p>
      </dgm:t>
    </dgm:pt>
    <dgm:pt modelId="{133C25CC-CA0D-4A41-BDC7-953A9359E9AF}" type="pres">
      <dgm:prSet presAssocID="{3577C7C3-6E4B-6646-AF7E-C02D2A39641F}" presName="connectorText" presStyleLbl="sibTrans2D1" presStyleIdx="4" presStyleCnt="5"/>
      <dgm:spPr/>
      <dgm:t>
        <a:bodyPr/>
        <a:lstStyle/>
        <a:p>
          <a:endParaRPr lang="es-ES"/>
        </a:p>
      </dgm:t>
    </dgm:pt>
  </dgm:ptLst>
  <dgm:cxnLst>
    <dgm:cxn modelId="{75A07A99-2189-5E42-821D-884F25DF148F}" srcId="{F319CAD1-999E-FC4A-9D61-DE920C2AE6E9}" destId="{1E184CC6-1EB4-414D-98E1-FE2DD1CE3B42}" srcOrd="2" destOrd="0" parTransId="{C27EE1D8-34DE-DA42-9CF5-F59227651559}" sibTransId="{B8477FA4-8742-AF43-AC7B-622ECAE4490D}"/>
    <dgm:cxn modelId="{0B719392-40A8-7547-933B-B9DB601CE772}" type="presOf" srcId="{EDDF7BA5-8BB3-FA42-AA3B-8DF1C7CD40F9}" destId="{5D630A5F-3A2D-7848-95B2-0391ACC924EE}" srcOrd="0" destOrd="0" presId="urn:microsoft.com/office/officeart/2005/8/layout/cycle2"/>
    <dgm:cxn modelId="{0D9BB819-813C-E04C-9B1D-13A796D56FCE}" type="presOf" srcId="{42C153BA-B91D-7F4B-903B-6362FD429D85}" destId="{B17C60D4-A425-F84A-97CC-73E73BAC49CF}" srcOrd="0" destOrd="0" presId="urn:microsoft.com/office/officeart/2005/8/layout/cycle2"/>
    <dgm:cxn modelId="{27999459-BA5A-8342-82D3-619BE5400763}" type="presOf" srcId="{1E184CC6-1EB4-414D-98E1-FE2DD1CE3B42}" destId="{1EA47F4A-3667-1A4A-8D92-5D005FFA056E}" srcOrd="0" destOrd="0" presId="urn:microsoft.com/office/officeart/2005/8/layout/cycle2"/>
    <dgm:cxn modelId="{1CFDC077-3EB7-FB4C-9A06-F6D9F0BA0F7D}" type="presOf" srcId="{B8477FA4-8742-AF43-AC7B-622ECAE4490D}" destId="{D3AEF4A7-9A5F-664F-9882-BA2C10C4C9A9}" srcOrd="0" destOrd="0" presId="urn:microsoft.com/office/officeart/2005/8/layout/cycle2"/>
    <dgm:cxn modelId="{C74F1426-676D-E442-A6D4-81CEA1EB5560}" srcId="{F319CAD1-999E-FC4A-9D61-DE920C2AE6E9}" destId="{42C153BA-B91D-7F4B-903B-6362FD429D85}" srcOrd="1" destOrd="0" parTransId="{EF85ED82-AB31-4646-967C-00F683572210}" sibTransId="{BAD5D9CA-C314-6845-B05E-396D338B2A2D}"/>
    <dgm:cxn modelId="{9AD4D301-887F-5246-90F7-914EE5368FFB}" type="presOf" srcId="{B8477FA4-8742-AF43-AC7B-622ECAE4490D}" destId="{F9BB6791-AB97-BB4F-8246-10F1D32A6D36}" srcOrd="1" destOrd="0" presId="urn:microsoft.com/office/officeart/2005/8/layout/cycle2"/>
    <dgm:cxn modelId="{41E81B84-E9A3-3442-BA2E-D5736A9965F2}" srcId="{F319CAD1-999E-FC4A-9D61-DE920C2AE6E9}" destId="{F50DFE85-C586-2B48-84EA-FD6037CCE5A6}" srcOrd="0" destOrd="0" parTransId="{9C6EEAEC-027A-4945-BAD2-76B3B8A2C283}" sibTransId="{D6553D4D-A3A8-064E-8FA1-A177866CE739}"/>
    <dgm:cxn modelId="{1B1A501E-7853-5544-98D1-C94C4B97134C}" type="presOf" srcId="{D6553D4D-A3A8-064E-8FA1-A177866CE739}" destId="{4CB85D2A-E935-F943-ACEE-EFD6888690F7}" srcOrd="1" destOrd="0" presId="urn:microsoft.com/office/officeart/2005/8/layout/cycle2"/>
    <dgm:cxn modelId="{69E1957E-DEBD-954E-8DEE-E3A430C79D70}" type="presOf" srcId="{BAD5D9CA-C314-6845-B05E-396D338B2A2D}" destId="{6B4DCB75-E3ED-1646-BBE5-829D2C80F825}" srcOrd="0" destOrd="0" presId="urn:microsoft.com/office/officeart/2005/8/layout/cycle2"/>
    <dgm:cxn modelId="{3F90DF2F-FC29-0641-964E-E7EF947911BE}" srcId="{F319CAD1-999E-FC4A-9D61-DE920C2AE6E9}" destId="{EDDF7BA5-8BB3-FA42-AA3B-8DF1C7CD40F9}" srcOrd="4" destOrd="0" parTransId="{9F61963A-4D54-4E4E-A9A8-D58466860791}" sibTransId="{3577C7C3-6E4B-6646-AF7E-C02D2A39641F}"/>
    <dgm:cxn modelId="{0F4A4415-F284-6744-A7CA-CEC6AB666B60}" type="presOf" srcId="{3577C7C3-6E4B-6646-AF7E-C02D2A39641F}" destId="{133C25CC-CA0D-4A41-BDC7-953A9359E9AF}" srcOrd="1" destOrd="0" presId="urn:microsoft.com/office/officeart/2005/8/layout/cycle2"/>
    <dgm:cxn modelId="{BC0CFD03-0F58-3649-9001-557937358A74}" type="presOf" srcId="{F50DFE85-C586-2B48-84EA-FD6037CCE5A6}" destId="{B1BD67DA-6E91-5649-944D-19C4D2634EB8}" srcOrd="0" destOrd="0" presId="urn:microsoft.com/office/officeart/2005/8/layout/cycle2"/>
    <dgm:cxn modelId="{71137286-4260-BA42-970F-93A6A75ABA17}" srcId="{F319CAD1-999E-FC4A-9D61-DE920C2AE6E9}" destId="{A23DA485-A4C5-FE42-B6A3-B5021652C3EB}" srcOrd="3" destOrd="0" parTransId="{FE8206A0-AC74-9B40-965E-9C0A161E3899}" sibTransId="{C626E0D5-795E-C947-87C0-C2235E388B8F}"/>
    <dgm:cxn modelId="{17A48D07-EAE5-E349-AEA4-001543AE07B7}" type="presOf" srcId="{BAD5D9CA-C314-6845-B05E-396D338B2A2D}" destId="{89E6A872-3265-E244-88BF-34231F42DECB}" srcOrd="1" destOrd="0" presId="urn:microsoft.com/office/officeart/2005/8/layout/cycle2"/>
    <dgm:cxn modelId="{54BE5DD1-4C36-FE46-A6BD-D56B6C4739CB}" type="presOf" srcId="{D6553D4D-A3A8-064E-8FA1-A177866CE739}" destId="{7FA7435C-278C-DA4F-9395-4CF087E54486}" srcOrd="0" destOrd="0" presId="urn:microsoft.com/office/officeart/2005/8/layout/cycle2"/>
    <dgm:cxn modelId="{21E8FF2D-4DA4-9144-B7E1-E871CCB4FAFF}" type="presOf" srcId="{3577C7C3-6E4B-6646-AF7E-C02D2A39641F}" destId="{E5B08258-2FD0-0742-AB7A-5D605570242B}" srcOrd="0" destOrd="0" presId="urn:microsoft.com/office/officeart/2005/8/layout/cycle2"/>
    <dgm:cxn modelId="{7BEF2357-6CBF-0D42-A1EB-83CC6E19B02A}" type="presOf" srcId="{F319CAD1-999E-FC4A-9D61-DE920C2AE6E9}" destId="{C502569E-0783-9A48-8E05-7114A3C6BD13}" srcOrd="0" destOrd="0" presId="urn:microsoft.com/office/officeart/2005/8/layout/cycle2"/>
    <dgm:cxn modelId="{D19CE957-C20C-7A43-9CC6-1B42503577F7}" type="presOf" srcId="{C626E0D5-795E-C947-87C0-C2235E388B8F}" destId="{E7F5592D-0E41-AB4D-8423-989BD305E05C}" srcOrd="1" destOrd="0" presId="urn:microsoft.com/office/officeart/2005/8/layout/cycle2"/>
    <dgm:cxn modelId="{A229369E-CA48-C340-93E1-B3CEFB67577D}" type="presOf" srcId="{C626E0D5-795E-C947-87C0-C2235E388B8F}" destId="{47026D87-BCA3-DA40-B872-5F9C175AA197}" srcOrd="0" destOrd="0" presId="urn:microsoft.com/office/officeart/2005/8/layout/cycle2"/>
    <dgm:cxn modelId="{5A5C7DD5-E5A4-B645-9568-D44462FA074D}" type="presOf" srcId="{A23DA485-A4C5-FE42-B6A3-B5021652C3EB}" destId="{94F32972-1C21-8545-92C5-8FE083E022BF}" srcOrd="0" destOrd="0" presId="urn:microsoft.com/office/officeart/2005/8/layout/cycle2"/>
    <dgm:cxn modelId="{7611566C-F8F0-7D42-B0F7-EF3984B8783F}" type="presParOf" srcId="{C502569E-0783-9A48-8E05-7114A3C6BD13}" destId="{B1BD67DA-6E91-5649-944D-19C4D2634EB8}" srcOrd="0" destOrd="0" presId="urn:microsoft.com/office/officeart/2005/8/layout/cycle2"/>
    <dgm:cxn modelId="{7F1E6B3B-2793-A54A-8A8E-92A20545186B}" type="presParOf" srcId="{C502569E-0783-9A48-8E05-7114A3C6BD13}" destId="{7FA7435C-278C-DA4F-9395-4CF087E54486}" srcOrd="1" destOrd="0" presId="urn:microsoft.com/office/officeart/2005/8/layout/cycle2"/>
    <dgm:cxn modelId="{B291E04E-FBA3-234D-9305-011D3C2A35EB}" type="presParOf" srcId="{7FA7435C-278C-DA4F-9395-4CF087E54486}" destId="{4CB85D2A-E935-F943-ACEE-EFD6888690F7}" srcOrd="0" destOrd="0" presId="urn:microsoft.com/office/officeart/2005/8/layout/cycle2"/>
    <dgm:cxn modelId="{49DD525F-C532-7C42-81B5-F9BA048C098C}" type="presParOf" srcId="{C502569E-0783-9A48-8E05-7114A3C6BD13}" destId="{B17C60D4-A425-F84A-97CC-73E73BAC49CF}" srcOrd="2" destOrd="0" presId="urn:microsoft.com/office/officeart/2005/8/layout/cycle2"/>
    <dgm:cxn modelId="{0521A38E-CF32-E442-B25A-B1463E4FF4F3}" type="presParOf" srcId="{C502569E-0783-9A48-8E05-7114A3C6BD13}" destId="{6B4DCB75-E3ED-1646-BBE5-829D2C80F825}" srcOrd="3" destOrd="0" presId="urn:microsoft.com/office/officeart/2005/8/layout/cycle2"/>
    <dgm:cxn modelId="{37D44774-F4EE-AC40-BB09-F7CA2B5581A7}" type="presParOf" srcId="{6B4DCB75-E3ED-1646-BBE5-829D2C80F825}" destId="{89E6A872-3265-E244-88BF-34231F42DECB}" srcOrd="0" destOrd="0" presId="urn:microsoft.com/office/officeart/2005/8/layout/cycle2"/>
    <dgm:cxn modelId="{043F9060-0CA3-8D41-9EB1-10F0CD349FA6}" type="presParOf" srcId="{C502569E-0783-9A48-8E05-7114A3C6BD13}" destId="{1EA47F4A-3667-1A4A-8D92-5D005FFA056E}" srcOrd="4" destOrd="0" presId="urn:microsoft.com/office/officeart/2005/8/layout/cycle2"/>
    <dgm:cxn modelId="{7112EA81-4C25-F542-8124-7C879D1D4E15}" type="presParOf" srcId="{C502569E-0783-9A48-8E05-7114A3C6BD13}" destId="{D3AEF4A7-9A5F-664F-9882-BA2C10C4C9A9}" srcOrd="5" destOrd="0" presId="urn:microsoft.com/office/officeart/2005/8/layout/cycle2"/>
    <dgm:cxn modelId="{B04E2659-6FF3-8E42-A3A3-5792902885B4}" type="presParOf" srcId="{D3AEF4A7-9A5F-664F-9882-BA2C10C4C9A9}" destId="{F9BB6791-AB97-BB4F-8246-10F1D32A6D36}" srcOrd="0" destOrd="0" presId="urn:microsoft.com/office/officeart/2005/8/layout/cycle2"/>
    <dgm:cxn modelId="{B036908D-6233-A24E-A268-FB79BBC9B77D}" type="presParOf" srcId="{C502569E-0783-9A48-8E05-7114A3C6BD13}" destId="{94F32972-1C21-8545-92C5-8FE083E022BF}" srcOrd="6" destOrd="0" presId="urn:microsoft.com/office/officeart/2005/8/layout/cycle2"/>
    <dgm:cxn modelId="{F7487E0A-7256-4542-8803-78B6B5BA90DF}" type="presParOf" srcId="{C502569E-0783-9A48-8E05-7114A3C6BD13}" destId="{47026D87-BCA3-DA40-B872-5F9C175AA197}" srcOrd="7" destOrd="0" presId="urn:microsoft.com/office/officeart/2005/8/layout/cycle2"/>
    <dgm:cxn modelId="{EFE24791-601C-3B48-9ABC-9F15A5AB28FA}" type="presParOf" srcId="{47026D87-BCA3-DA40-B872-5F9C175AA197}" destId="{E7F5592D-0E41-AB4D-8423-989BD305E05C}" srcOrd="0" destOrd="0" presId="urn:microsoft.com/office/officeart/2005/8/layout/cycle2"/>
    <dgm:cxn modelId="{B549C52E-1D9C-7045-8C56-1486B29C940F}" type="presParOf" srcId="{C502569E-0783-9A48-8E05-7114A3C6BD13}" destId="{5D630A5F-3A2D-7848-95B2-0391ACC924EE}" srcOrd="8" destOrd="0" presId="urn:microsoft.com/office/officeart/2005/8/layout/cycle2"/>
    <dgm:cxn modelId="{DA2D7829-7FF3-4240-B9FC-1378755357CD}" type="presParOf" srcId="{C502569E-0783-9A48-8E05-7114A3C6BD13}" destId="{E5B08258-2FD0-0742-AB7A-5D605570242B}" srcOrd="9" destOrd="0" presId="urn:microsoft.com/office/officeart/2005/8/layout/cycle2"/>
    <dgm:cxn modelId="{D176A728-3D50-0E4C-8506-FD5FF7B96217}" type="presParOf" srcId="{E5B08258-2FD0-0742-AB7A-5D605570242B}" destId="{133C25CC-CA0D-4A41-BDC7-953A9359E9AF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2A3DC24-F11D-4242-9292-4B9D9374E9D6}" type="doc">
      <dgm:prSet loTypeId="urn:microsoft.com/office/officeart/2009/3/layout/CircleRelationship" loCatId="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6CC15370-E76E-5943-AE19-939AF25CA28E}">
      <dgm:prSet phldrT="[Texto]" custT="1"/>
      <dgm:spPr/>
      <dgm:t>
        <a:bodyPr/>
        <a:lstStyle/>
        <a:p>
          <a:r>
            <a:rPr lang="es-ES" sz="1600" b="1" dirty="0" smtClean="0"/>
            <a:t>Consumo</a:t>
          </a:r>
          <a:endParaRPr lang="es-ES" sz="1600" b="1" dirty="0"/>
        </a:p>
      </dgm:t>
    </dgm:pt>
    <dgm:pt modelId="{6BB55FBA-BB53-7246-9BEC-E0CC7216FE7E}" type="parTrans" cxnId="{44CF236F-8107-7044-9618-5E1AB0073BD0}">
      <dgm:prSet/>
      <dgm:spPr/>
      <dgm:t>
        <a:bodyPr/>
        <a:lstStyle/>
        <a:p>
          <a:endParaRPr lang="es-ES"/>
        </a:p>
      </dgm:t>
    </dgm:pt>
    <dgm:pt modelId="{83AC8C30-029C-8943-9CF7-F967E9AAA20D}" type="sibTrans" cxnId="{44CF236F-8107-7044-9618-5E1AB0073BD0}">
      <dgm:prSet/>
      <dgm:spPr/>
      <dgm:t>
        <a:bodyPr/>
        <a:lstStyle/>
        <a:p>
          <a:endParaRPr lang="es-ES"/>
        </a:p>
      </dgm:t>
    </dgm:pt>
    <dgm:pt modelId="{0CB98CA3-8D19-174E-807E-525B73FF0F60}">
      <dgm:prSet phldrT="[Texto]" custT="1"/>
      <dgm:spPr>
        <a:solidFill>
          <a:srgbClr val="660066"/>
        </a:solidFill>
      </dgm:spPr>
      <dgm:t>
        <a:bodyPr/>
        <a:lstStyle/>
        <a:p>
          <a:r>
            <a:rPr lang="es-ES" sz="1600" b="1" dirty="0" smtClean="0"/>
            <a:t>Diversión</a:t>
          </a:r>
          <a:endParaRPr lang="es-ES" sz="1600" b="1" dirty="0"/>
        </a:p>
      </dgm:t>
    </dgm:pt>
    <dgm:pt modelId="{2FA11980-01E3-CB4D-A96B-F1D4572B757B}" type="parTrans" cxnId="{65B1F409-783A-FF4A-B3A1-19E76595127E}">
      <dgm:prSet/>
      <dgm:spPr/>
      <dgm:t>
        <a:bodyPr/>
        <a:lstStyle/>
        <a:p>
          <a:endParaRPr lang="es-ES"/>
        </a:p>
      </dgm:t>
    </dgm:pt>
    <dgm:pt modelId="{BF08E471-C7A6-3A4A-84EA-5D3A0268CC63}" type="sibTrans" cxnId="{65B1F409-783A-FF4A-B3A1-19E76595127E}">
      <dgm:prSet/>
      <dgm:spPr/>
      <dgm:t>
        <a:bodyPr/>
        <a:lstStyle/>
        <a:p>
          <a:endParaRPr lang="es-ES"/>
        </a:p>
      </dgm:t>
    </dgm:pt>
    <dgm:pt modelId="{6F474181-DF8B-644B-8F54-F86D8576ED6E}">
      <dgm:prSet phldrT="[Texto]" custT="1"/>
      <dgm:spPr>
        <a:solidFill>
          <a:srgbClr val="008000"/>
        </a:solidFill>
      </dgm:spPr>
      <dgm:t>
        <a:bodyPr/>
        <a:lstStyle/>
        <a:p>
          <a:r>
            <a:rPr lang="es-ES" sz="1600" b="1" dirty="0" smtClean="0"/>
            <a:t>Espectáculo</a:t>
          </a:r>
          <a:endParaRPr lang="es-ES" sz="1600" b="1" dirty="0"/>
        </a:p>
      </dgm:t>
    </dgm:pt>
    <dgm:pt modelId="{E0E470D5-1AC4-0A4D-B73D-7317FEFC2216}" type="parTrans" cxnId="{175A236F-ED65-4B40-BDD0-285637005811}">
      <dgm:prSet/>
      <dgm:spPr/>
      <dgm:t>
        <a:bodyPr/>
        <a:lstStyle/>
        <a:p>
          <a:endParaRPr lang="es-ES"/>
        </a:p>
      </dgm:t>
    </dgm:pt>
    <dgm:pt modelId="{1339DDBC-E90D-B94F-ACEF-A305242B02F2}" type="sibTrans" cxnId="{175A236F-ED65-4B40-BDD0-285637005811}">
      <dgm:prSet/>
      <dgm:spPr/>
      <dgm:t>
        <a:bodyPr/>
        <a:lstStyle/>
        <a:p>
          <a:endParaRPr lang="es-ES"/>
        </a:p>
      </dgm:t>
    </dgm:pt>
    <dgm:pt modelId="{0A189109-29B6-554A-B819-CCD00A1FD83B}">
      <dgm:prSet phldrT="[Texto]" custT="1"/>
      <dgm:spPr>
        <a:solidFill>
          <a:srgbClr val="000090"/>
        </a:solidFill>
      </dgm:spPr>
      <dgm:t>
        <a:bodyPr/>
        <a:lstStyle/>
        <a:p>
          <a:r>
            <a:rPr lang="es-ES" sz="1600" b="1" dirty="0" smtClean="0"/>
            <a:t>Dinero</a:t>
          </a:r>
          <a:endParaRPr lang="es-ES" sz="1600" b="1" dirty="0"/>
        </a:p>
      </dgm:t>
    </dgm:pt>
    <dgm:pt modelId="{083010EC-C79D-9446-9FDA-A00D86F712AF}" type="parTrans" cxnId="{149B23D2-796F-9A45-A284-18F12F95450D}">
      <dgm:prSet/>
      <dgm:spPr/>
      <dgm:t>
        <a:bodyPr/>
        <a:lstStyle/>
        <a:p>
          <a:endParaRPr lang="es-ES"/>
        </a:p>
      </dgm:t>
    </dgm:pt>
    <dgm:pt modelId="{C285C0EB-1696-4C48-A898-799606195CC5}" type="sibTrans" cxnId="{149B23D2-796F-9A45-A284-18F12F95450D}">
      <dgm:prSet/>
      <dgm:spPr/>
      <dgm:t>
        <a:bodyPr/>
        <a:lstStyle/>
        <a:p>
          <a:endParaRPr lang="es-ES"/>
        </a:p>
      </dgm:t>
    </dgm:pt>
    <dgm:pt modelId="{48FC65C8-6F1E-F748-B224-8FDD53CBE74B}">
      <dgm:prSet phldrT="[Texto]" custT="1"/>
      <dgm:spPr/>
      <dgm:t>
        <a:bodyPr/>
        <a:lstStyle/>
        <a:p>
          <a:r>
            <a:rPr lang="es-ES" sz="1600" b="1" dirty="0" smtClean="0"/>
            <a:t>Estética</a:t>
          </a:r>
          <a:endParaRPr lang="es-ES" sz="1600" b="1" dirty="0"/>
        </a:p>
      </dgm:t>
    </dgm:pt>
    <dgm:pt modelId="{B05A9504-B25E-AC44-8223-AFDBACABEE27}" type="parTrans" cxnId="{36C30889-57B2-7B4E-B4E0-8C8B69CB6A14}">
      <dgm:prSet/>
      <dgm:spPr/>
      <dgm:t>
        <a:bodyPr/>
        <a:lstStyle/>
        <a:p>
          <a:endParaRPr lang="es-ES"/>
        </a:p>
      </dgm:t>
    </dgm:pt>
    <dgm:pt modelId="{F352910F-47EF-6945-8A8D-1D5E8E7EA378}" type="sibTrans" cxnId="{36C30889-57B2-7B4E-B4E0-8C8B69CB6A14}">
      <dgm:prSet/>
      <dgm:spPr/>
      <dgm:t>
        <a:bodyPr/>
        <a:lstStyle/>
        <a:p>
          <a:endParaRPr lang="es-ES"/>
        </a:p>
      </dgm:t>
    </dgm:pt>
    <dgm:pt modelId="{17E92CDC-8048-7C41-8412-545E7F019373}">
      <dgm:prSet phldrT="[Texto]"/>
      <dgm:spPr/>
      <dgm:t>
        <a:bodyPr/>
        <a:lstStyle/>
        <a:p>
          <a:r>
            <a:rPr lang="es-ES" b="1" dirty="0" smtClean="0"/>
            <a:t>Bienestar individual</a:t>
          </a:r>
          <a:endParaRPr lang="es-ES" b="1" dirty="0"/>
        </a:p>
      </dgm:t>
    </dgm:pt>
    <dgm:pt modelId="{CDD70C9E-8218-4E4B-8D28-DF239D93E2A2}" type="parTrans" cxnId="{83D251E0-BD57-6D41-B6F6-0F14F57612A2}">
      <dgm:prSet/>
      <dgm:spPr/>
      <dgm:t>
        <a:bodyPr/>
        <a:lstStyle/>
        <a:p>
          <a:endParaRPr lang="es-ES"/>
        </a:p>
      </dgm:t>
    </dgm:pt>
    <dgm:pt modelId="{8FA5C0FC-B818-B245-9A50-AC8760370E30}" type="sibTrans" cxnId="{83D251E0-BD57-6D41-B6F6-0F14F57612A2}">
      <dgm:prSet/>
      <dgm:spPr/>
      <dgm:t>
        <a:bodyPr/>
        <a:lstStyle/>
        <a:p>
          <a:endParaRPr lang="es-ES"/>
        </a:p>
      </dgm:t>
    </dgm:pt>
    <dgm:pt modelId="{B823ADF6-2C1F-204E-85AD-37498EE61BED}" type="pres">
      <dgm:prSet presAssocID="{C2A3DC24-F11D-4242-9292-4B9D9374E9D6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es-ES"/>
        </a:p>
      </dgm:t>
    </dgm:pt>
    <dgm:pt modelId="{B130B894-C9B3-5846-9E22-07138A29FC52}" type="pres">
      <dgm:prSet presAssocID="{17E92CDC-8048-7C41-8412-545E7F019373}" presName="Parent" presStyleLbl="node0" presStyleIdx="0" presStyleCnt="1">
        <dgm:presLayoutVars>
          <dgm:chMax val="5"/>
          <dgm:chPref val="5"/>
        </dgm:presLayoutVars>
      </dgm:prSet>
      <dgm:spPr/>
      <dgm:t>
        <a:bodyPr/>
        <a:lstStyle/>
        <a:p>
          <a:endParaRPr lang="es-ES"/>
        </a:p>
      </dgm:t>
    </dgm:pt>
    <dgm:pt modelId="{1B5094D3-AD7A-1641-A547-9383D9A6D5DF}" type="pres">
      <dgm:prSet presAssocID="{17E92CDC-8048-7C41-8412-545E7F019373}" presName="Accent2" presStyleLbl="node1" presStyleIdx="0" presStyleCnt="19"/>
      <dgm:spPr/>
    </dgm:pt>
    <dgm:pt modelId="{F9B90BFA-7E33-8C41-AB0E-9078915DE03D}" type="pres">
      <dgm:prSet presAssocID="{17E92CDC-8048-7C41-8412-545E7F019373}" presName="Accent3" presStyleLbl="node1" presStyleIdx="1" presStyleCnt="19"/>
      <dgm:spPr/>
    </dgm:pt>
    <dgm:pt modelId="{80206BDE-6EAD-6A4F-A06F-12EDD8788139}" type="pres">
      <dgm:prSet presAssocID="{17E92CDC-8048-7C41-8412-545E7F019373}" presName="Accent4" presStyleLbl="node1" presStyleIdx="2" presStyleCnt="19"/>
      <dgm:spPr/>
    </dgm:pt>
    <dgm:pt modelId="{06829BA8-A59D-784E-886C-E0405FF0EDE5}" type="pres">
      <dgm:prSet presAssocID="{17E92CDC-8048-7C41-8412-545E7F019373}" presName="Accent5" presStyleLbl="node1" presStyleIdx="3" presStyleCnt="19"/>
      <dgm:spPr/>
    </dgm:pt>
    <dgm:pt modelId="{6D7E6070-1858-724D-9DF1-5B000E83E648}" type="pres">
      <dgm:prSet presAssocID="{17E92CDC-8048-7C41-8412-545E7F019373}" presName="Accent6" presStyleLbl="node1" presStyleIdx="4" presStyleCnt="19"/>
      <dgm:spPr/>
    </dgm:pt>
    <dgm:pt modelId="{A4B31357-6DD1-5047-B07F-9D6079946CBD}" type="pres">
      <dgm:prSet presAssocID="{6CC15370-E76E-5943-AE19-939AF25CA28E}" presName="Child1" presStyleLbl="node1" presStyleIdx="5" presStyleCnt="19" custScaleX="136000" custScaleY="139976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F90F4A10-82E0-D843-B06A-42BD556B8C74}" type="pres">
      <dgm:prSet presAssocID="{6CC15370-E76E-5943-AE19-939AF25CA28E}" presName="Accent7" presStyleCnt="0"/>
      <dgm:spPr/>
    </dgm:pt>
    <dgm:pt modelId="{8ABCFA82-E36E-8F40-96CC-BD813CF30D0A}" type="pres">
      <dgm:prSet presAssocID="{6CC15370-E76E-5943-AE19-939AF25CA28E}" presName="AccentHold1" presStyleLbl="node1" presStyleIdx="6" presStyleCnt="19"/>
      <dgm:spPr/>
    </dgm:pt>
    <dgm:pt modelId="{69C26414-F384-7A4A-A0E6-D2C6BDF34FFC}" type="pres">
      <dgm:prSet presAssocID="{6CC15370-E76E-5943-AE19-939AF25CA28E}" presName="Accent8" presStyleCnt="0"/>
      <dgm:spPr/>
    </dgm:pt>
    <dgm:pt modelId="{78386508-4A98-274F-8840-7041E63EF0D1}" type="pres">
      <dgm:prSet presAssocID="{6CC15370-E76E-5943-AE19-939AF25CA28E}" presName="AccentHold2" presStyleLbl="node1" presStyleIdx="7" presStyleCnt="19"/>
      <dgm:spPr/>
    </dgm:pt>
    <dgm:pt modelId="{B9B8DCBF-639B-FE44-8C46-F8694D6C6A17}" type="pres">
      <dgm:prSet presAssocID="{0CB98CA3-8D19-174E-807E-525B73FF0F60}" presName="Child2" presStyleLbl="node1" presStyleIdx="8" presStyleCnt="19" custScaleX="136000" custScaleY="139976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EA7C250C-4FAF-C24F-86FD-F6CAD7403CFD}" type="pres">
      <dgm:prSet presAssocID="{0CB98CA3-8D19-174E-807E-525B73FF0F60}" presName="Accent9" presStyleCnt="0"/>
      <dgm:spPr/>
    </dgm:pt>
    <dgm:pt modelId="{C272E99A-2A40-C84F-BED3-652FF5BCC759}" type="pres">
      <dgm:prSet presAssocID="{0CB98CA3-8D19-174E-807E-525B73FF0F60}" presName="AccentHold1" presStyleLbl="node1" presStyleIdx="9" presStyleCnt="19"/>
      <dgm:spPr/>
    </dgm:pt>
    <dgm:pt modelId="{2F4DF5EE-A29E-044C-934E-0C6C040E874B}" type="pres">
      <dgm:prSet presAssocID="{0CB98CA3-8D19-174E-807E-525B73FF0F60}" presName="Accent10" presStyleCnt="0"/>
      <dgm:spPr/>
    </dgm:pt>
    <dgm:pt modelId="{6A87AC13-E486-BC43-BF08-EB76A54D5821}" type="pres">
      <dgm:prSet presAssocID="{0CB98CA3-8D19-174E-807E-525B73FF0F60}" presName="AccentHold2" presStyleLbl="node1" presStyleIdx="10" presStyleCnt="19"/>
      <dgm:spPr/>
    </dgm:pt>
    <dgm:pt modelId="{5E0F9150-F3E6-954F-8968-4E49ADFD3951}" type="pres">
      <dgm:prSet presAssocID="{0CB98CA3-8D19-174E-807E-525B73FF0F60}" presName="Accent11" presStyleCnt="0"/>
      <dgm:spPr/>
    </dgm:pt>
    <dgm:pt modelId="{8DB5EC0C-9990-B54E-A466-7EB54BEFC3B7}" type="pres">
      <dgm:prSet presAssocID="{0CB98CA3-8D19-174E-807E-525B73FF0F60}" presName="AccentHold3" presStyleLbl="node1" presStyleIdx="11" presStyleCnt="19"/>
      <dgm:spPr/>
    </dgm:pt>
    <dgm:pt modelId="{FE2746CA-D8C9-9841-8003-1F2C964DAD4F}" type="pres">
      <dgm:prSet presAssocID="{6F474181-DF8B-644B-8F54-F86D8576ED6E}" presName="Child3" presStyleLbl="node1" presStyleIdx="12" presStyleCnt="19" custScaleX="136000" custScaleY="139976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8374F7CB-B0E2-7B49-8106-F33E02980B32}" type="pres">
      <dgm:prSet presAssocID="{6F474181-DF8B-644B-8F54-F86D8576ED6E}" presName="Accent12" presStyleCnt="0"/>
      <dgm:spPr/>
    </dgm:pt>
    <dgm:pt modelId="{4F20E98C-303E-E04C-B8A2-E6703DA7CF5B}" type="pres">
      <dgm:prSet presAssocID="{6F474181-DF8B-644B-8F54-F86D8576ED6E}" presName="AccentHold1" presStyleLbl="node1" presStyleIdx="13" presStyleCnt="19"/>
      <dgm:spPr/>
    </dgm:pt>
    <dgm:pt modelId="{D2EE0110-BE34-254E-8F79-EE115A45C89A}" type="pres">
      <dgm:prSet presAssocID="{0A189109-29B6-554A-B819-CCD00A1FD83B}" presName="Child4" presStyleLbl="node1" presStyleIdx="14" presStyleCnt="19" custScaleX="136000" custScaleY="139976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68922974-B495-7B4D-B028-18E1348EA3BB}" type="pres">
      <dgm:prSet presAssocID="{0A189109-29B6-554A-B819-CCD00A1FD83B}" presName="Accent13" presStyleCnt="0"/>
      <dgm:spPr/>
    </dgm:pt>
    <dgm:pt modelId="{016C6AFA-53B8-C34F-BC7D-A1DE4B9E531E}" type="pres">
      <dgm:prSet presAssocID="{0A189109-29B6-554A-B819-CCD00A1FD83B}" presName="AccentHold1" presStyleLbl="node1" presStyleIdx="15" presStyleCnt="19"/>
      <dgm:spPr/>
    </dgm:pt>
    <dgm:pt modelId="{3B21FD13-152B-EC44-ABC9-CA4046280F1A}" type="pres">
      <dgm:prSet presAssocID="{48FC65C8-6F1E-F748-B224-8FDD53CBE74B}" presName="Child5" presStyleLbl="node1" presStyleIdx="16" presStyleCnt="19" custScaleX="136000" custScaleY="139976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FEAEFD54-6701-434D-9A34-3CF310A84BFB}" type="pres">
      <dgm:prSet presAssocID="{48FC65C8-6F1E-F748-B224-8FDD53CBE74B}" presName="Accent15" presStyleCnt="0"/>
      <dgm:spPr/>
    </dgm:pt>
    <dgm:pt modelId="{20A1BA57-E3D8-A149-88F3-6BC39ADCE9D1}" type="pres">
      <dgm:prSet presAssocID="{48FC65C8-6F1E-F748-B224-8FDD53CBE74B}" presName="AccentHold2" presStyleLbl="node1" presStyleIdx="17" presStyleCnt="19"/>
      <dgm:spPr/>
    </dgm:pt>
    <dgm:pt modelId="{A8217467-E23A-3C4D-A273-BDC4CEA6F5DC}" type="pres">
      <dgm:prSet presAssocID="{48FC65C8-6F1E-F748-B224-8FDD53CBE74B}" presName="Accent16" presStyleCnt="0"/>
      <dgm:spPr/>
    </dgm:pt>
    <dgm:pt modelId="{279462A1-CD9B-1B45-8785-ACE8C6980AD4}" type="pres">
      <dgm:prSet presAssocID="{48FC65C8-6F1E-F748-B224-8FDD53CBE74B}" presName="AccentHold3" presStyleLbl="node1" presStyleIdx="18" presStyleCnt="19"/>
      <dgm:spPr/>
    </dgm:pt>
  </dgm:ptLst>
  <dgm:cxnLst>
    <dgm:cxn modelId="{175A236F-ED65-4B40-BDD0-285637005811}" srcId="{17E92CDC-8048-7C41-8412-545E7F019373}" destId="{6F474181-DF8B-644B-8F54-F86D8576ED6E}" srcOrd="2" destOrd="0" parTransId="{E0E470D5-1AC4-0A4D-B73D-7317FEFC2216}" sibTransId="{1339DDBC-E90D-B94F-ACEF-A305242B02F2}"/>
    <dgm:cxn modelId="{82BF6D5A-C563-0340-9298-37AC88954251}" type="presOf" srcId="{0A189109-29B6-554A-B819-CCD00A1FD83B}" destId="{D2EE0110-BE34-254E-8F79-EE115A45C89A}" srcOrd="0" destOrd="0" presId="urn:microsoft.com/office/officeart/2009/3/layout/CircleRelationship"/>
    <dgm:cxn modelId="{36C30889-57B2-7B4E-B4E0-8C8B69CB6A14}" srcId="{17E92CDC-8048-7C41-8412-545E7F019373}" destId="{48FC65C8-6F1E-F748-B224-8FDD53CBE74B}" srcOrd="4" destOrd="0" parTransId="{B05A9504-B25E-AC44-8223-AFDBACABEE27}" sibTransId="{F352910F-47EF-6945-8A8D-1D5E8E7EA378}"/>
    <dgm:cxn modelId="{35D7D234-0AB8-EA4F-B273-98EB1AA7B6C9}" type="presOf" srcId="{0CB98CA3-8D19-174E-807E-525B73FF0F60}" destId="{B9B8DCBF-639B-FE44-8C46-F8694D6C6A17}" srcOrd="0" destOrd="0" presId="urn:microsoft.com/office/officeart/2009/3/layout/CircleRelationship"/>
    <dgm:cxn modelId="{426964A6-129D-7847-8791-A69F3B9367DF}" type="presOf" srcId="{48FC65C8-6F1E-F748-B224-8FDD53CBE74B}" destId="{3B21FD13-152B-EC44-ABC9-CA4046280F1A}" srcOrd="0" destOrd="0" presId="urn:microsoft.com/office/officeart/2009/3/layout/CircleRelationship"/>
    <dgm:cxn modelId="{21ECB34A-E019-124E-889E-D95F020BB35D}" type="presOf" srcId="{6F474181-DF8B-644B-8F54-F86D8576ED6E}" destId="{FE2746CA-D8C9-9841-8003-1F2C964DAD4F}" srcOrd="0" destOrd="0" presId="urn:microsoft.com/office/officeart/2009/3/layout/CircleRelationship"/>
    <dgm:cxn modelId="{0DCCF764-BEC2-A84A-A57C-C7D9D91E9479}" type="presOf" srcId="{17E92CDC-8048-7C41-8412-545E7F019373}" destId="{B130B894-C9B3-5846-9E22-07138A29FC52}" srcOrd="0" destOrd="0" presId="urn:microsoft.com/office/officeart/2009/3/layout/CircleRelationship"/>
    <dgm:cxn modelId="{44CF236F-8107-7044-9618-5E1AB0073BD0}" srcId="{17E92CDC-8048-7C41-8412-545E7F019373}" destId="{6CC15370-E76E-5943-AE19-939AF25CA28E}" srcOrd="0" destOrd="0" parTransId="{6BB55FBA-BB53-7246-9BEC-E0CC7216FE7E}" sibTransId="{83AC8C30-029C-8943-9CF7-F967E9AAA20D}"/>
    <dgm:cxn modelId="{65B1F409-783A-FF4A-B3A1-19E76595127E}" srcId="{17E92CDC-8048-7C41-8412-545E7F019373}" destId="{0CB98CA3-8D19-174E-807E-525B73FF0F60}" srcOrd="1" destOrd="0" parTransId="{2FA11980-01E3-CB4D-A96B-F1D4572B757B}" sibTransId="{BF08E471-C7A6-3A4A-84EA-5D3A0268CC63}"/>
    <dgm:cxn modelId="{83D251E0-BD57-6D41-B6F6-0F14F57612A2}" srcId="{C2A3DC24-F11D-4242-9292-4B9D9374E9D6}" destId="{17E92CDC-8048-7C41-8412-545E7F019373}" srcOrd="0" destOrd="0" parTransId="{CDD70C9E-8218-4E4B-8D28-DF239D93E2A2}" sibTransId="{8FA5C0FC-B818-B245-9A50-AC8760370E30}"/>
    <dgm:cxn modelId="{AAE7A2BA-9446-7E49-99FB-0F09C06C7345}" type="presOf" srcId="{C2A3DC24-F11D-4242-9292-4B9D9374E9D6}" destId="{B823ADF6-2C1F-204E-85AD-37498EE61BED}" srcOrd="0" destOrd="0" presId="urn:microsoft.com/office/officeart/2009/3/layout/CircleRelationship"/>
    <dgm:cxn modelId="{149B23D2-796F-9A45-A284-18F12F95450D}" srcId="{17E92CDC-8048-7C41-8412-545E7F019373}" destId="{0A189109-29B6-554A-B819-CCD00A1FD83B}" srcOrd="3" destOrd="0" parTransId="{083010EC-C79D-9446-9FDA-A00D86F712AF}" sibTransId="{C285C0EB-1696-4C48-A898-799606195CC5}"/>
    <dgm:cxn modelId="{DDA6F758-56C1-B14B-B183-6CAF48962489}" type="presOf" srcId="{6CC15370-E76E-5943-AE19-939AF25CA28E}" destId="{A4B31357-6DD1-5047-B07F-9D6079946CBD}" srcOrd="0" destOrd="0" presId="urn:microsoft.com/office/officeart/2009/3/layout/CircleRelationship"/>
    <dgm:cxn modelId="{CE5E09AB-8AA7-5741-8B3B-9E64ED5D0E3E}" type="presParOf" srcId="{B823ADF6-2C1F-204E-85AD-37498EE61BED}" destId="{B130B894-C9B3-5846-9E22-07138A29FC52}" srcOrd="0" destOrd="0" presId="urn:microsoft.com/office/officeart/2009/3/layout/CircleRelationship"/>
    <dgm:cxn modelId="{DD4DAF99-ED35-E048-854D-4D8A1C737E43}" type="presParOf" srcId="{B823ADF6-2C1F-204E-85AD-37498EE61BED}" destId="{1B5094D3-AD7A-1641-A547-9383D9A6D5DF}" srcOrd="1" destOrd="0" presId="urn:microsoft.com/office/officeart/2009/3/layout/CircleRelationship"/>
    <dgm:cxn modelId="{7917A935-112B-BE41-A1CE-84C30F2D38C4}" type="presParOf" srcId="{B823ADF6-2C1F-204E-85AD-37498EE61BED}" destId="{F9B90BFA-7E33-8C41-AB0E-9078915DE03D}" srcOrd="2" destOrd="0" presId="urn:microsoft.com/office/officeart/2009/3/layout/CircleRelationship"/>
    <dgm:cxn modelId="{E4615E91-4FBF-9645-9EF4-EDFAAC7603EA}" type="presParOf" srcId="{B823ADF6-2C1F-204E-85AD-37498EE61BED}" destId="{80206BDE-6EAD-6A4F-A06F-12EDD8788139}" srcOrd="3" destOrd="0" presId="urn:microsoft.com/office/officeart/2009/3/layout/CircleRelationship"/>
    <dgm:cxn modelId="{782EE14A-FF21-DA46-AAFC-E8FD9D0E0DF3}" type="presParOf" srcId="{B823ADF6-2C1F-204E-85AD-37498EE61BED}" destId="{06829BA8-A59D-784E-886C-E0405FF0EDE5}" srcOrd="4" destOrd="0" presId="urn:microsoft.com/office/officeart/2009/3/layout/CircleRelationship"/>
    <dgm:cxn modelId="{DD2A758C-1B00-C548-9B07-B0AA33082975}" type="presParOf" srcId="{B823ADF6-2C1F-204E-85AD-37498EE61BED}" destId="{6D7E6070-1858-724D-9DF1-5B000E83E648}" srcOrd="5" destOrd="0" presId="urn:microsoft.com/office/officeart/2009/3/layout/CircleRelationship"/>
    <dgm:cxn modelId="{38754825-7212-E746-BB49-DB8E64E3B4FC}" type="presParOf" srcId="{B823ADF6-2C1F-204E-85AD-37498EE61BED}" destId="{A4B31357-6DD1-5047-B07F-9D6079946CBD}" srcOrd="6" destOrd="0" presId="urn:microsoft.com/office/officeart/2009/3/layout/CircleRelationship"/>
    <dgm:cxn modelId="{5ACE9690-8D68-CA40-B9C1-65AB2EA40BB0}" type="presParOf" srcId="{B823ADF6-2C1F-204E-85AD-37498EE61BED}" destId="{F90F4A10-82E0-D843-B06A-42BD556B8C74}" srcOrd="7" destOrd="0" presId="urn:microsoft.com/office/officeart/2009/3/layout/CircleRelationship"/>
    <dgm:cxn modelId="{022D2E2D-C032-C448-9556-1B51DB30B0D5}" type="presParOf" srcId="{F90F4A10-82E0-D843-B06A-42BD556B8C74}" destId="{8ABCFA82-E36E-8F40-96CC-BD813CF30D0A}" srcOrd="0" destOrd="0" presId="urn:microsoft.com/office/officeart/2009/3/layout/CircleRelationship"/>
    <dgm:cxn modelId="{D7051254-669C-E647-9B06-1328C4A3FBDB}" type="presParOf" srcId="{B823ADF6-2C1F-204E-85AD-37498EE61BED}" destId="{69C26414-F384-7A4A-A0E6-D2C6BDF34FFC}" srcOrd="8" destOrd="0" presId="urn:microsoft.com/office/officeart/2009/3/layout/CircleRelationship"/>
    <dgm:cxn modelId="{58F38B6B-229C-0642-9EAF-DD236FD40E76}" type="presParOf" srcId="{69C26414-F384-7A4A-A0E6-D2C6BDF34FFC}" destId="{78386508-4A98-274F-8840-7041E63EF0D1}" srcOrd="0" destOrd="0" presId="urn:microsoft.com/office/officeart/2009/3/layout/CircleRelationship"/>
    <dgm:cxn modelId="{2DB93256-1066-7140-97E6-40F91C73ED17}" type="presParOf" srcId="{B823ADF6-2C1F-204E-85AD-37498EE61BED}" destId="{B9B8DCBF-639B-FE44-8C46-F8694D6C6A17}" srcOrd="9" destOrd="0" presId="urn:microsoft.com/office/officeart/2009/3/layout/CircleRelationship"/>
    <dgm:cxn modelId="{8D3CCBE6-194C-4A42-BD5E-94193321D770}" type="presParOf" srcId="{B823ADF6-2C1F-204E-85AD-37498EE61BED}" destId="{EA7C250C-4FAF-C24F-86FD-F6CAD7403CFD}" srcOrd="10" destOrd="0" presId="urn:microsoft.com/office/officeart/2009/3/layout/CircleRelationship"/>
    <dgm:cxn modelId="{9EA25EB2-080B-C14A-8441-1698771FE67A}" type="presParOf" srcId="{EA7C250C-4FAF-C24F-86FD-F6CAD7403CFD}" destId="{C272E99A-2A40-C84F-BED3-652FF5BCC759}" srcOrd="0" destOrd="0" presId="urn:microsoft.com/office/officeart/2009/3/layout/CircleRelationship"/>
    <dgm:cxn modelId="{787713AE-A3AA-7B47-920A-D9AA3D340FEC}" type="presParOf" srcId="{B823ADF6-2C1F-204E-85AD-37498EE61BED}" destId="{2F4DF5EE-A29E-044C-934E-0C6C040E874B}" srcOrd="11" destOrd="0" presId="urn:microsoft.com/office/officeart/2009/3/layout/CircleRelationship"/>
    <dgm:cxn modelId="{C89D9AA3-9C9C-B946-8563-20C6561FCE39}" type="presParOf" srcId="{2F4DF5EE-A29E-044C-934E-0C6C040E874B}" destId="{6A87AC13-E486-BC43-BF08-EB76A54D5821}" srcOrd="0" destOrd="0" presId="urn:microsoft.com/office/officeart/2009/3/layout/CircleRelationship"/>
    <dgm:cxn modelId="{1358D80D-91AF-4345-97B9-AB3C0120AA26}" type="presParOf" srcId="{B823ADF6-2C1F-204E-85AD-37498EE61BED}" destId="{5E0F9150-F3E6-954F-8968-4E49ADFD3951}" srcOrd="12" destOrd="0" presId="urn:microsoft.com/office/officeart/2009/3/layout/CircleRelationship"/>
    <dgm:cxn modelId="{5FA3DE0C-286E-AB44-A977-51F2A75FBD3E}" type="presParOf" srcId="{5E0F9150-F3E6-954F-8968-4E49ADFD3951}" destId="{8DB5EC0C-9990-B54E-A466-7EB54BEFC3B7}" srcOrd="0" destOrd="0" presId="urn:microsoft.com/office/officeart/2009/3/layout/CircleRelationship"/>
    <dgm:cxn modelId="{B7B8F438-0CC5-0E44-B7E5-E649B22A5A77}" type="presParOf" srcId="{B823ADF6-2C1F-204E-85AD-37498EE61BED}" destId="{FE2746CA-D8C9-9841-8003-1F2C964DAD4F}" srcOrd="13" destOrd="0" presId="urn:microsoft.com/office/officeart/2009/3/layout/CircleRelationship"/>
    <dgm:cxn modelId="{C7057040-0093-3748-AAF6-EA471CA109E7}" type="presParOf" srcId="{B823ADF6-2C1F-204E-85AD-37498EE61BED}" destId="{8374F7CB-B0E2-7B49-8106-F33E02980B32}" srcOrd="14" destOrd="0" presId="urn:microsoft.com/office/officeart/2009/3/layout/CircleRelationship"/>
    <dgm:cxn modelId="{AE87CBB1-7E2F-E44C-9C77-1543B9569AE4}" type="presParOf" srcId="{8374F7CB-B0E2-7B49-8106-F33E02980B32}" destId="{4F20E98C-303E-E04C-B8A2-E6703DA7CF5B}" srcOrd="0" destOrd="0" presId="urn:microsoft.com/office/officeart/2009/3/layout/CircleRelationship"/>
    <dgm:cxn modelId="{FC197A62-8A16-EB45-9A95-5F5BD3719AC4}" type="presParOf" srcId="{B823ADF6-2C1F-204E-85AD-37498EE61BED}" destId="{D2EE0110-BE34-254E-8F79-EE115A45C89A}" srcOrd="15" destOrd="0" presId="urn:microsoft.com/office/officeart/2009/3/layout/CircleRelationship"/>
    <dgm:cxn modelId="{120F8B9C-219A-EE43-A17E-5BCDCA037120}" type="presParOf" srcId="{B823ADF6-2C1F-204E-85AD-37498EE61BED}" destId="{68922974-B495-7B4D-B028-18E1348EA3BB}" srcOrd="16" destOrd="0" presId="urn:microsoft.com/office/officeart/2009/3/layout/CircleRelationship"/>
    <dgm:cxn modelId="{C58BD610-8C11-574B-BCB0-227A893832E0}" type="presParOf" srcId="{68922974-B495-7B4D-B028-18E1348EA3BB}" destId="{016C6AFA-53B8-C34F-BC7D-A1DE4B9E531E}" srcOrd="0" destOrd="0" presId="urn:microsoft.com/office/officeart/2009/3/layout/CircleRelationship"/>
    <dgm:cxn modelId="{9B3EFAA6-CB26-3545-8797-1CC379888B5D}" type="presParOf" srcId="{B823ADF6-2C1F-204E-85AD-37498EE61BED}" destId="{3B21FD13-152B-EC44-ABC9-CA4046280F1A}" srcOrd="17" destOrd="0" presId="urn:microsoft.com/office/officeart/2009/3/layout/CircleRelationship"/>
    <dgm:cxn modelId="{B75765D8-F887-BA42-9BE9-7273A6376D65}" type="presParOf" srcId="{B823ADF6-2C1F-204E-85AD-37498EE61BED}" destId="{FEAEFD54-6701-434D-9A34-3CF310A84BFB}" srcOrd="18" destOrd="0" presId="urn:microsoft.com/office/officeart/2009/3/layout/CircleRelationship"/>
    <dgm:cxn modelId="{DFC0DE8E-DCCA-4D41-A696-E6A24E7BAE4A}" type="presParOf" srcId="{FEAEFD54-6701-434D-9A34-3CF310A84BFB}" destId="{20A1BA57-E3D8-A149-88F3-6BC39ADCE9D1}" srcOrd="0" destOrd="0" presId="urn:microsoft.com/office/officeart/2009/3/layout/CircleRelationship"/>
    <dgm:cxn modelId="{748EDE95-85C5-D24F-8F88-E6CE534CEE54}" type="presParOf" srcId="{B823ADF6-2C1F-204E-85AD-37498EE61BED}" destId="{A8217467-E23A-3C4D-A273-BDC4CEA6F5DC}" srcOrd="19" destOrd="0" presId="urn:microsoft.com/office/officeart/2009/3/layout/CircleRelationship"/>
    <dgm:cxn modelId="{63AAFBDD-C8C3-3B42-913E-797F7808DC8C}" type="presParOf" srcId="{A8217467-E23A-3C4D-A273-BDC4CEA6F5DC}" destId="{279462A1-CD9B-1B45-8785-ACE8C6980AD4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CB45129-30FA-AC4B-9856-0135E65AD670}" type="doc">
      <dgm:prSet loTypeId="urn:microsoft.com/office/officeart/2005/8/layout/radial6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E96C0906-B3CF-474E-961A-FAC12735F02D}">
      <dgm:prSet phldrT="[Texto]"/>
      <dgm:spPr/>
      <dgm:t>
        <a:bodyPr/>
        <a:lstStyle/>
        <a:p>
          <a:r>
            <a:rPr lang="es-ES" b="0" i="1" dirty="0" smtClean="0"/>
            <a:t>¿Cuál es el eje de mi vida?</a:t>
          </a:r>
          <a:endParaRPr lang="es-ES" b="0" i="1" dirty="0"/>
        </a:p>
      </dgm:t>
    </dgm:pt>
    <dgm:pt modelId="{4CF05284-7892-BF46-98B0-57D242BE9C5A}" type="parTrans" cxnId="{E23FECC1-3607-6940-9E1F-FE43C4E06C40}">
      <dgm:prSet/>
      <dgm:spPr/>
      <dgm:t>
        <a:bodyPr/>
        <a:lstStyle/>
        <a:p>
          <a:endParaRPr lang="es-ES"/>
        </a:p>
      </dgm:t>
    </dgm:pt>
    <dgm:pt modelId="{2B1B0B86-5EE7-F748-A3FA-C9587A2AE203}" type="sibTrans" cxnId="{E23FECC1-3607-6940-9E1F-FE43C4E06C40}">
      <dgm:prSet/>
      <dgm:spPr/>
      <dgm:t>
        <a:bodyPr/>
        <a:lstStyle/>
        <a:p>
          <a:endParaRPr lang="es-ES"/>
        </a:p>
      </dgm:t>
    </dgm:pt>
    <dgm:pt modelId="{92C08C8F-73B7-0147-AE49-A0583850F9C5}">
      <dgm:prSet phldrT="[Texto]"/>
      <dgm:spPr>
        <a:solidFill>
          <a:srgbClr val="580101"/>
        </a:solidFill>
      </dgm:spPr>
      <dgm:t>
        <a:bodyPr/>
        <a:lstStyle/>
        <a:p>
          <a:r>
            <a:rPr lang="es-ES" b="1" dirty="0" smtClean="0"/>
            <a:t>YO</a:t>
          </a:r>
          <a:endParaRPr lang="es-ES" b="1" dirty="0"/>
        </a:p>
      </dgm:t>
    </dgm:pt>
    <dgm:pt modelId="{1C9E3A0C-3C1B-E647-9203-9E72E4043269}" type="parTrans" cxnId="{571FE8BB-98A3-364C-A3E9-7739247820CE}">
      <dgm:prSet/>
      <dgm:spPr/>
      <dgm:t>
        <a:bodyPr/>
        <a:lstStyle/>
        <a:p>
          <a:endParaRPr lang="es-ES"/>
        </a:p>
      </dgm:t>
    </dgm:pt>
    <dgm:pt modelId="{28DD248F-04E8-4443-91D2-97D0F754E164}" type="sibTrans" cxnId="{571FE8BB-98A3-364C-A3E9-7739247820CE}">
      <dgm:prSet/>
      <dgm:spPr>
        <a:solidFill>
          <a:srgbClr val="FF0000"/>
        </a:solidFill>
      </dgm:spPr>
      <dgm:t>
        <a:bodyPr/>
        <a:lstStyle/>
        <a:p>
          <a:endParaRPr lang="es-ES"/>
        </a:p>
      </dgm:t>
    </dgm:pt>
    <dgm:pt modelId="{E10433A7-756A-5B45-A4E8-F86D84DD0665}">
      <dgm:prSet phldrT="[Texto]"/>
      <dgm:spPr>
        <a:solidFill>
          <a:srgbClr val="008000"/>
        </a:solidFill>
      </dgm:spPr>
      <dgm:t>
        <a:bodyPr/>
        <a:lstStyle/>
        <a:p>
          <a:r>
            <a:rPr lang="es-ES" b="1" dirty="0" smtClean="0"/>
            <a:t>TÚ</a:t>
          </a:r>
          <a:endParaRPr lang="es-ES" b="1" dirty="0"/>
        </a:p>
      </dgm:t>
    </dgm:pt>
    <dgm:pt modelId="{01810071-01C9-1C4A-AC18-D64539A73241}" type="parTrans" cxnId="{2C87B395-17A3-7F45-8A8C-614BB694EF1C}">
      <dgm:prSet/>
      <dgm:spPr/>
      <dgm:t>
        <a:bodyPr/>
        <a:lstStyle/>
        <a:p>
          <a:endParaRPr lang="es-ES"/>
        </a:p>
      </dgm:t>
    </dgm:pt>
    <dgm:pt modelId="{F21F78CD-B206-A84B-BF7B-5D83FD2FE26A}" type="sibTrans" cxnId="{2C87B395-17A3-7F45-8A8C-614BB694EF1C}">
      <dgm:prSet/>
      <dgm:spPr>
        <a:solidFill>
          <a:srgbClr val="FF0000"/>
        </a:solidFill>
      </dgm:spPr>
      <dgm:t>
        <a:bodyPr/>
        <a:lstStyle/>
        <a:p>
          <a:endParaRPr lang="es-ES"/>
        </a:p>
      </dgm:t>
    </dgm:pt>
    <dgm:pt modelId="{A83D163D-6058-6049-A271-341427B8BCC5}">
      <dgm:prSet phldrT="[Texto]"/>
      <dgm:spPr>
        <a:solidFill>
          <a:srgbClr val="000090"/>
        </a:solidFill>
      </dgm:spPr>
      <dgm:t>
        <a:bodyPr/>
        <a:lstStyle/>
        <a:p>
          <a:r>
            <a:rPr lang="fr-FR" b="1" dirty="0" err="1" smtClean="0"/>
            <a:t>É</a:t>
          </a:r>
          <a:r>
            <a:rPr lang="es-ES" b="1" dirty="0" smtClean="0"/>
            <a:t>L/ELLA</a:t>
          </a:r>
          <a:endParaRPr lang="es-ES" b="1" dirty="0"/>
        </a:p>
      </dgm:t>
    </dgm:pt>
    <dgm:pt modelId="{35F8F461-210C-C548-B1B3-A566A7C97687}" type="parTrans" cxnId="{216D75CD-4B08-0843-AE7C-7B8B87D274F4}">
      <dgm:prSet/>
      <dgm:spPr/>
      <dgm:t>
        <a:bodyPr/>
        <a:lstStyle/>
        <a:p>
          <a:endParaRPr lang="es-ES"/>
        </a:p>
      </dgm:t>
    </dgm:pt>
    <dgm:pt modelId="{3D5B001C-EFC0-2544-8A59-E93265236D3B}" type="sibTrans" cxnId="{216D75CD-4B08-0843-AE7C-7B8B87D274F4}">
      <dgm:prSet/>
      <dgm:spPr>
        <a:solidFill>
          <a:srgbClr val="FF0000"/>
        </a:solidFill>
      </dgm:spPr>
      <dgm:t>
        <a:bodyPr/>
        <a:lstStyle/>
        <a:p>
          <a:endParaRPr lang="es-ES"/>
        </a:p>
      </dgm:t>
    </dgm:pt>
    <dgm:pt modelId="{FC3495D5-FD34-9B48-9A7A-43039F8095DF}">
      <dgm:prSet phldrT="[Texto]"/>
      <dgm:spPr>
        <a:solidFill>
          <a:srgbClr val="800000"/>
        </a:solidFill>
      </dgm:spPr>
      <dgm:t>
        <a:bodyPr/>
        <a:lstStyle/>
        <a:p>
          <a:r>
            <a:rPr lang="es-ES" b="1" dirty="0" smtClean="0"/>
            <a:t>NOSOTROS/AS</a:t>
          </a:r>
          <a:endParaRPr lang="es-ES" b="1" dirty="0"/>
        </a:p>
      </dgm:t>
    </dgm:pt>
    <dgm:pt modelId="{897C8DA6-7987-A24B-94D7-890D0E989BD6}" type="parTrans" cxnId="{E6DD2880-2B91-5044-B183-6A1B59D7190C}">
      <dgm:prSet/>
      <dgm:spPr/>
      <dgm:t>
        <a:bodyPr/>
        <a:lstStyle/>
        <a:p>
          <a:endParaRPr lang="es-ES"/>
        </a:p>
      </dgm:t>
    </dgm:pt>
    <dgm:pt modelId="{F889F6C3-4977-C746-BA0E-DF2485950DF3}" type="sibTrans" cxnId="{E6DD2880-2B91-5044-B183-6A1B59D7190C}">
      <dgm:prSet/>
      <dgm:spPr>
        <a:solidFill>
          <a:srgbClr val="FF0000"/>
        </a:solidFill>
      </dgm:spPr>
      <dgm:t>
        <a:bodyPr/>
        <a:lstStyle/>
        <a:p>
          <a:endParaRPr lang="es-ES"/>
        </a:p>
      </dgm:t>
    </dgm:pt>
    <dgm:pt modelId="{2F6CD4FB-58CD-1146-B4E0-79A423D6EFD8}">
      <dgm:prSet phldrT="[Texto]"/>
      <dgm:spPr>
        <a:solidFill>
          <a:srgbClr val="0000FF"/>
        </a:solidFill>
      </dgm:spPr>
      <dgm:t>
        <a:bodyPr/>
        <a:lstStyle/>
        <a:p>
          <a:r>
            <a:rPr lang="es-ES" b="1" dirty="0" smtClean="0"/>
            <a:t>ELLOS/AS</a:t>
          </a:r>
          <a:endParaRPr lang="es-ES" b="1" dirty="0"/>
        </a:p>
      </dgm:t>
    </dgm:pt>
    <dgm:pt modelId="{F7C05900-E248-AC4C-92F4-4B3706A5D8B4}" type="parTrans" cxnId="{3F38E9E5-1C42-5B4C-BE5A-C802E6DD1618}">
      <dgm:prSet/>
      <dgm:spPr/>
      <dgm:t>
        <a:bodyPr/>
        <a:lstStyle/>
        <a:p>
          <a:endParaRPr lang="es-ES"/>
        </a:p>
      </dgm:t>
    </dgm:pt>
    <dgm:pt modelId="{48E48EB3-50F7-C943-A2D9-8D8402303057}" type="sibTrans" cxnId="{3F38E9E5-1C42-5B4C-BE5A-C802E6DD1618}">
      <dgm:prSet/>
      <dgm:spPr>
        <a:solidFill>
          <a:srgbClr val="FF0000"/>
        </a:solidFill>
      </dgm:spPr>
      <dgm:t>
        <a:bodyPr/>
        <a:lstStyle/>
        <a:p>
          <a:endParaRPr lang="es-ES"/>
        </a:p>
      </dgm:t>
    </dgm:pt>
    <dgm:pt modelId="{EAAC72A8-C670-2F47-BBE4-C998AC881222}">
      <dgm:prSet phldrT="[Texto]"/>
      <dgm:spPr>
        <a:solidFill>
          <a:schemeClr val="tx1">
            <a:lumMod val="95000"/>
            <a:lumOff val="5000"/>
          </a:schemeClr>
        </a:solidFill>
      </dgm:spPr>
      <dgm:t>
        <a:bodyPr/>
        <a:lstStyle/>
        <a:p>
          <a:r>
            <a:rPr lang="es-ES" b="1" dirty="0" smtClean="0"/>
            <a:t>cosas</a:t>
          </a:r>
          <a:endParaRPr lang="es-ES" b="1" dirty="0"/>
        </a:p>
      </dgm:t>
    </dgm:pt>
    <dgm:pt modelId="{6A620A39-D45B-9248-89F5-7CD35D057645}" type="parTrans" cxnId="{7E886644-B65D-0543-B2C0-2293AF3811BF}">
      <dgm:prSet/>
      <dgm:spPr/>
      <dgm:t>
        <a:bodyPr/>
        <a:lstStyle/>
        <a:p>
          <a:endParaRPr lang="es-ES"/>
        </a:p>
      </dgm:t>
    </dgm:pt>
    <dgm:pt modelId="{6058AB23-76A3-1C41-B359-23061F7724F0}" type="sibTrans" cxnId="{7E886644-B65D-0543-B2C0-2293AF3811BF}">
      <dgm:prSet/>
      <dgm:spPr>
        <a:solidFill>
          <a:srgbClr val="FF0000"/>
        </a:solidFill>
      </dgm:spPr>
      <dgm:t>
        <a:bodyPr/>
        <a:lstStyle/>
        <a:p>
          <a:endParaRPr lang="es-ES"/>
        </a:p>
      </dgm:t>
    </dgm:pt>
    <dgm:pt modelId="{8043F03D-EFE9-AB41-B70B-A689FDCF08BF}" type="pres">
      <dgm:prSet presAssocID="{9CB45129-30FA-AC4B-9856-0135E65AD670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BB6755C0-E268-C54A-A314-9E860FEB7683}" type="pres">
      <dgm:prSet presAssocID="{E96C0906-B3CF-474E-961A-FAC12735F02D}" presName="centerShape" presStyleLbl="node0" presStyleIdx="0" presStyleCnt="1"/>
      <dgm:spPr/>
      <dgm:t>
        <a:bodyPr/>
        <a:lstStyle/>
        <a:p>
          <a:endParaRPr lang="es-ES"/>
        </a:p>
      </dgm:t>
    </dgm:pt>
    <dgm:pt modelId="{78A6E938-DE1A-C840-BFF6-EBE5B6C3AD3B}" type="pres">
      <dgm:prSet presAssocID="{92C08C8F-73B7-0147-AE49-A0583850F9C5}" presName="node" presStyleLbl="node1" presStyleIdx="0" presStyleCnt="6" custScaleX="143305" custScaleY="14341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05FE83C-AA62-9443-AE7B-FAA00DB342E5}" type="pres">
      <dgm:prSet presAssocID="{92C08C8F-73B7-0147-AE49-A0583850F9C5}" presName="dummy" presStyleCnt="0"/>
      <dgm:spPr/>
    </dgm:pt>
    <dgm:pt modelId="{F290CD1E-B295-9B42-A466-F249EDEEE9CF}" type="pres">
      <dgm:prSet presAssocID="{28DD248F-04E8-4443-91D2-97D0F754E164}" presName="sibTrans" presStyleLbl="sibTrans2D1" presStyleIdx="0" presStyleCnt="6"/>
      <dgm:spPr/>
      <dgm:t>
        <a:bodyPr/>
        <a:lstStyle/>
        <a:p>
          <a:endParaRPr lang="es-ES"/>
        </a:p>
      </dgm:t>
    </dgm:pt>
    <dgm:pt modelId="{0BD6D674-D3EB-3F49-B3C7-2ED50B36765A}" type="pres">
      <dgm:prSet presAssocID="{E10433A7-756A-5B45-A4E8-F86D84DD0665}" presName="node" presStyleLbl="node1" presStyleIdx="1" presStyleCnt="6" custScaleX="143305" custScaleY="14341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49959B3-F398-8A44-B965-C687786A6984}" type="pres">
      <dgm:prSet presAssocID="{E10433A7-756A-5B45-A4E8-F86D84DD0665}" presName="dummy" presStyleCnt="0"/>
      <dgm:spPr/>
    </dgm:pt>
    <dgm:pt modelId="{1E047D70-0EDC-D345-B73A-22ABE5624197}" type="pres">
      <dgm:prSet presAssocID="{F21F78CD-B206-A84B-BF7B-5D83FD2FE26A}" presName="sibTrans" presStyleLbl="sibTrans2D1" presStyleIdx="1" presStyleCnt="6"/>
      <dgm:spPr/>
      <dgm:t>
        <a:bodyPr/>
        <a:lstStyle/>
        <a:p>
          <a:endParaRPr lang="es-ES"/>
        </a:p>
      </dgm:t>
    </dgm:pt>
    <dgm:pt modelId="{21FEF634-7275-6048-B75A-CC87DD6E325E}" type="pres">
      <dgm:prSet presAssocID="{A83D163D-6058-6049-A271-341427B8BCC5}" presName="node" presStyleLbl="node1" presStyleIdx="2" presStyleCnt="6" custScaleX="143305" custScaleY="14341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D92D3B1-07FE-5E43-AF42-5732D513D583}" type="pres">
      <dgm:prSet presAssocID="{A83D163D-6058-6049-A271-341427B8BCC5}" presName="dummy" presStyleCnt="0"/>
      <dgm:spPr/>
    </dgm:pt>
    <dgm:pt modelId="{581B842F-4CC8-234F-8D0F-92276B73848F}" type="pres">
      <dgm:prSet presAssocID="{3D5B001C-EFC0-2544-8A59-E93265236D3B}" presName="sibTrans" presStyleLbl="sibTrans2D1" presStyleIdx="2" presStyleCnt="6"/>
      <dgm:spPr/>
      <dgm:t>
        <a:bodyPr/>
        <a:lstStyle/>
        <a:p>
          <a:endParaRPr lang="es-ES"/>
        </a:p>
      </dgm:t>
    </dgm:pt>
    <dgm:pt modelId="{A126F7C1-5460-8D47-B45A-496F89C44822}" type="pres">
      <dgm:prSet presAssocID="{FC3495D5-FD34-9B48-9A7A-43039F8095DF}" presName="node" presStyleLbl="node1" presStyleIdx="3" presStyleCnt="6" custScaleX="143305" custScaleY="14341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EBADD62-0CC0-E047-9C1F-A6ACC0286C37}" type="pres">
      <dgm:prSet presAssocID="{FC3495D5-FD34-9B48-9A7A-43039F8095DF}" presName="dummy" presStyleCnt="0"/>
      <dgm:spPr/>
    </dgm:pt>
    <dgm:pt modelId="{C2BFF7E1-845B-D34D-90BC-5BBED1F9D11E}" type="pres">
      <dgm:prSet presAssocID="{F889F6C3-4977-C746-BA0E-DF2485950DF3}" presName="sibTrans" presStyleLbl="sibTrans2D1" presStyleIdx="3" presStyleCnt="6"/>
      <dgm:spPr/>
      <dgm:t>
        <a:bodyPr/>
        <a:lstStyle/>
        <a:p>
          <a:endParaRPr lang="es-ES"/>
        </a:p>
      </dgm:t>
    </dgm:pt>
    <dgm:pt modelId="{BED17A45-D2BE-0E46-99E8-83DA33AE9375}" type="pres">
      <dgm:prSet presAssocID="{2F6CD4FB-58CD-1146-B4E0-79A423D6EFD8}" presName="node" presStyleLbl="node1" presStyleIdx="4" presStyleCnt="6" custScaleX="143305" custScaleY="14341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A021D54-D4D8-364A-A7DB-E12FD62E56E2}" type="pres">
      <dgm:prSet presAssocID="{2F6CD4FB-58CD-1146-B4E0-79A423D6EFD8}" presName="dummy" presStyleCnt="0"/>
      <dgm:spPr/>
    </dgm:pt>
    <dgm:pt modelId="{C47F6604-9785-2F48-8134-BC79851A783E}" type="pres">
      <dgm:prSet presAssocID="{48E48EB3-50F7-C943-A2D9-8D8402303057}" presName="sibTrans" presStyleLbl="sibTrans2D1" presStyleIdx="4" presStyleCnt="6"/>
      <dgm:spPr/>
      <dgm:t>
        <a:bodyPr/>
        <a:lstStyle/>
        <a:p>
          <a:endParaRPr lang="es-ES"/>
        </a:p>
      </dgm:t>
    </dgm:pt>
    <dgm:pt modelId="{1335900F-66EB-F141-BEB0-5CC273DE6B4C}" type="pres">
      <dgm:prSet presAssocID="{EAAC72A8-C670-2F47-BBE4-C998AC881222}" presName="node" presStyleLbl="node1" presStyleIdx="5" presStyleCnt="6" custScaleX="155790" custScaleY="15116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1B58236-26EE-AE4C-8615-6E0D479295A3}" type="pres">
      <dgm:prSet presAssocID="{EAAC72A8-C670-2F47-BBE4-C998AC881222}" presName="dummy" presStyleCnt="0"/>
      <dgm:spPr/>
    </dgm:pt>
    <dgm:pt modelId="{BFC55135-CE43-204F-9CC1-8652A3629B96}" type="pres">
      <dgm:prSet presAssocID="{6058AB23-76A3-1C41-B359-23061F7724F0}" presName="sibTrans" presStyleLbl="sibTrans2D1" presStyleIdx="5" presStyleCnt="6"/>
      <dgm:spPr/>
      <dgm:t>
        <a:bodyPr/>
        <a:lstStyle/>
        <a:p>
          <a:endParaRPr lang="es-ES"/>
        </a:p>
      </dgm:t>
    </dgm:pt>
  </dgm:ptLst>
  <dgm:cxnLst>
    <dgm:cxn modelId="{7E886644-B65D-0543-B2C0-2293AF3811BF}" srcId="{E96C0906-B3CF-474E-961A-FAC12735F02D}" destId="{EAAC72A8-C670-2F47-BBE4-C998AC881222}" srcOrd="5" destOrd="0" parTransId="{6A620A39-D45B-9248-89F5-7CD35D057645}" sibTransId="{6058AB23-76A3-1C41-B359-23061F7724F0}"/>
    <dgm:cxn modelId="{1B1A0E0F-373C-A04E-A0DA-C1C0C7511BCA}" type="presOf" srcId="{2F6CD4FB-58CD-1146-B4E0-79A423D6EFD8}" destId="{BED17A45-D2BE-0E46-99E8-83DA33AE9375}" srcOrd="0" destOrd="0" presId="urn:microsoft.com/office/officeart/2005/8/layout/radial6"/>
    <dgm:cxn modelId="{87BEDE7D-4928-9948-AA44-9131EB10F6A1}" type="presOf" srcId="{F21F78CD-B206-A84B-BF7B-5D83FD2FE26A}" destId="{1E047D70-0EDC-D345-B73A-22ABE5624197}" srcOrd="0" destOrd="0" presId="urn:microsoft.com/office/officeart/2005/8/layout/radial6"/>
    <dgm:cxn modelId="{A75B949D-B333-3345-93EF-35E7A07E3875}" type="presOf" srcId="{E10433A7-756A-5B45-A4E8-F86D84DD0665}" destId="{0BD6D674-D3EB-3F49-B3C7-2ED50B36765A}" srcOrd="0" destOrd="0" presId="urn:microsoft.com/office/officeart/2005/8/layout/radial6"/>
    <dgm:cxn modelId="{56C8A68D-68D9-EF41-A6B9-6AF837B6ABBE}" type="presOf" srcId="{E96C0906-B3CF-474E-961A-FAC12735F02D}" destId="{BB6755C0-E268-C54A-A314-9E860FEB7683}" srcOrd="0" destOrd="0" presId="urn:microsoft.com/office/officeart/2005/8/layout/radial6"/>
    <dgm:cxn modelId="{DB6D465A-0B16-0742-BA74-2DAF44093385}" type="presOf" srcId="{EAAC72A8-C670-2F47-BBE4-C998AC881222}" destId="{1335900F-66EB-F141-BEB0-5CC273DE6B4C}" srcOrd="0" destOrd="0" presId="urn:microsoft.com/office/officeart/2005/8/layout/radial6"/>
    <dgm:cxn modelId="{32103516-C230-044B-B885-22EA1CAA7E71}" type="presOf" srcId="{28DD248F-04E8-4443-91D2-97D0F754E164}" destId="{F290CD1E-B295-9B42-A466-F249EDEEE9CF}" srcOrd="0" destOrd="0" presId="urn:microsoft.com/office/officeart/2005/8/layout/radial6"/>
    <dgm:cxn modelId="{571FE8BB-98A3-364C-A3E9-7739247820CE}" srcId="{E96C0906-B3CF-474E-961A-FAC12735F02D}" destId="{92C08C8F-73B7-0147-AE49-A0583850F9C5}" srcOrd="0" destOrd="0" parTransId="{1C9E3A0C-3C1B-E647-9203-9E72E4043269}" sibTransId="{28DD248F-04E8-4443-91D2-97D0F754E164}"/>
    <dgm:cxn modelId="{913DBB8E-AD6B-C340-A823-377AD4FE3A81}" type="presOf" srcId="{9CB45129-30FA-AC4B-9856-0135E65AD670}" destId="{8043F03D-EFE9-AB41-B70B-A689FDCF08BF}" srcOrd="0" destOrd="0" presId="urn:microsoft.com/office/officeart/2005/8/layout/radial6"/>
    <dgm:cxn modelId="{E23FECC1-3607-6940-9E1F-FE43C4E06C40}" srcId="{9CB45129-30FA-AC4B-9856-0135E65AD670}" destId="{E96C0906-B3CF-474E-961A-FAC12735F02D}" srcOrd="0" destOrd="0" parTransId="{4CF05284-7892-BF46-98B0-57D242BE9C5A}" sibTransId="{2B1B0B86-5EE7-F748-A3FA-C9587A2AE203}"/>
    <dgm:cxn modelId="{216D75CD-4B08-0843-AE7C-7B8B87D274F4}" srcId="{E96C0906-B3CF-474E-961A-FAC12735F02D}" destId="{A83D163D-6058-6049-A271-341427B8BCC5}" srcOrd="2" destOrd="0" parTransId="{35F8F461-210C-C548-B1B3-A566A7C97687}" sibTransId="{3D5B001C-EFC0-2544-8A59-E93265236D3B}"/>
    <dgm:cxn modelId="{2C87B395-17A3-7F45-8A8C-614BB694EF1C}" srcId="{E96C0906-B3CF-474E-961A-FAC12735F02D}" destId="{E10433A7-756A-5B45-A4E8-F86D84DD0665}" srcOrd="1" destOrd="0" parTransId="{01810071-01C9-1C4A-AC18-D64539A73241}" sibTransId="{F21F78CD-B206-A84B-BF7B-5D83FD2FE26A}"/>
    <dgm:cxn modelId="{E217851C-0609-8F41-B350-AC0A66D20D28}" type="presOf" srcId="{6058AB23-76A3-1C41-B359-23061F7724F0}" destId="{BFC55135-CE43-204F-9CC1-8652A3629B96}" srcOrd="0" destOrd="0" presId="urn:microsoft.com/office/officeart/2005/8/layout/radial6"/>
    <dgm:cxn modelId="{C394F4EB-1B50-2A41-BE0B-C6C1A401590A}" type="presOf" srcId="{FC3495D5-FD34-9B48-9A7A-43039F8095DF}" destId="{A126F7C1-5460-8D47-B45A-496F89C44822}" srcOrd="0" destOrd="0" presId="urn:microsoft.com/office/officeart/2005/8/layout/radial6"/>
    <dgm:cxn modelId="{805972C0-A3A9-1C41-ACD0-DA34FF874B0D}" type="presOf" srcId="{A83D163D-6058-6049-A271-341427B8BCC5}" destId="{21FEF634-7275-6048-B75A-CC87DD6E325E}" srcOrd="0" destOrd="0" presId="urn:microsoft.com/office/officeart/2005/8/layout/radial6"/>
    <dgm:cxn modelId="{71CE05CE-6C52-E540-8EBB-E39846AB4F89}" type="presOf" srcId="{F889F6C3-4977-C746-BA0E-DF2485950DF3}" destId="{C2BFF7E1-845B-D34D-90BC-5BBED1F9D11E}" srcOrd="0" destOrd="0" presId="urn:microsoft.com/office/officeart/2005/8/layout/radial6"/>
    <dgm:cxn modelId="{D6132166-FD2C-AD44-BA1C-78ED221D3129}" type="presOf" srcId="{3D5B001C-EFC0-2544-8A59-E93265236D3B}" destId="{581B842F-4CC8-234F-8D0F-92276B73848F}" srcOrd="0" destOrd="0" presId="urn:microsoft.com/office/officeart/2005/8/layout/radial6"/>
    <dgm:cxn modelId="{2B3B469A-4EC9-134C-B714-F4D6EBBDA20A}" type="presOf" srcId="{48E48EB3-50F7-C943-A2D9-8D8402303057}" destId="{C47F6604-9785-2F48-8134-BC79851A783E}" srcOrd="0" destOrd="0" presId="urn:microsoft.com/office/officeart/2005/8/layout/radial6"/>
    <dgm:cxn modelId="{E6DD2880-2B91-5044-B183-6A1B59D7190C}" srcId="{E96C0906-B3CF-474E-961A-FAC12735F02D}" destId="{FC3495D5-FD34-9B48-9A7A-43039F8095DF}" srcOrd="3" destOrd="0" parTransId="{897C8DA6-7987-A24B-94D7-890D0E989BD6}" sibTransId="{F889F6C3-4977-C746-BA0E-DF2485950DF3}"/>
    <dgm:cxn modelId="{9D4FF662-D257-E648-8590-9ED922D42765}" type="presOf" srcId="{92C08C8F-73B7-0147-AE49-A0583850F9C5}" destId="{78A6E938-DE1A-C840-BFF6-EBE5B6C3AD3B}" srcOrd="0" destOrd="0" presId="urn:microsoft.com/office/officeart/2005/8/layout/radial6"/>
    <dgm:cxn modelId="{3F38E9E5-1C42-5B4C-BE5A-C802E6DD1618}" srcId="{E96C0906-B3CF-474E-961A-FAC12735F02D}" destId="{2F6CD4FB-58CD-1146-B4E0-79A423D6EFD8}" srcOrd="4" destOrd="0" parTransId="{F7C05900-E248-AC4C-92F4-4B3706A5D8B4}" sibTransId="{48E48EB3-50F7-C943-A2D9-8D8402303057}"/>
    <dgm:cxn modelId="{543E2917-7368-0542-94AD-F6058F4BC5E0}" type="presParOf" srcId="{8043F03D-EFE9-AB41-B70B-A689FDCF08BF}" destId="{BB6755C0-E268-C54A-A314-9E860FEB7683}" srcOrd="0" destOrd="0" presId="urn:microsoft.com/office/officeart/2005/8/layout/radial6"/>
    <dgm:cxn modelId="{547CAE85-E43A-2A44-8A32-40181B1F5903}" type="presParOf" srcId="{8043F03D-EFE9-AB41-B70B-A689FDCF08BF}" destId="{78A6E938-DE1A-C840-BFF6-EBE5B6C3AD3B}" srcOrd="1" destOrd="0" presId="urn:microsoft.com/office/officeart/2005/8/layout/radial6"/>
    <dgm:cxn modelId="{4F21DE6D-DD66-1A40-864D-2875722C5289}" type="presParOf" srcId="{8043F03D-EFE9-AB41-B70B-A689FDCF08BF}" destId="{C05FE83C-AA62-9443-AE7B-FAA00DB342E5}" srcOrd="2" destOrd="0" presId="urn:microsoft.com/office/officeart/2005/8/layout/radial6"/>
    <dgm:cxn modelId="{A00BCCE0-3BEC-B440-BDEF-5BA76E648F1D}" type="presParOf" srcId="{8043F03D-EFE9-AB41-B70B-A689FDCF08BF}" destId="{F290CD1E-B295-9B42-A466-F249EDEEE9CF}" srcOrd="3" destOrd="0" presId="urn:microsoft.com/office/officeart/2005/8/layout/radial6"/>
    <dgm:cxn modelId="{15C95E22-DCD8-684A-AF7D-F9FA29F73534}" type="presParOf" srcId="{8043F03D-EFE9-AB41-B70B-A689FDCF08BF}" destId="{0BD6D674-D3EB-3F49-B3C7-2ED50B36765A}" srcOrd="4" destOrd="0" presId="urn:microsoft.com/office/officeart/2005/8/layout/radial6"/>
    <dgm:cxn modelId="{B260F594-9152-F04E-A625-F967C5AF0D17}" type="presParOf" srcId="{8043F03D-EFE9-AB41-B70B-A689FDCF08BF}" destId="{349959B3-F398-8A44-B965-C687786A6984}" srcOrd="5" destOrd="0" presId="urn:microsoft.com/office/officeart/2005/8/layout/radial6"/>
    <dgm:cxn modelId="{37754D0A-DB45-1C4C-9F72-D20A48731B51}" type="presParOf" srcId="{8043F03D-EFE9-AB41-B70B-A689FDCF08BF}" destId="{1E047D70-0EDC-D345-B73A-22ABE5624197}" srcOrd="6" destOrd="0" presId="urn:microsoft.com/office/officeart/2005/8/layout/radial6"/>
    <dgm:cxn modelId="{E7CE596C-D540-3C4B-B72B-DAA2355A8BE2}" type="presParOf" srcId="{8043F03D-EFE9-AB41-B70B-A689FDCF08BF}" destId="{21FEF634-7275-6048-B75A-CC87DD6E325E}" srcOrd="7" destOrd="0" presId="urn:microsoft.com/office/officeart/2005/8/layout/radial6"/>
    <dgm:cxn modelId="{697B9271-2B83-B04F-AC88-2B2149E7D26C}" type="presParOf" srcId="{8043F03D-EFE9-AB41-B70B-A689FDCF08BF}" destId="{3D92D3B1-07FE-5E43-AF42-5732D513D583}" srcOrd="8" destOrd="0" presId="urn:microsoft.com/office/officeart/2005/8/layout/radial6"/>
    <dgm:cxn modelId="{31BF285E-0C71-B24D-96FB-F5F48C4DFAA8}" type="presParOf" srcId="{8043F03D-EFE9-AB41-B70B-A689FDCF08BF}" destId="{581B842F-4CC8-234F-8D0F-92276B73848F}" srcOrd="9" destOrd="0" presId="urn:microsoft.com/office/officeart/2005/8/layout/radial6"/>
    <dgm:cxn modelId="{5ECAC09B-D98E-C943-B181-2BD038A466B9}" type="presParOf" srcId="{8043F03D-EFE9-AB41-B70B-A689FDCF08BF}" destId="{A126F7C1-5460-8D47-B45A-496F89C44822}" srcOrd="10" destOrd="0" presId="urn:microsoft.com/office/officeart/2005/8/layout/radial6"/>
    <dgm:cxn modelId="{73FA448A-3F6D-1347-A848-C0A5DACA47C3}" type="presParOf" srcId="{8043F03D-EFE9-AB41-B70B-A689FDCF08BF}" destId="{8EBADD62-0CC0-E047-9C1F-A6ACC0286C37}" srcOrd="11" destOrd="0" presId="urn:microsoft.com/office/officeart/2005/8/layout/radial6"/>
    <dgm:cxn modelId="{E8A91A26-4AC2-CB4C-B6A5-AEC3BC86CC5E}" type="presParOf" srcId="{8043F03D-EFE9-AB41-B70B-A689FDCF08BF}" destId="{C2BFF7E1-845B-D34D-90BC-5BBED1F9D11E}" srcOrd="12" destOrd="0" presId="urn:microsoft.com/office/officeart/2005/8/layout/radial6"/>
    <dgm:cxn modelId="{8C6F2629-AC4D-744A-B64B-D8B5C5FF219B}" type="presParOf" srcId="{8043F03D-EFE9-AB41-B70B-A689FDCF08BF}" destId="{BED17A45-D2BE-0E46-99E8-83DA33AE9375}" srcOrd="13" destOrd="0" presId="urn:microsoft.com/office/officeart/2005/8/layout/radial6"/>
    <dgm:cxn modelId="{0176F029-181A-E444-B2A1-77EE7E7D16E1}" type="presParOf" srcId="{8043F03D-EFE9-AB41-B70B-A689FDCF08BF}" destId="{FA021D54-D4D8-364A-A7DB-E12FD62E56E2}" srcOrd="14" destOrd="0" presId="urn:microsoft.com/office/officeart/2005/8/layout/radial6"/>
    <dgm:cxn modelId="{04D50311-57CC-A040-B117-74EB76D23BC2}" type="presParOf" srcId="{8043F03D-EFE9-AB41-B70B-A689FDCF08BF}" destId="{C47F6604-9785-2F48-8134-BC79851A783E}" srcOrd="15" destOrd="0" presId="urn:microsoft.com/office/officeart/2005/8/layout/radial6"/>
    <dgm:cxn modelId="{2878395A-4361-324F-9EA7-566B1780FE19}" type="presParOf" srcId="{8043F03D-EFE9-AB41-B70B-A689FDCF08BF}" destId="{1335900F-66EB-F141-BEB0-5CC273DE6B4C}" srcOrd="16" destOrd="0" presId="urn:microsoft.com/office/officeart/2005/8/layout/radial6"/>
    <dgm:cxn modelId="{E1931A33-B645-FE4E-9EA4-2714A1C1D457}" type="presParOf" srcId="{8043F03D-EFE9-AB41-B70B-A689FDCF08BF}" destId="{A1B58236-26EE-AE4C-8615-6E0D479295A3}" srcOrd="17" destOrd="0" presId="urn:microsoft.com/office/officeart/2005/8/layout/radial6"/>
    <dgm:cxn modelId="{39DD65E9-3EE1-7145-8A6E-8350E2B1246E}" type="presParOf" srcId="{8043F03D-EFE9-AB41-B70B-A689FDCF08BF}" destId="{BFC55135-CE43-204F-9CC1-8652A3629B96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AA5C3B3-8ACA-A445-9760-4045D6E29704}" type="doc">
      <dgm:prSet loTypeId="urn:microsoft.com/office/officeart/2005/8/layout/gear1" loCatId="" qsTypeId="urn:microsoft.com/office/officeart/2005/8/quickstyle/3D5" qsCatId="3D" csTypeId="urn:microsoft.com/office/officeart/2005/8/colors/colorful1" csCatId="colorful" phldr="1"/>
      <dgm:spPr/>
    </dgm:pt>
    <dgm:pt modelId="{76E6180D-5827-E04F-AE1B-A286BD50AF02}">
      <dgm:prSet phldrT="[Texto]" custT="1"/>
      <dgm:spPr/>
      <dgm:t>
        <a:bodyPr/>
        <a:lstStyle/>
        <a:p>
          <a:r>
            <a:rPr lang="es-ES" sz="1600" b="1" dirty="0" smtClean="0"/>
            <a:t>Objetivos a lograr</a:t>
          </a:r>
          <a:endParaRPr lang="es-ES" sz="1600" b="1" dirty="0"/>
        </a:p>
      </dgm:t>
    </dgm:pt>
    <dgm:pt modelId="{0E738035-0C6F-F341-BC5F-7902A840E38F}" type="parTrans" cxnId="{1DA46588-246E-664F-B0B9-3D45FE54D002}">
      <dgm:prSet/>
      <dgm:spPr/>
      <dgm:t>
        <a:bodyPr/>
        <a:lstStyle/>
        <a:p>
          <a:endParaRPr lang="es-ES"/>
        </a:p>
      </dgm:t>
    </dgm:pt>
    <dgm:pt modelId="{4BEFE3E0-35A8-364B-A81A-E07BA8477750}" type="sibTrans" cxnId="{1DA46588-246E-664F-B0B9-3D45FE54D002}">
      <dgm:prSet/>
      <dgm:spPr/>
      <dgm:t>
        <a:bodyPr/>
        <a:lstStyle/>
        <a:p>
          <a:endParaRPr lang="es-ES"/>
        </a:p>
      </dgm:t>
    </dgm:pt>
    <dgm:pt modelId="{BDC28A05-6975-CC4D-BF56-A14350E2833A}">
      <dgm:prSet phldrT="[Texto]" custT="1"/>
      <dgm:spPr>
        <a:solidFill>
          <a:srgbClr val="FF0000"/>
        </a:solidFill>
      </dgm:spPr>
      <dgm:t>
        <a:bodyPr/>
        <a:lstStyle/>
        <a:p>
          <a:r>
            <a:rPr lang="es-ES" sz="1600" b="1" dirty="0" smtClean="0"/>
            <a:t>Ámbito de vida</a:t>
          </a:r>
          <a:endParaRPr lang="es-ES" sz="1600" b="1" dirty="0"/>
        </a:p>
      </dgm:t>
    </dgm:pt>
    <dgm:pt modelId="{FFDD033D-0BC1-6E48-AE48-4D4DC2155033}" type="parTrans" cxnId="{80C90CFA-E5EE-644C-AEE8-E982195B9B69}">
      <dgm:prSet/>
      <dgm:spPr/>
      <dgm:t>
        <a:bodyPr/>
        <a:lstStyle/>
        <a:p>
          <a:endParaRPr lang="es-ES"/>
        </a:p>
      </dgm:t>
    </dgm:pt>
    <dgm:pt modelId="{DAC7BB54-060D-984E-9F4F-9BB21B4B3CDF}" type="sibTrans" cxnId="{80C90CFA-E5EE-644C-AEE8-E982195B9B69}">
      <dgm:prSet/>
      <dgm:spPr>
        <a:solidFill>
          <a:srgbClr val="FF0000"/>
        </a:solidFill>
      </dgm:spPr>
      <dgm:t>
        <a:bodyPr/>
        <a:lstStyle/>
        <a:p>
          <a:endParaRPr lang="es-ES"/>
        </a:p>
      </dgm:t>
    </dgm:pt>
    <dgm:pt modelId="{9AB0F10D-E698-2640-BA97-261B4DFBE043}">
      <dgm:prSet phldrT="[Texto]" custT="1"/>
      <dgm:spPr>
        <a:solidFill>
          <a:srgbClr val="008000"/>
        </a:solidFill>
      </dgm:spPr>
      <dgm:t>
        <a:bodyPr/>
        <a:lstStyle/>
        <a:p>
          <a:r>
            <a:rPr lang="es-ES" sz="1600" b="1" dirty="0" smtClean="0"/>
            <a:t>Principios personales</a:t>
          </a:r>
          <a:endParaRPr lang="es-ES" sz="1600" b="1" dirty="0"/>
        </a:p>
      </dgm:t>
    </dgm:pt>
    <dgm:pt modelId="{39D8B4E5-7D96-5546-87F0-5B983BA7B770}" type="parTrans" cxnId="{2AADD844-86C1-EB49-A43A-A4F8E7D7877F}">
      <dgm:prSet/>
      <dgm:spPr/>
      <dgm:t>
        <a:bodyPr/>
        <a:lstStyle/>
        <a:p>
          <a:endParaRPr lang="es-ES"/>
        </a:p>
      </dgm:t>
    </dgm:pt>
    <dgm:pt modelId="{BBA5EB8F-A092-CA4D-A8F5-2500BE9E2517}" type="sibTrans" cxnId="{2AADD844-86C1-EB49-A43A-A4F8E7D7877F}">
      <dgm:prSet/>
      <dgm:spPr>
        <a:solidFill>
          <a:srgbClr val="008000"/>
        </a:solidFill>
      </dgm:spPr>
      <dgm:t>
        <a:bodyPr/>
        <a:lstStyle/>
        <a:p>
          <a:endParaRPr lang="es-ES"/>
        </a:p>
      </dgm:t>
    </dgm:pt>
    <dgm:pt modelId="{7BA739CC-8486-844E-B8DB-D5ABF98BBDE0}" type="pres">
      <dgm:prSet presAssocID="{6AA5C3B3-8ACA-A445-9760-4045D6E29704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52F07031-0372-1741-AF4A-57789B02D814}" type="pres">
      <dgm:prSet presAssocID="{76E6180D-5827-E04F-AE1B-A286BD50AF02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FE21FBC-D575-554A-9B0C-7967F3CA9DC0}" type="pres">
      <dgm:prSet presAssocID="{76E6180D-5827-E04F-AE1B-A286BD50AF02}" presName="gear1srcNode" presStyleLbl="node1" presStyleIdx="0" presStyleCnt="3"/>
      <dgm:spPr/>
      <dgm:t>
        <a:bodyPr/>
        <a:lstStyle/>
        <a:p>
          <a:endParaRPr lang="es-ES"/>
        </a:p>
      </dgm:t>
    </dgm:pt>
    <dgm:pt modelId="{89CA16D4-A668-0B4B-BF02-8CD87C0CD910}" type="pres">
      <dgm:prSet presAssocID="{76E6180D-5827-E04F-AE1B-A286BD50AF02}" presName="gear1dstNode" presStyleLbl="node1" presStyleIdx="0" presStyleCnt="3"/>
      <dgm:spPr/>
      <dgm:t>
        <a:bodyPr/>
        <a:lstStyle/>
        <a:p>
          <a:endParaRPr lang="es-ES"/>
        </a:p>
      </dgm:t>
    </dgm:pt>
    <dgm:pt modelId="{D7B2765D-64DD-2240-8025-910355E2A665}" type="pres">
      <dgm:prSet presAssocID="{BDC28A05-6975-CC4D-BF56-A14350E2833A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3262871-6E28-FA4E-A1C5-938E6D5382D7}" type="pres">
      <dgm:prSet presAssocID="{BDC28A05-6975-CC4D-BF56-A14350E2833A}" presName="gear2srcNode" presStyleLbl="node1" presStyleIdx="1" presStyleCnt="3"/>
      <dgm:spPr/>
      <dgm:t>
        <a:bodyPr/>
        <a:lstStyle/>
        <a:p>
          <a:endParaRPr lang="es-ES"/>
        </a:p>
      </dgm:t>
    </dgm:pt>
    <dgm:pt modelId="{93F4FDF6-5275-094D-A69B-C8E81C1AE6AC}" type="pres">
      <dgm:prSet presAssocID="{BDC28A05-6975-CC4D-BF56-A14350E2833A}" presName="gear2dstNode" presStyleLbl="node1" presStyleIdx="1" presStyleCnt="3"/>
      <dgm:spPr/>
      <dgm:t>
        <a:bodyPr/>
        <a:lstStyle/>
        <a:p>
          <a:endParaRPr lang="es-ES"/>
        </a:p>
      </dgm:t>
    </dgm:pt>
    <dgm:pt modelId="{CA99C9FF-CDE0-8641-ADFE-7444CDE066E8}" type="pres">
      <dgm:prSet presAssocID="{9AB0F10D-E698-2640-BA97-261B4DFBE043}" presName="gear3" presStyleLbl="node1" presStyleIdx="2" presStyleCnt="3"/>
      <dgm:spPr/>
      <dgm:t>
        <a:bodyPr/>
        <a:lstStyle/>
        <a:p>
          <a:endParaRPr lang="es-ES"/>
        </a:p>
      </dgm:t>
    </dgm:pt>
    <dgm:pt modelId="{9346ACA2-9E1C-1243-9FAD-CA6709D5D7FF}" type="pres">
      <dgm:prSet presAssocID="{9AB0F10D-E698-2640-BA97-261B4DFBE043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CF9CBBE-7511-6F45-B09F-DA5241171AB2}" type="pres">
      <dgm:prSet presAssocID="{9AB0F10D-E698-2640-BA97-261B4DFBE043}" presName="gear3srcNode" presStyleLbl="node1" presStyleIdx="2" presStyleCnt="3"/>
      <dgm:spPr/>
      <dgm:t>
        <a:bodyPr/>
        <a:lstStyle/>
        <a:p>
          <a:endParaRPr lang="es-ES"/>
        </a:p>
      </dgm:t>
    </dgm:pt>
    <dgm:pt modelId="{CAF8B1F2-21C9-8D4E-90FC-D5EFD4CA2787}" type="pres">
      <dgm:prSet presAssocID="{9AB0F10D-E698-2640-BA97-261B4DFBE043}" presName="gear3dstNode" presStyleLbl="node1" presStyleIdx="2" presStyleCnt="3"/>
      <dgm:spPr/>
      <dgm:t>
        <a:bodyPr/>
        <a:lstStyle/>
        <a:p>
          <a:endParaRPr lang="es-ES"/>
        </a:p>
      </dgm:t>
    </dgm:pt>
    <dgm:pt modelId="{5BA06FA9-8C89-6241-BF37-CA91280C7A51}" type="pres">
      <dgm:prSet presAssocID="{4BEFE3E0-35A8-364B-A81A-E07BA8477750}" presName="connector1" presStyleLbl="sibTrans2D1" presStyleIdx="0" presStyleCnt="3"/>
      <dgm:spPr/>
      <dgm:t>
        <a:bodyPr/>
        <a:lstStyle/>
        <a:p>
          <a:endParaRPr lang="es-ES"/>
        </a:p>
      </dgm:t>
    </dgm:pt>
    <dgm:pt modelId="{FEC21A21-6F19-8A4F-B8E0-317667A11A93}" type="pres">
      <dgm:prSet presAssocID="{DAC7BB54-060D-984E-9F4F-9BB21B4B3CDF}" presName="connector2" presStyleLbl="sibTrans2D1" presStyleIdx="1" presStyleCnt="3"/>
      <dgm:spPr/>
      <dgm:t>
        <a:bodyPr/>
        <a:lstStyle/>
        <a:p>
          <a:endParaRPr lang="es-ES"/>
        </a:p>
      </dgm:t>
    </dgm:pt>
    <dgm:pt modelId="{2FEC4BAC-3E1C-CF4A-A254-66D13357AC2A}" type="pres">
      <dgm:prSet presAssocID="{BBA5EB8F-A092-CA4D-A8F5-2500BE9E2517}" presName="connector3" presStyleLbl="sibTrans2D1" presStyleIdx="2" presStyleCnt="3"/>
      <dgm:spPr/>
      <dgm:t>
        <a:bodyPr/>
        <a:lstStyle/>
        <a:p>
          <a:endParaRPr lang="es-ES"/>
        </a:p>
      </dgm:t>
    </dgm:pt>
  </dgm:ptLst>
  <dgm:cxnLst>
    <dgm:cxn modelId="{DBF8F609-EC6D-5643-AB74-DCB150112E50}" type="presOf" srcId="{BDC28A05-6975-CC4D-BF56-A14350E2833A}" destId="{D7B2765D-64DD-2240-8025-910355E2A665}" srcOrd="0" destOrd="0" presId="urn:microsoft.com/office/officeart/2005/8/layout/gear1"/>
    <dgm:cxn modelId="{FE9AEAFF-FD73-4F44-930E-51E1A901F2CA}" type="presOf" srcId="{9AB0F10D-E698-2640-BA97-261B4DFBE043}" destId="{DCF9CBBE-7511-6F45-B09F-DA5241171AB2}" srcOrd="2" destOrd="0" presId="urn:microsoft.com/office/officeart/2005/8/layout/gear1"/>
    <dgm:cxn modelId="{80C90CFA-E5EE-644C-AEE8-E982195B9B69}" srcId="{6AA5C3B3-8ACA-A445-9760-4045D6E29704}" destId="{BDC28A05-6975-CC4D-BF56-A14350E2833A}" srcOrd="1" destOrd="0" parTransId="{FFDD033D-0BC1-6E48-AE48-4D4DC2155033}" sibTransId="{DAC7BB54-060D-984E-9F4F-9BB21B4B3CDF}"/>
    <dgm:cxn modelId="{253FA9B1-6ABD-4F4F-9502-52119B26C01B}" type="presOf" srcId="{6AA5C3B3-8ACA-A445-9760-4045D6E29704}" destId="{7BA739CC-8486-844E-B8DB-D5ABF98BBDE0}" srcOrd="0" destOrd="0" presId="urn:microsoft.com/office/officeart/2005/8/layout/gear1"/>
    <dgm:cxn modelId="{2D383F90-FFBE-B44F-81CD-2F1D9B7E54F5}" type="presOf" srcId="{9AB0F10D-E698-2640-BA97-261B4DFBE043}" destId="{CA99C9FF-CDE0-8641-ADFE-7444CDE066E8}" srcOrd="0" destOrd="0" presId="urn:microsoft.com/office/officeart/2005/8/layout/gear1"/>
    <dgm:cxn modelId="{1DA46588-246E-664F-B0B9-3D45FE54D002}" srcId="{6AA5C3B3-8ACA-A445-9760-4045D6E29704}" destId="{76E6180D-5827-E04F-AE1B-A286BD50AF02}" srcOrd="0" destOrd="0" parTransId="{0E738035-0C6F-F341-BC5F-7902A840E38F}" sibTransId="{4BEFE3E0-35A8-364B-A81A-E07BA8477750}"/>
    <dgm:cxn modelId="{44029071-6360-244C-8766-1580DB7ACE48}" type="presOf" srcId="{76E6180D-5827-E04F-AE1B-A286BD50AF02}" destId="{89CA16D4-A668-0B4B-BF02-8CD87C0CD910}" srcOrd="2" destOrd="0" presId="urn:microsoft.com/office/officeart/2005/8/layout/gear1"/>
    <dgm:cxn modelId="{07CD0680-2993-394D-92D5-15B014E26697}" type="presOf" srcId="{4BEFE3E0-35A8-364B-A81A-E07BA8477750}" destId="{5BA06FA9-8C89-6241-BF37-CA91280C7A51}" srcOrd="0" destOrd="0" presId="urn:microsoft.com/office/officeart/2005/8/layout/gear1"/>
    <dgm:cxn modelId="{756F5C34-B9E1-8F40-96E9-DDBDF21E682A}" type="presOf" srcId="{9AB0F10D-E698-2640-BA97-261B4DFBE043}" destId="{9346ACA2-9E1C-1243-9FAD-CA6709D5D7FF}" srcOrd="1" destOrd="0" presId="urn:microsoft.com/office/officeart/2005/8/layout/gear1"/>
    <dgm:cxn modelId="{7251E901-367F-9748-A414-F81A4AED5882}" type="presOf" srcId="{9AB0F10D-E698-2640-BA97-261B4DFBE043}" destId="{CAF8B1F2-21C9-8D4E-90FC-D5EFD4CA2787}" srcOrd="3" destOrd="0" presId="urn:microsoft.com/office/officeart/2005/8/layout/gear1"/>
    <dgm:cxn modelId="{6596372A-FD88-3649-92FE-FE754FAD78AB}" type="presOf" srcId="{76E6180D-5827-E04F-AE1B-A286BD50AF02}" destId="{52F07031-0372-1741-AF4A-57789B02D814}" srcOrd="0" destOrd="0" presId="urn:microsoft.com/office/officeart/2005/8/layout/gear1"/>
    <dgm:cxn modelId="{F84020E7-5D4F-574B-A508-69D92DEC0376}" type="presOf" srcId="{BBA5EB8F-A092-CA4D-A8F5-2500BE9E2517}" destId="{2FEC4BAC-3E1C-CF4A-A254-66D13357AC2A}" srcOrd="0" destOrd="0" presId="urn:microsoft.com/office/officeart/2005/8/layout/gear1"/>
    <dgm:cxn modelId="{2104EEC5-8F43-064B-A1DF-A333240E32C4}" type="presOf" srcId="{DAC7BB54-060D-984E-9F4F-9BB21B4B3CDF}" destId="{FEC21A21-6F19-8A4F-B8E0-317667A11A93}" srcOrd="0" destOrd="0" presId="urn:microsoft.com/office/officeart/2005/8/layout/gear1"/>
    <dgm:cxn modelId="{A7CA4D45-1923-0849-A291-94B87D7DA231}" type="presOf" srcId="{BDC28A05-6975-CC4D-BF56-A14350E2833A}" destId="{93F4FDF6-5275-094D-A69B-C8E81C1AE6AC}" srcOrd="2" destOrd="0" presId="urn:microsoft.com/office/officeart/2005/8/layout/gear1"/>
    <dgm:cxn modelId="{2AADD844-86C1-EB49-A43A-A4F8E7D7877F}" srcId="{6AA5C3B3-8ACA-A445-9760-4045D6E29704}" destId="{9AB0F10D-E698-2640-BA97-261B4DFBE043}" srcOrd="2" destOrd="0" parTransId="{39D8B4E5-7D96-5546-87F0-5B983BA7B770}" sibTransId="{BBA5EB8F-A092-CA4D-A8F5-2500BE9E2517}"/>
    <dgm:cxn modelId="{C285A509-079B-8141-A464-3286784055B1}" type="presOf" srcId="{76E6180D-5827-E04F-AE1B-A286BD50AF02}" destId="{AFE21FBC-D575-554A-9B0C-7967F3CA9DC0}" srcOrd="1" destOrd="0" presId="urn:microsoft.com/office/officeart/2005/8/layout/gear1"/>
    <dgm:cxn modelId="{9D3F46C0-9446-5A44-85AC-58AC330A1009}" type="presOf" srcId="{BDC28A05-6975-CC4D-BF56-A14350E2833A}" destId="{E3262871-6E28-FA4E-A1C5-938E6D5382D7}" srcOrd="1" destOrd="0" presId="urn:microsoft.com/office/officeart/2005/8/layout/gear1"/>
    <dgm:cxn modelId="{F80D5860-A67F-3948-BCFD-069F89C4FA1D}" type="presParOf" srcId="{7BA739CC-8486-844E-B8DB-D5ABF98BBDE0}" destId="{52F07031-0372-1741-AF4A-57789B02D814}" srcOrd="0" destOrd="0" presId="urn:microsoft.com/office/officeart/2005/8/layout/gear1"/>
    <dgm:cxn modelId="{FC8DF3A3-9723-974A-8AB7-37C2B2DE1984}" type="presParOf" srcId="{7BA739CC-8486-844E-B8DB-D5ABF98BBDE0}" destId="{AFE21FBC-D575-554A-9B0C-7967F3CA9DC0}" srcOrd="1" destOrd="0" presId="urn:microsoft.com/office/officeart/2005/8/layout/gear1"/>
    <dgm:cxn modelId="{CD14410D-327E-C546-A615-232175325476}" type="presParOf" srcId="{7BA739CC-8486-844E-B8DB-D5ABF98BBDE0}" destId="{89CA16D4-A668-0B4B-BF02-8CD87C0CD910}" srcOrd="2" destOrd="0" presId="urn:microsoft.com/office/officeart/2005/8/layout/gear1"/>
    <dgm:cxn modelId="{BC7FBB03-383B-E74B-A418-0AFE7F1109FA}" type="presParOf" srcId="{7BA739CC-8486-844E-B8DB-D5ABF98BBDE0}" destId="{D7B2765D-64DD-2240-8025-910355E2A665}" srcOrd="3" destOrd="0" presId="urn:microsoft.com/office/officeart/2005/8/layout/gear1"/>
    <dgm:cxn modelId="{671166AF-BFE1-AF42-80D0-B776F896B804}" type="presParOf" srcId="{7BA739CC-8486-844E-B8DB-D5ABF98BBDE0}" destId="{E3262871-6E28-FA4E-A1C5-938E6D5382D7}" srcOrd="4" destOrd="0" presId="urn:microsoft.com/office/officeart/2005/8/layout/gear1"/>
    <dgm:cxn modelId="{56553219-716C-BF43-B942-A88866217BC5}" type="presParOf" srcId="{7BA739CC-8486-844E-B8DB-D5ABF98BBDE0}" destId="{93F4FDF6-5275-094D-A69B-C8E81C1AE6AC}" srcOrd="5" destOrd="0" presId="urn:microsoft.com/office/officeart/2005/8/layout/gear1"/>
    <dgm:cxn modelId="{524F2713-D3EF-2D41-ADDA-54781F4B465A}" type="presParOf" srcId="{7BA739CC-8486-844E-B8DB-D5ABF98BBDE0}" destId="{CA99C9FF-CDE0-8641-ADFE-7444CDE066E8}" srcOrd="6" destOrd="0" presId="urn:microsoft.com/office/officeart/2005/8/layout/gear1"/>
    <dgm:cxn modelId="{C2297976-66E6-0C46-BCE8-525483A30514}" type="presParOf" srcId="{7BA739CC-8486-844E-B8DB-D5ABF98BBDE0}" destId="{9346ACA2-9E1C-1243-9FAD-CA6709D5D7FF}" srcOrd="7" destOrd="0" presId="urn:microsoft.com/office/officeart/2005/8/layout/gear1"/>
    <dgm:cxn modelId="{8EAF5F7A-5326-B846-B294-B221EA341728}" type="presParOf" srcId="{7BA739CC-8486-844E-B8DB-D5ABF98BBDE0}" destId="{DCF9CBBE-7511-6F45-B09F-DA5241171AB2}" srcOrd="8" destOrd="0" presId="urn:microsoft.com/office/officeart/2005/8/layout/gear1"/>
    <dgm:cxn modelId="{940300C0-F07D-714A-B038-093183B67D05}" type="presParOf" srcId="{7BA739CC-8486-844E-B8DB-D5ABF98BBDE0}" destId="{CAF8B1F2-21C9-8D4E-90FC-D5EFD4CA2787}" srcOrd="9" destOrd="0" presId="urn:microsoft.com/office/officeart/2005/8/layout/gear1"/>
    <dgm:cxn modelId="{9473798D-11A5-E943-97F9-E90E2DADE100}" type="presParOf" srcId="{7BA739CC-8486-844E-B8DB-D5ABF98BBDE0}" destId="{5BA06FA9-8C89-6241-BF37-CA91280C7A51}" srcOrd="10" destOrd="0" presId="urn:microsoft.com/office/officeart/2005/8/layout/gear1"/>
    <dgm:cxn modelId="{72BF9389-4D4C-054A-A23C-E169D8B1DF58}" type="presParOf" srcId="{7BA739CC-8486-844E-B8DB-D5ABF98BBDE0}" destId="{FEC21A21-6F19-8A4F-B8E0-317667A11A93}" srcOrd="11" destOrd="0" presId="urn:microsoft.com/office/officeart/2005/8/layout/gear1"/>
    <dgm:cxn modelId="{1435FAB5-E9B6-C642-82B9-8C0D4F633730}" type="presParOf" srcId="{7BA739CC-8486-844E-B8DB-D5ABF98BBDE0}" destId="{2FEC4BAC-3E1C-CF4A-A254-66D13357AC2A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CF9A58-439A-7842-B7B8-1C0EEB1AEA74}">
      <dsp:nvSpPr>
        <dsp:cNvPr id="0" name=""/>
        <dsp:cNvSpPr/>
      </dsp:nvSpPr>
      <dsp:spPr>
        <a:xfrm>
          <a:off x="1174041" y="471576"/>
          <a:ext cx="4290407" cy="1490001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B2E7C5-ADAD-3E4A-A13B-46BEA9675228}">
      <dsp:nvSpPr>
        <dsp:cNvPr id="0" name=""/>
        <dsp:cNvSpPr/>
      </dsp:nvSpPr>
      <dsp:spPr>
        <a:xfrm>
          <a:off x="2910159" y="4120085"/>
          <a:ext cx="831474" cy="532143"/>
        </a:xfrm>
        <a:prstGeom prst="downArrow">
          <a:avLst/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AC970D7C-B145-3040-BCE5-2B9F16E99BD4}">
      <dsp:nvSpPr>
        <dsp:cNvPr id="0" name=""/>
        <dsp:cNvSpPr/>
      </dsp:nvSpPr>
      <dsp:spPr>
        <a:xfrm>
          <a:off x="1330358" y="4545800"/>
          <a:ext cx="3991076" cy="9977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8920" tIns="248920" rIns="248920" bIns="24892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500" kern="1200" dirty="0" smtClean="0">
              <a:solidFill>
                <a:srgbClr val="008000"/>
              </a:solidFill>
            </a:rPr>
            <a:t>CONFLICTOS</a:t>
          </a:r>
          <a:endParaRPr lang="es-ES" sz="3500" kern="1200" dirty="0">
            <a:solidFill>
              <a:srgbClr val="008000"/>
            </a:solidFill>
          </a:endParaRPr>
        </a:p>
      </dsp:txBody>
      <dsp:txXfrm>
        <a:off x="1330358" y="4545800"/>
        <a:ext cx="3991076" cy="997769"/>
      </dsp:txXfrm>
    </dsp:sp>
    <dsp:sp modelId="{6BEEF757-3312-AB44-AD08-E016BBE48EB0}">
      <dsp:nvSpPr>
        <dsp:cNvPr id="0" name=""/>
        <dsp:cNvSpPr/>
      </dsp:nvSpPr>
      <dsp:spPr>
        <a:xfrm>
          <a:off x="2733887" y="2076654"/>
          <a:ext cx="1496653" cy="1496653"/>
        </a:xfrm>
        <a:prstGeom prst="ellipse">
          <a:avLst/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Lo que no entiendo</a:t>
          </a:r>
          <a:endParaRPr lang="es-ES" sz="1800" b="1" kern="1200" dirty="0"/>
        </a:p>
      </dsp:txBody>
      <dsp:txXfrm>
        <a:off x="2953067" y="2295834"/>
        <a:ext cx="1058293" cy="1058293"/>
      </dsp:txXfrm>
    </dsp:sp>
    <dsp:sp modelId="{7B3D4B71-BE5F-A74E-908E-0C075B74862C}">
      <dsp:nvSpPr>
        <dsp:cNvPr id="0" name=""/>
        <dsp:cNvSpPr/>
      </dsp:nvSpPr>
      <dsp:spPr>
        <a:xfrm>
          <a:off x="1662948" y="953831"/>
          <a:ext cx="1496653" cy="1496653"/>
        </a:xfrm>
        <a:prstGeom prst="ellipse">
          <a:avLst/>
        </a:prstGeom>
        <a:solidFill>
          <a:srgbClr val="80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Lo que me imponen</a:t>
          </a:r>
          <a:endParaRPr lang="es-ES" sz="1800" b="1" kern="1200" dirty="0"/>
        </a:p>
      </dsp:txBody>
      <dsp:txXfrm>
        <a:off x="1882128" y="1173011"/>
        <a:ext cx="1058293" cy="1058293"/>
      </dsp:txXfrm>
    </dsp:sp>
    <dsp:sp modelId="{F1F2ADE5-CF01-2E44-B629-790AB09298B0}">
      <dsp:nvSpPr>
        <dsp:cNvPr id="0" name=""/>
        <dsp:cNvSpPr/>
      </dsp:nvSpPr>
      <dsp:spPr>
        <a:xfrm>
          <a:off x="3192861" y="591973"/>
          <a:ext cx="1496653" cy="149665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Lo que me quitan</a:t>
          </a:r>
          <a:endParaRPr lang="es-ES" sz="1800" b="1" kern="1200" dirty="0"/>
        </a:p>
      </dsp:txBody>
      <dsp:txXfrm>
        <a:off x="3412041" y="811153"/>
        <a:ext cx="1058293" cy="1058293"/>
      </dsp:txXfrm>
    </dsp:sp>
    <dsp:sp modelId="{6D5823E3-614B-D146-8C35-CDB336DC9DE9}">
      <dsp:nvSpPr>
        <dsp:cNvPr id="0" name=""/>
        <dsp:cNvSpPr/>
      </dsp:nvSpPr>
      <dsp:spPr>
        <a:xfrm>
          <a:off x="997769" y="288651"/>
          <a:ext cx="4656255" cy="3725004"/>
        </a:xfrm>
        <a:prstGeom prst="funnel">
          <a:avLst/>
        </a:prstGeom>
        <a:solidFill>
          <a:schemeClr val="accent4">
            <a:lumMod val="40000"/>
            <a:lumOff val="60000"/>
            <a:alpha val="4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2FD5BA-66B5-734E-BF57-619493D56837}">
      <dsp:nvSpPr>
        <dsp:cNvPr id="0" name=""/>
        <dsp:cNvSpPr/>
      </dsp:nvSpPr>
      <dsp:spPr>
        <a:xfrm>
          <a:off x="1706983" y="206828"/>
          <a:ext cx="4104740" cy="1425522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3DA6B3-DEEE-3D43-BFD7-79AF6A36C05A}">
      <dsp:nvSpPr>
        <dsp:cNvPr id="0" name=""/>
        <dsp:cNvSpPr/>
      </dsp:nvSpPr>
      <dsp:spPr>
        <a:xfrm>
          <a:off x="3367971" y="3697448"/>
          <a:ext cx="795492" cy="509115"/>
        </a:xfrm>
        <a:prstGeom prst="down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88900" dist="38100" dir="6600000" sx="101000" sy="101000" rotWithShape="0">
            <a:srgbClr val="000000">
              <a:alpha val="50000"/>
            </a:srgbClr>
          </a:outerShdw>
        </a:effectLst>
        <a:scene3d>
          <a:camera prst="perspectiveFront" fov="3000000"/>
          <a:lightRig rig="morning" dir="tl">
            <a:rot lat="0" lon="0" rev="1800000"/>
          </a:lightRig>
        </a:scene3d>
        <a:sp3d contourW="38100" prstMaterial="softEdge">
          <a:bevelT w="25400" h="38100"/>
          <a:contourClr>
            <a:schemeClr val="accent1">
              <a:tint val="60000"/>
              <a:hueOff val="0"/>
              <a:satOff val="0"/>
              <a:lumOff val="0"/>
              <a:alphaOff val="0"/>
              <a:tint val="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</dsp:sp>
    <dsp:sp modelId="{BDC67F25-941B-F04D-BE6F-55F59B69B85B}">
      <dsp:nvSpPr>
        <dsp:cNvPr id="0" name=""/>
        <dsp:cNvSpPr/>
      </dsp:nvSpPr>
      <dsp:spPr>
        <a:xfrm>
          <a:off x="1856535" y="4104740"/>
          <a:ext cx="3818363" cy="9545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b="1" kern="1200" dirty="0" smtClean="0"/>
            <a:t>Estilo de vida social</a:t>
          </a:r>
          <a:endParaRPr lang="es-ES" sz="2800" b="1" kern="1200" dirty="0"/>
        </a:p>
      </dsp:txBody>
      <dsp:txXfrm>
        <a:off x="1856535" y="4104740"/>
        <a:ext cx="3818363" cy="954590"/>
      </dsp:txXfrm>
    </dsp:sp>
    <dsp:sp modelId="{6B5F6057-8B71-4240-81A4-9FA4E71CD569}">
      <dsp:nvSpPr>
        <dsp:cNvPr id="0" name=""/>
        <dsp:cNvSpPr/>
      </dsp:nvSpPr>
      <dsp:spPr>
        <a:xfrm>
          <a:off x="3199326" y="1742446"/>
          <a:ext cx="1431886" cy="1431886"/>
        </a:xfrm>
        <a:prstGeom prst="ellipse">
          <a:avLst/>
        </a:prstGeom>
        <a:solidFill>
          <a:srgbClr val="008000"/>
        </a:soli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88900" dist="38100" dir="6600000" sx="101000" sy="101000" rotWithShape="0">
            <a:srgbClr val="000000">
              <a:alpha val="50000"/>
            </a:srgbClr>
          </a:outerShdw>
        </a:effectLst>
        <a:scene3d>
          <a:camera prst="perspectiveFront" fov="3000000"/>
          <a:lightRig rig="morning" dir="tl">
            <a:rot lat="0" lon="0" rev="1800000"/>
          </a:lightRig>
        </a:scene3d>
        <a:sp3d contourW="38100" prstMaterial="softEdge">
          <a:bevelT w="25400" h="38100"/>
          <a:contourClr>
            <a:schemeClr val="accent1">
              <a:hueOff val="0"/>
              <a:satOff val="0"/>
              <a:lumOff val="0"/>
              <a:alphaOff val="0"/>
              <a:tint val="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kern="1200" dirty="0" smtClean="0"/>
            <a:t>PERSONA</a:t>
          </a:r>
          <a:endParaRPr lang="es-ES" sz="1700" b="1" kern="1200" dirty="0"/>
        </a:p>
      </dsp:txBody>
      <dsp:txXfrm>
        <a:off x="3409021" y="1952141"/>
        <a:ext cx="1012496" cy="1012496"/>
      </dsp:txXfrm>
    </dsp:sp>
    <dsp:sp modelId="{FECA0E09-031D-2248-9DB1-669A32F78F6E}">
      <dsp:nvSpPr>
        <dsp:cNvPr id="0" name=""/>
        <dsp:cNvSpPr/>
      </dsp:nvSpPr>
      <dsp:spPr>
        <a:xfrm>
          <a:off x="2174732" y="668213"/>
          <a:ext cx="1431886" cy="143188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88900" dist="38100" dir="6600000" sx="101000" sy="101000" rotWithShape="0">
            <a:srgbClr val="000000">
              <a:alpha val="50000"/>
            </a:srgbClr>
          </a:outerShdw>
        </a:effectLst>
        <a:scene3d>
          <a:camera prst="perspectiveFront" fov="3000000"/>
          <a:lightRig rig="morning" dir="tl">
            <a:rot lat="0" lon="0" rev="1800000"/>
          </a:lightRig>
        </a:scene3d>
        <a:sp3d contourW="38100" prstMaterial="softEdge">
          <a:bevelT w="25400" h="38100"/>
          <a:contourClr>
            <a:schemeClr val="accent1">
              <a:hueOff val="0"/>
              <a:satOff val="0"/>
              <a:lumOff val="0"/>
              <a:alphaOff val="0"/>
              <a:tint val="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kern="1200" dirty="0" smtClean="0"/>
            <a:t>FAMILIA</a:t>
          </a:r>
          <a:endParaRPr lang="es-ES" sz="1700" b="1" kern="1200" dirty="0"/>
        </a:p>
      </dsp:txBody>
      <dsp:txXfrm>
        <a:off x="2384427" y="877908"/>
        <a:ext cx="1012496" cy="1012496"/>
      </dsp:txXfrm>
    </dsp:sp>
    <dsp:sp modelId="{517D833E-4875-0040-85A8-CF654F856933}">
      <dsp:nvSpPr>
        <dsp:cNvPr id="0" name=""/>
        <dsp:cNvSpPr/>
      </dsp:nvSpPr>
      <dsp:spPr>
        <a:xfrm>
          <a:off x="3638438" y="322015"/>
          <a:ext cx="1431886" cy="1431886"/>
        </a:xfrm>
        <a:prstGeom prst="ellipse">
          <a:avLst/>
        </a:prstGeom>
        <a:solidFill>
          <a:srgbClr val="000090"/>
        </a:soli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88900" dist="38100" dir="6600000" sx="101000" sy="101000" rotWithShape="0">
            <a:srgbClr val="000000">
              <a:alpha val="50000"/>
            </a:srgbClr>
          </a:outerShdw>
        </a:effectLst>
        <a:scene3d>
          <a:camera prst="perspectiveFront" fov="3000000"/>
          <a:lightRig rig="morning" dir="tl">
            <a:rot lat="0" lon="0" rev="1800000"/>
          </a:lightRig>
        </a:scene3d>
        <a:sp3d contourW="38100" prstMaterial="softEdge">
          <a:bevelT w="25400" h="38100"/>
          <a:contourClr>
            <a:schemeClr val="accent1">
              <a:hueOff val="0"/>
              <a:satOff val="0"/>
              <a:lumOff val="0"/>
              <a:alphaOff val="0"/>
              <a:tint val="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kern="1200" dirty="0" smtClean="0"/>
            <a:t>TRABAJO</a:t>
          </a:r>
          <a:endParaRPr lang="es-ES" sz="1700" b="1" kern="1200" dirty="0"/>
        </a:p>
      </dsp:txBody>
      <dsp:txXfrm>
        <a:off x="3848133" y="531710"/>
        <a:ext cx="1012496" cy="1012496"/>
      </dsp:txXfrm>
    </dsp:sp>
    <dsp:sp modelId="{8C2D3DA5-2B19-F84D-A826-086733523D68}">
      <dsp:nvSpPr>
        <dsp:cNvPr id="0" name=""/>
        <dsp:cNvSpPr/>
      </dsp:nvSpPr>
      <dsp:spPr>
        <a:xfrm>
          <a:off x="1538338" y="31819"/>
          <a:ext cx="4454757" cy="3563805"/>
        </a:xfrm>
        <a:prstGeom prst="funnel">
          <a:avLst/>
        </a:prstGeom>
        <a:solidFill>
          <a:srgbClr val="CCFFCC">
            <a:alpha val="4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24012A-5BFD-2C46-A094-417C9880B9A7}">
      <dsp:nvSpPr>
        <dsp:cNvPr id="0" name=""/>
        <dsp:cNvSpPr/>
      </dsp:nvSpPr>
      <dsp:spPr>
        <a:xfrm>
          <a:off x="2215798" y="2478881"/>
          <a:ext cx="1354589" cy="135475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845CECF-D4FD-E84A-B120-DE6CD2686E35}">
      <dsp:nvSpPr>
        <dsp:cNvPr id="0" name=""/>
        <dsp:cNvSpPr/>
      </dsp:nvSpPr>
      <dsp:spPr>
        <a:xfrm>
          <a:off x="3079754" y="1481015"/>
          <a:ext cx="402215" cy="401691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BE21D5E-AD78-994A-B2D1-CA813C3A2CD2}">
      <dsp:nvSpPr>
        <dsp:cNvPr id="0" name=""/>
        <dsp:cNvSpPr/>
      </dsp:nvSpPr>
      <dsp:spPr>
        <a:xfrm>
          <a:off x="2263764" y="2530811"/>
          <a:ext cx="1250568" cy="1250386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483284C-6F44-114A-A71F-27C1255ABC85}">
      <dsp:nvSpPr>
        <dsp:cNvPr id="0" name=""/>
        <dsp:cNvSpPr/>
      </dsp:nvSpPr>
      <dsp:spPr>
        <a:xfrm>
          <a:off x="3668630" y="2734457"/>
          <a:ext cx="708501" cy="70868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4F5028E-F6E6-7544-BE78-6D139A83CD6B}">
      <dsp:nvSpPr>
        <dsp:cNvPr id="0" name=""/>
        <dsp:cNvSpPr/>
      </dsp:nvSpPr>
      <dsp:spPr>
        <a:xfrm>
          <a:off x="3710239" y="2776204"/>
          <a:ext cx="625284" cy="62519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369B2CF-8EF7-7340-B590-EC0BC2F5227F}">
      <dsp:nvSpPr>
        <dsp:cNvPr id="0" name=""/>
        <dsp:cNvSpPr/>
      </dsp:nvSpPr>
      <dsp:spPr>
        <a:xfrm>
          <a:off x="3391240" y="1734555"/>
          <a:ext cx="909031" cy="90877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3D810C7-477A-6040-8892-2EF459EC0D45}">
      <dsp:nvSpPr>
        <dsp:cNvPr id="0" name=""/>
        <dsp:cNvSpPr/>
      </dsp:nvSpPr>
      <dsp:spPr>
        <a:xfrm>
          <a:off x="4496756" y="74330"/>
          <a:ext cx="297616" cy="297832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9EB78AD-96F5-3F49-8694-15C2A0C3BCBF}">
      <dsp:nvSpPr>
        <dsp:cNvPr id="0" name=""/>
        <dsp:cNvSpPr/>
      </dsp:nvSpPr>
      <dsp:spPr>
        <a:xfrm>
          <a:off x="4943470" y="0"/>
          <a:ext cx="149097" cy="148661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42F0EDA-2B3B-3046-B154-9A0C381D9056}">
      <dsp:nvSpPr>
        <dsp:cNvPr id="0" name=""/>
        <dsp:cNvSpPr/>
      </dsp:nvSpPr>
      <dsp:spPr>
        <a:xfrm>
          <a:off x="3439205" y="1782411"/>
          <a:ext cx="813100" cy="812547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EF8C2C5-C0FE-C342-B2CF-DA461B929B46}">
      <dsp:nvSpPr>
        <dsp:cNvPr id="0" name=""/>
        <dsp:cNvSpPr/>
      </dsp:nvSpPr>
      <dsp:spPr>
        <a:xfrm>
          <a:off x="3492950" y="926080"/>
          <a:ext cx="637419" cy="63690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A286484-F5F6-C74C-ACEE-593A5CBE611D}">
      <dsp:nvSpPr>
        <dsp:cNvPr id="0" name=""/>
        <dsp:cNvSpPr/>
      </dsp:nvSpPr>
      <dsp:spPr>
        <a:xfrm>
          <a:off x="4076625" y="4689459"/>
          <a:ext cx="402215" cy="401691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31BE25B-F9CB-A143-966A-16D2E8BC99C4}">
      <dsp:nvSpPr>
        <dsp:cNvPr id="0" name=""/>
        <dsp:cNvSpPr/>
      </dsp:nvSpPr>
      <dsp:spPr>
        <a:xfrm>
          <a:off x="3530513" y="963245"/>
          <a:ext cx="562293" cy="56206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A882B3A-AE8F-434C-9800-C8D978CD326B}">
      <dsp:nvSpPr>
        <dsp:cNvPr id="0" name=""/>
        <dsp:cNvSpPr/>
      </dsp:nvSpPr>
      <dsp:spPr>
        <a:xfrm>
          <a:off x="3939664" y="330415"/>
          <a:ext cx="590610" cy="59057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83EA752-C986-6B4F-B061-B3F8FF2A67AC}">
      <dsp:nvSpPr>
        <dsp:cNvPr id="0" name=""/>
        <dsp:cNvSpPr/>
      </dsp:nvSpPr>
      <dsp:spPr>
        <a:xfrm>
          <a:off x="3974338" y="365035"/>
          <a:ext cx="521262" cy="520824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10DB8DA-1D41-1B48-8738-442669E2C921}">
      <dsp:nvSpPr>
        <dsp:cNvPr id="0" name=""/>
        <dsp:cNvSpPr/>
      </dsp:nvSpPr>
      <dsp:spPr>
        <a:xfrm>
          <a:off x="3109227" y="3795962"/>
          <a:ext cx="1015364" cy="101568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C564E08-AD9D-7541-8A30-ABC0057ECD2A}">
      <dsp:nvSpPr>
        <dsp:cNvPr id="0" name=""/>
        <dsp:cNvSpPr/>
      </dsp:nvSpPr>
      <dsp:spPr>
        <a:xfrm>
          <a:off x="4448791" y="3423799"/>
          <a:ext cx="223068" cy="223501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46E796E-7EBE-6A4F-B515-BE60027106B4}">
      <dsp:nvSpPr>
        <dsp:cNvPr id="0" name=""/>
        <dsp:cNvSpPr/>
      </dsp:nvSpPr>
      <dsp:spPr>
        <a:xfrm>
          <a:off x="3162971" y="3849419"/>
          <a:ext cx="908453" cy="908261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E236B83-6BF7-F44D-9D56-8B620FD9FE52}">
      <dsp:nvSpPr>
        <dsp:cNvPr id="0" name=""/>
        <dsp:cNvSpPr/>
      </dsp:nvSpPr>
      <dsp:spPr>
        <a:xfrm>
          <a:off x="876234" y="1782411"/>
          <a:ext cx="2009924" cy="6363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" numCol="1" spcCol="1270" anchor="b" anchorCtr="0">
          <a:noAutofit/>
        </a:bodyPr>
        <a:lstStyle/>
        <a:p>
          <a:pPr lvl="0" algn="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500" kern="1200" dirty="0" smtClean="0"/>
            <a:t>Intimidad</a:t>
          </a:r>
          <a:endParaRPr lang="es-ES_tradnl" sz="2500" kern="1200" dirty="0"/>
        </a:p>
      </dsp:txBody>
      <dsp:txXfrm>
        <a:off x="876234" y="1782411"/>
        <a:ext cx="2009924" cy="636393"/>
      </dsp:txXfrm>
    </dsp:sp>
    <dsp:sp modelId="{F39817E2-2E6D-8940-8A90-3FF694FB713B}">
      <dsp:nvSpPr>
        <dsp:cNvPr id="0" name=""/>
        <dsp:cNvSpPr/>
      </dsp:nvSpPr>
      <dsp:spPr>
        <a:xfrm>
          <a:off x="4523339" y="2776204"/>
          <a:ext cx="2009924" cy="6251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500" kern="1200" dirty="0" smtClean="0"/>
            <a:t>Polaridad</a:t>
          </a:r>
          <a:endParaRPr lang="es-ES_tradnl" sz="2500" kern="1200" dirty="0"/>
        </a:p>
      </dsp:txBody>
      <dsp:txXfrm>
        <a:off x="4523339" y="2776204"/>
        <a:ext cx="2009924" cy="625193"/>
      </dsp:txXfrm>
    </dsp:sp>
    <dsp:sp modelId="{C293DC30-A33E-A64E-BD03-17BC42E189EF}">
      <dsp:nvSpPr>
        <dsp:cNvPr id="0" name=""/>
        <dsp:cNvSpPr/>
      </dsp:nvSpPr>
      <dsp:spPr>
        <a:xfrm>
          <a:off x="4448791" y="1782411"/>
          <a:ext cx="2009924" cy="8125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kern="1200" dirty="0" err="1" smtClean="0"/>
            <a:t>Intensidad</a:t>
          </a:r>
          <a:endParaRPr lang="pt-BR" sz="2500" kern="1200" dirty="0"/>
        </a:p>
      </dsp:txBody>
      <dsp:txXfrm>
        <a:off x="4448791" y="1782411"/>
        <a:ext cx="2009924" cy="812547"/>
      </dsp:txXfrm>
    </dsp:sp>
    <dsp:sp modelId="{B295BFBF-14A6-BD48-9AE4-AF417847B178}">
      <dsp:nvSpPr>
        <dsp:cNvPr id="0" name=""/>
        <dsp:cNvSpPr/>
      </dsp:nvSpPr>
      <dsp:spPr>
        <a:xfrm>
          <a:off x="4273110" y="963245"/>
          <a:ext cx="2009924" cy="5620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kern="1200" dirty="0" smtClean="0"/>
            <a:t>Amplitud</a:t>
          </a:r>
          <a:endParaRPr lang="es-ES" sz="2500" kern="1200" dirty="0"/>
        </a:p>
      </dsp:txBody>
      <dsp:txXfrm>
        <a:off x="4273110" y="963245"/>
        <a:ext cx="2009924" cy="562063"/>
      </dsp:txXfrm>
    </dsp:sp>
    <dsp:sp modelId="{F70C8733-D984-0044-AD3B-24A3E25A6545}">
      <dsp:nvSpPr>
        <dsp:cNvPr id="0" name=""/>
        <dsp:cNvSpPr/>
      </dsp:nvSpPr>
      <dsp:spPr>
        <a:xfrm>
          <a:off x="4645276" y="365035"/>
          <a:ext cx="2009924" cy="5208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kern="1200" dirty="0" smtClean="0"/>
            <a:t>Profundidad</a:t>
          </a:r>
        </a:p>
      </dsp:txBody>
      <dsp:txXfrm>
        <a:off x="4645276" y="365035"/>
        <a:ext cx="2009924" cy="520824"/>
      </dsp:txXfrm>
    </dsp:sp>
    <dsp:sp modelId="{87DD0A27-D9BB-804F-964A-234EB46DBC1E}">
      <dsp:nvSpPr>
        <dsp:cNvPr id="0" name=""/>
        <dsp:cNvSpPr/>
      </dsp:nvSpPr>
      <dsp:spPr>
        <a:xfrm>
          <a:off x="988924" y="3849419"/>
          <a:ext cx="2009924" cy="9082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kern="1200" dirty="0" smtClean="0"/>
            <a:t>Nivel social</a:t>
          </a:r>
        </a:p>
      </dsp:txBody>
      <dsp:txXfrm>
        <a:off x="988924" y="3849419"/>
        <a:ext cx="2009924" cy="908261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DCCE3C-7DE7-D142-AA1F-A43C5818A0EC}">
      <dsp:nvSpPr>
        <dsp:cNvPr id="0" name=""/>
        <dsp:cNvSpPr/>
      </dsp:nvSpPr>
      <dsp:spPr>
        <a:xfrm>
          <a:off x="4100" y="1679508"/>
          <a:ext cx="2100089" cy="1732134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  <a:alpha val="9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900" kern="1200" dirty="0" smtClean="0"/>
            <a:t>Internos</a:t>
          </a:r>
          <a:endParaRPr lang="es-E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900" kern="1200" dirty="0" smtClean="0"/>
            <a:t>Externos: sentidos</a:t>
          </a:r>
          <a:endParaRPr lang="es-ES" sz="1900" kern="1200" dirty="0"/>
        </a:p>
      </dsp:txBody>
      <dsp:txXfrm>
        <a:off x="43961" y="1719369"/>
        <a:ext cx="2020367" cy="1281241"/>
      </dsp:txXfrm>
    </dsp:sp>
    <dsp:sp modelId="{B3962504-6E04-AB42-BFAB-C4ECC25B4E33}">
      <dsp:nvSpPr>
        <dsp:cNvPr id="0" name=""/>
        <dsp:cNvSpPr/>
      </dsp:nvSpPr>
      <dsp:spPr>
        <a:xfrm>
          <a:off x="1210436" y="2185933"/>
          <a:ext cx="2177313" cy="2177313"/>
        </a:xfrm>
        <a:prstGeom prst="leftCircularArrow">
          <a:avLst>
            <a:gd name="adj1" fmla="val 2522"/>
            <a:gd name="adj2" fmla="val 305784"/>
            <a:gd name="adj3" fmla="val 2081294"/>
            <a:gd name="adj4" fmla="val 9024489"/>
            <a:gd name="adj5" fmla="val 2942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8FFE0D-98F8-C542-93C7-93B9364EB975}">
      <dsp:nvSpPr>
        <dsp:cNvPr id="0" name=""/>
        <dsp:cNvSpPr/>
      </dsp:nvSpPr>
      <dsp:spPr>
        <a:xfrm>
          <a:off x="470787" y="3040471"/>
          <a:ext cx="1866746" cy="74234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 smtClean="0"/>
            <a:t>ESTÍMULOS</a:t>
          </a:r>
          <a:endParaRPr lang="es-ES" sz="2200" kern="1200" dirty="0"/>
        </a:p>
      </dsp:txBody>
      <dsp:txXfrm>
        <a:off x="492529" y="3062213"/>
        <a:ext cx="1823262" cy="698859"/>
      </dsp:txXfrm>
    </dsp:sp>
    <dsp:sp modelId="{B28874F7-B28A-9F4D-88B6-361597FAC098}">
      <dsp:nvSpPr>
        <dsp:cNvPr id="0" name=""/>
        <dsp:cNvSpPr/>
      </dsp:nvSpPr>
      <dsp:spPr>
        <a:xfrm>
          <a:off x="2599000" y="1679508"/>
          <a:ext cx="2100089" cy="1732134"/>
        </a:xfrm>
        <a:prstGeom prst="roundRect">
          <a:avLst>
            <a:gd name="adj" fmla="val 10000"/>
          </a:avLst>
        </a:prstGeom>
        <a:solidFill>
          <a:srgbClr val="4CDC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900" kern="1200" dirty="0" smtClean="0"/>
            <a:t>Consciente</a:t>
          </a:r>
          <a:endParaRPr lang="es-E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900" kern="1200" dirty="0" smtClean="0"/>
            <a:t>Inconsciente</a:t>
          </a:r>
          <a:endParaRPr lang="es-ES" sz="1900" kern="1200" dirty="0"/>
        </a:p>
      </dsp:txBody>
      <dsp:txXfrm>
        <a:off x="2638861" y="2090540"/>
        <a:ext cx="2020367" cy="1281241"/>
      </dsp:txXfrm>
    </dsp:sp>
    <dsp:sp modelId="{7607EC65-2282-0C43-BBC3-5D596B94AAE7}">
      <dsp:nvSpPr>
        <dsp:cNvPr id="0" name=""/>
        <dsp:cNvSpPr/>
      </dsp:nvSpPr>
      <dsp:spPr>
        <a:xfrm>
          <a:off x="3787836" y="659988"/>
          <a:ext cx="2445658" cy="2445658"/>
        </a:xfrm>
        <a:prstGeom prst="circularArrow">
          <a:avLst>
            <a:gd name="adj1" fmla="val 2245"/>
            <a:gd name="adj2" fmla="val 270497"/>
            <a:gd name="adj3" fmla="val 19553992"/>
            <a:gd name="adj4" fmla="val 12575511"/>
            <a:gd name="adj5" fmla="val 2619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28C486-516C-8344-82B7-F675A79212E6}">
      <dsp:nvSpPr>
        <dsp:cNvPr id="0" name=""/>
        <dsp:cNvSpPr/>
      </dsp:nvSpPr>
      <dsp:spPr>
        <a:xfrm>
          <a:off x="3065687" y="1308336"/>
          <a:ext cx="1866746" cy="742343"/>
        </a:xfrm>
        <a:prstGeom prst="roundRect">
          <a:avLst>
            <a:gd name="adj" fmla="val 10000"/>
          </a:avLst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 smtClean="0"/>
            <a:t>REACCIÓN</a:t>
          </a:r>
          <a:endParaRPr lang="es-ES" sz="2200" kern="1200" dirty="0"/>
        </a:p>
      </dsp:txBody>
      <dsp:txXfrm>
        <a:off x="3087429" y="1330078"/>
        <a:ext cx="1823262" cy="698859"/>
      </dsp:txXfrm>
    </dsp:sp>
    <dsp:sp modelId="{9FB92403-88E8-0041-97D9-65C80B85E75A}">
      <dsp:nvSpPr>
        <dsp:cNvPr id="0" name=""/>
        <dsp:cNvSpPr/>
      </dsp:nvSpPr>
      <dsp:spPr>
        <a:xfrm>
          <a:off x="5193901" y="1679508"/>
          <a:ext cx="2100089" cy="1732134"/>
        </a:xfrm>
        <a:prstGeom prst="roundRect">
          <a:avLst>
            <a:gd name="adj" fmla="val 10000"/>
          </a:avLst>
        </a:prstGeom>
        <a:solidFill>
          <a:srgbClr val="CCFFCC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900" kern="1200" dirty="0" smtClean="0"/>
            <a:t>Sentimientos</a:t>
          </a:r>
          <a:endParaRPr lang="es-E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900" kern="1200" dirty="0" smtClean="0"/>
            <a:t>Emocione</a:t>
          </a:r>
          <a:endParaRPr lang="es-E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900" kern="1200" dirty="0" smtClean="0"/>
            <a:t>Estado ánimo</a:t>
          </a:r>
          <a:endParaRPr lang="es-E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900" kern="1200" dirty="0" smtClean="0"/>
            <a:t>Pasiones</a:t>
          </a:r>
          <a:endParaRPr lang="es-ES" sz="1900" kern="1200" dirty="0"/>
        </a:p>
      </dsp:txBody>
      <dsp:txXfrm>
        <a:off x="5233762" y="1719369"/>
        <a:ext cx="2020367" cy="1281241"/>
      </dsp:txXfrm>
    </dsp:sp>
    <dsp:sp modelId="{6C1F87CA-9927-D54F-8271-E9D8197EE0C0}">
      <dsp:nvSpPr>
        <dsp:cNvPr id="0" name=""/>
        <dsp:cNvSpPr/>
      </dsp:nvSpPr>
      <dsp:spPr>
        <a:xfrm>
          <a:off x="5660587" y="3040471"/>
          <a:ext cx="1866746" cy="742343"/>
        </a:xfrm>
        <a:prstGeom prst="roundRect">
          <a:avLst>
            <a:gd name="adj" fmla="val 10000"/>
          </a:avLst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 smtClean="0"/>
            <a:t>EXPRESIONES</a:t>
          </a:r>
          <a:endParaRPr lang="es-ES" sz="2200" kern="1200" dirty="0"/>
        </a:p>
      </dsp:txBody>
      <dsp:txXfrm>
        <a:off x="5682329" y="3062213"/>
        <a:ext cx="1823262" cy="698859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BD666E-68A4-364B-80E1-AEA4254606B5}">
      <dsp:nvSpPr>
        <dsp:cNvPr id="0" name=""/>
        <dsp:cNvSpPr/>
      </dsp:nvSpPr>
      <dsp:spPr>
        <a:xfrm>
          <a:off x="3012573" y="0"/>
          <a:ext cx="4518861" cy="1590984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61800" extrusionH="10600" contourW="3000">
          <a:bevelT w="48600" h="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2000" kern="1200" dirty="0" smtClean="0"/>
            <a:t>El de los sentidos y la emotividad</a:t>
          </a:r>
          <a:endParaRPr lang="es-ES_tradnl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2000" kern="1200" dirty="0" smtClean="0"/>
            <a:t>Produce placer o dolor</a:t>
          </a:r>
          <a:endParaRPr lang="es-ES_tradnl" sz="2000" kern="1200" dirty="0"/>
        </a:p>
      </dsp:txBody>
      <dsp:txXfrm>
        <a:off x="3012573" y="198873"/>
        <a:ext cx="3922242" cy="1193238"/>
      </dsp:txXfrm>
    </dsp:sp>
    <dsp:sp modelId="{B6CDB453-BB4C-3541-BD9A-D5D5D4024E20}">
      <dsp:nvSpPr>
        <dsp:cNvPr id="0" name=""/>
        <dsp:cNvSpPr/>
      </dsp:nvSpPr>
      <dsp:spPr>
        <a:xfrm>
          <a:off x="0" y="0"/>
          <a:ext cx="3012574" cy="1590984"/>
        </a:xfrm>
        <a:prstGeom prst="roundRect">
          <a:avLst/>
        </a:prstGeom>
        <a:solidFill>
          <a:srgbClr val="660066"/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900" b="1" kern="1200" dirty="0" smtClean="0">
              <a:solidFill>
                <a:schemeClr val="bg1"/>
              </a:solidFill>
            </a:rPr>
            <a:t>NIVEL SENSORIAL</a:t>
          </a:r>
          <a:endParaRPr lang="es-ES_tradnl" sz="2900" b="1" kern="1200" dirty="0">
            <a:solidFill>
              <a:schemeClr val="bg1"/>
            </a:solidFill>
          </a:endParaRPr>
        </a:p>
      </dsp:txBody>
      <dsp:txXfrm>
        <a:off x="77665" y="77665"/>
        <a:ext cx="2857244" cy="1435654"/>
      </dsp:txXfrm>
    </dsp:sp>
    <dsp:sp modelId="{2E85B9C8-5903-4A43-8C4B-3DB9833168C8}">
      <dsp:nvSpPr>
        <dsp:cNvPr id="0" name=""/>
        <dsp:cNvSpPr/>
      </dsp:nvSpPr>
      <dsp:spPr>
        <a:xfrm>
          <a:off x="3012574" y="1750083"/>
          <a:ext cx="4518861" cy="1590984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61800" extrusionH="10600" contourW="3000">
          <a:bevelT w="48600" h="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2000" kern="1200" dirty="0" smtClean="0"/>
            <a:t>Personal: alegría, paz, ira, depresión, …</a:t>
          </a:r>
          <a:endParaRPr lang="es-ES_tradnl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2000" kern="1200" dirty="0" smtClean="0"/>
            <a:t>Social: simpatías, fobias, celos, odio, amor…</a:t>
          </a:r>
          <a:endParaRPr lang="es-ES_tradnl" sz="2000" kern="1200" dirty="0"/>
        </a:p>
      </dsp:txBody>
      <dsp:txXfrm>
        <a:off x="3012574" y="1948956"/>
        <a:ext cx="3922242" cy="1193238"/>
      </dsp:txXfrm>
    </dsp:sp>
    <dsp:sp modelId="{991F866C-6AFF-3142-97AB-E83A277F0833}">
      <dsp:nvSpPr>
        <dsp:cNvPr id="0" name=""/>
        <dsp:cNvSpPr/>
      </dsp:nvSpPr>
      <dsp:spPr>
        <a:xfrm>
          <a:off x="0" y="1750083"/>
          <a:ext cx="3012574" cy="159098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900" b="1" kern="1200" dirty="0" smtClean="0"/>
            <a:t>NIVEL PSÍQUICO</a:t>
          </a:r>
          <a:endParaRPr lang="es-ES_tradnl" sz="2900" b="1" kern="1200" dirty="0"/>
        </a:p>
      </dsp:txBody>
      <dsp:txXfrm>
        <a:off x="77665" y="1827748"/>
        <a:ext cx="2857244" cy="1435654"/>
      </dsp:txXfrm>
    </dsp:sp>
    <dsp:sp modelId="{40CD5B1E-12AB-8741-9BCD-12F6B2E7321F}">
      <dsp:nvSpPr>
        <dsp:cNvPr id="0" name=""/>
        <dsp:cNvSpPr/>
      </dsp:nvSpPr>
      <dsp:spPr>
        <a:xfrm>
          <a:off x="3012574" y="3500166"/>
          <a:ext cx="4518861" cy="1590984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61800" extrusionH="10600" contourW="3000">
          <a:bevelT w="48600" h="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solidFill>
                <a:schemeClr val="tx1"/>
              </a:solidFill>
            </a:rPr>
            <a:t>Egocéntrica: soberbia, venganza,…</a:t>
          </a:r>
          <a:endParaRPr lang="es-ES" sz="2000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solidFill>
                <a:schemeClr val="tx1"/>
              </a:solidFill>
            </a:rPr>
            <a:t>Altruista: nobleza y dignidad: AMOR </a:t>
          </a:r>
          <a:endParaRPr lang="es-ES" sz="2000" kern="1200" dirty="0">
            <a:solidFill>
              <a:schemeClr val="tx1"/>
            </a:solidFill>
          </a:endParaRPr>
        </a:p>
      </dsp:txBody>
      <dsp:txXfrm>
        <a:off x="3012574" y="3699039"/>
        <a:ext cx="3922242" cy="1193238"/>
      </dsp:txXfrm>
    </dsp:sp>
    <dsp:sp modelId="{4D011388-3C70-B74B-AAB2-9D179A2699D1}">
      <dsp:nvSpPr>
        <dsp:cNvPr id="0" name=""/>
        <dsp:cNvSpPr/>
      </dsp:nvSpPr>
      <dsp:spPr>
        <a:xfrm>
          <a:off x="0" y="3500166"/>
          <a:ext cx="3012574" cy="1590984"/>
        </a:xfrm>
        <a:prstGeom prst="roundRect">
          <a:avLst/>
        </a:prstGeom>
        <a:solidFill>
          <a:srgbClr val="008000"/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900" b="1" u="none" kern="1200" dirty="0" smtClean="0">
              <a:solidFill>
                <a:srgbClr val="FFFFFF"/>
              </a:solidFill>
              <a:latin typeface="Arial Black" charset="0"/>
            </a:rPr>
            <a:t>NIVEL ESPIRITUAL</a:t>
          </a:r>
          <a:endParaRPr lang="es-ES_tradnl" sz="2900" b="1" u="none" kern="1200" dirty="0">
            <a:solidFill>
              <a:srgbClr val="FFFFFF"/>
            </a:solidFill>
          </a:endParaRPr>
        </a:p>
      </dsp:txBody>
      <dsp:txXfrm>
        <a:off x="77665" y="3577831"/>
        <a:ext cx="2857244" cy="1435654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515A62-BFFE-1D46-827E-A11BADCFF2B7}">
      <dsp:nvSpPr>
        <dsp:cNvPr id="0" name=""/>
        <dsp:cNvSpPr/>
      </dsp:nvSpPr>
      <dsp:spPr>
        <a:xfrm>
          <a:off x="3495371" y="656333"/>
          <a:ext cx="50649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06492" y="4572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735190" y="699368"/>
        <a:ext cx="26854" cy="5370"/>
      </dsp:txXfrm>
    </dsp:sp>
    <dsp:sp modelId="{A174DAA2-2533-D547-85F9-4FD35E7B917B}">
      <dsp:nvSpPr>
        <dsp:cNvPr id="0" name=""/>
        <dsp:cNvSpPr/>
      </dsp:nvSpPr>
      <dsp:spPr>
        <a:xfrm>
          <a:off x="1161984" y="1498"/>
          <a:ext cx="2335186" cy="140111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200" b="1" kern="1200" smtClean="0"/>
            <a:t>Corta duración</a:t>
          </a:r>
          <a:endParaRPr lang="es-ES_tradnl" sz="2200" b="1" kern="1200"/>
        </a:p>
      </dsp:txBody>
      <dsp:txXfrm>
        <a:off x="1161984" y="1498"/>
        <a:ext cx="2335186" cy="1401111"/>
      </dsp:txXfrm>
    </dsp:sp>
    <dsp:sp modelId="{60B8DACE-4010-014E-804B-23CED8FBD3FD}">
      <dsp:nvSpPr>
        <dsp:cNvPr id="0" name=""/>
        <dsp:cNvSpPr/>
      </dsp:nvSpPr>
      <dsp:spPr>
        <a:xfrm>
          <a:off x="2329578" y="1400809"/>
          <a:ext cx="2872278" cy="506492"/>
        </a:xfrm>
        <a:custGeom>
          <a:avLst/>
          <a:gdLst/>
          <a:ahLst/>
          <a:cxnLst/>
          <a:rect l="0" t="0" r="0" b="0"/>
          <a:pathLst>
            <a:path>
              <a:moveTo>
                <a:pt x="2872278" y="0"/>
              </a:moveTo>
              <a:lnTo>
                <a:pt x="2872278" y="270346"/>
              </a:lnTo>
              <a:lnTo>
                <a:pt x="0" y="270346"/>
              </a:lnTo>
              <a:lnTo>
                <a:pt x="0" y="506492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692665" y="1651370"/>
        <a:ext cx="146103" cy="5370"/>
      </dsp:txXfrm>
    </dsp:sp>
    <dsp:sp modelId="{3EEAC7EC-B966-C247-BB3A-83E568952D52}">
      <dsp:nvSpPr>
        <dsp:cNvPr id="0" name=""/>
        <dsp:cNvSpPr/>
      </dsp:nvSpPr>
      <dsp:spPr>
        <a:xfrm>
          <a:off x="4034263" y="1498"/>
          <a:ext cx="2335186" cy="140111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200" b="1" kern="1200" smtClean="0"/>
            <a:t>Mayor intensidad</a:t>
          </a:r>
          <a:endParaRPr lang="es-ES_tradnl" sz="2200" b="1" kern="1200"/>
        </a:p>
      </dsp:txBody>
      <dsp:txXfrm>
        <a:off x="4034263" y="1498"/>
        <a:ext cx="2335186" cy="1401111"/>
      </dsp:txXfrm>
    </dsp:sp>
    <dsp:sp modelId="{14B6ACC8-E381-BC45-B119-3248BA07C5F7}">
      <dsp:nvSpPr>
        <dsp:cNvPr id="0" name=""/>
        <dsp:cNvSpPr/>
      </dsp:nvSpPr>
      <dsp:spPr>
        <a:xfrm>
          <a:off x="3495371" y="2594538"/>
          <a:ext cx="50649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06492" y="4572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735190" y="2637573"/>
        <a:ext cx="26854" cy="5370"/>
      </dsp:txXfrm>
    </dsp:sp>
    <dsp:sp modelId="{EB16EEC8-6F09-CB4F-BD99-4B2E1A41EA84}">
      <dsp:nvSpPr>
        <dsp:cNvPr id="0" name=""/>
        <dsp:cNvSpPr/>
      </dsp:nvSpPr>
      <dsp:spPr>
        <a:xfrm>
          <a:off x="1161984" y="1939702"/>
          <a:ext cx="2335186" cy="140111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200" b="1" kern="1200" smtClean="0"/>
            <a:t>Cambios biológicos</a:t>
          </a:r>
          <a:endParaRPr lang="es-ES_tradnl" sz="2200" b="1" kern="1200"/>
        </a:p>
      </dsp:txBody>
      <dsp:txXfrm>
        <a:off x="1161984" y="1939702"/>
        <a:ext cx="2335186" cy="1401111"/>
      </dsp:txXfrm>
    </dsp:sp>
    <dsp:sp modelId="{7EB975CD-9037-1142-9862-8E9D0B12C905}">
      <dsp:nvSpPr>
        <dsp:cNvPr id="0" name=""/>
        <dsp:cNvSpPr/>
      </dsp:nvSpPr>
      <dsp:spPr>
        <a:xfrm>
          <a:off x="2329578" y="3339014"/>
          <a:ext cx="2872278" cy="506492"/>
        </a:xfrm>
        <a:custGeom>
          <a:avLst/>
          <a:gdLst/>
          <a:ahLst/>
          <a:cxnLst/>
          <a:rect l="0" t="0" r="0" b="0"/>
          <a:pathLst>
            <a:path>
              <a:moveTo>
                <a:pt x="2872278" y="0"/>
              </a:moveTo>
              <a:lnTo>
                <a:pt x="2872278" y="270346"/>
              </a:lnTo>
              <a:lnTo>
                <a:pt x="0" y="270346"/>
              </a:lnTo>
              <a:lnTo>
                <a:pt x="0" y="50649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692665" y="3589575"/>
        <a:ext cx="146103" cy="5370"/>
      </dsp:txXfrm>
    </dsp:sp>
    <dsp:sp modelId="{E9005C52-BFF5-204C-A0D1-0AF63E965B02}">
      <dsp:nvSpPr>
        <dsp:cNvPr id="0" name=""/>
        <dsp:cNvSpPr/>
      </dsp:nvSpPr>
      <dsp:spPr>
        <a:xfrm>
          <a:off x="4034263" y="1939702"/>
          <a:ext cx="2335186" cy="140111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200" b="1" kern="1200" dirty="0" err="1" smtClean="0"/>
            <a:t>Innata</a:t>
          </a:r>
          <a:endParaRPr lang="fi-FI" sz="2200" b="1" kern="1200" dirty="0"/>
        </a:p>
      </dsp:txBody>
      <dsp:txXfrm>
        <a:off x="4034263" y="1939702"/>
        <a:ext cx="2335186" cy="1401111"/>
      </dsp:txXfrm>
    </dsp:sp>
    <dsp:sp modelId="{5E2EBBAF-A3F4-0347-892B-7D00BBD750D4}">
      <dsp:nvSpPr>
        <dsp:cNvPr id="0" name=""/>
        <dsp:cNvSpPr/>
      </dsp:nvSpPr>
      <dsp:spPr>
        <a:xfrm>
          <a:off x="1161984" y="3877907"/>
          <a:ext cx="2335186" cy="140111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200" b="1" kern="1200" dirty="0" err="1" smtClean="0"/>
            <a:t>Circunstancias</a:t>
          </a:r>
          <a:endParaRPr lang="fi-FI" sz="2200" b="1" kern="1200" dirty="0"/>
        </a:p>
      </dsp:txBody>
      <dsp:txXfrm>
        <a:off x="1161984" y="3877907"/>
        <a:ext cx="2335186" cy="1401111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6D5902-A16D-B04B-A089-859F40450F9C}">
      <dsp:nvSpPr>
        <dsp:cNvPr id="0" name=""/>
        <dsp:cNvSpPr/>
      </dsp:nvSpPr>
      <dsp:spPr>
        <a:xfrm rot="21300000">
          <a:off x="23111" y="2116990"/>
          <a:ext cx="7485211" cy="857169"/>
        </a:xfrm>
        <a:prstGeom prst="mathMinus">
          <a:avLst/>
        </a:prstGeom>
        <a:solidFill>
          <a:srgbClr val="800000"/>
        </a:solidFill>
        <a:ln>
          <a:noFill/>
        </a:ln>
        <a:effectLst/>
        <a:sp3d z="57200" extrusionH="600" contourW="3000" prstMaterial="plastic">
          <a:bevelT w="80600" h="18600" prst="relaxedInset"/>
          <a:bevelB w="80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89FB37-CDBC-6B44-86F9-54B62EF85678}">
      <dsp:nvSpPr>
        <dsp:cNvPr id="0" name=""/>
        <dsp:cNvSpPr/>
      </dsp:nvSpPr>
      <dsp:spPr>
        <a:xfrm>
          <a:off x="903772" y="254557"/>
          <a:ext cx="2259430" cy="2036460"/>
        </a:xfrm>
        <a:prstGeom prst="downArrow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D5E43BD-EBA3-3C4F-A21B-70FAB88F340F}">
      <dsp:nvSpPr>
        <dsp:cNvPr id="0" name=""/>
        <dsp:cNvSpPr/>
      </dsp:nvSpPr>
      <dsp:spPr>
        <a:xfrm>
          <a:off x="3991660" y="0"/>
          <a:ext cx="2410059" cy="21382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900" kern="1200" dirty="0" smtClean="0"/>
            <a:t>Muestra de amor</a:t>
          </a:r>
          <a:endParaRPr lang="es-ES" sz="2900" kern="1200" dirty="0"/>
        </a:p>
      </dsp:txBody>
      <dsp:txXfrm>
        <a:off x="3991660" y="0"/>
        <a:ext cx="2410059" cy="2138283"/>
      </dsp:txXfrm>
    </dsp:sp>
    <dsp:sp modelId="{A4E430FA-B054-7A45-960C-58D24C474948}">
      <dsp:nvSpPr>
        <dsp:cNvPr id="0" name=""/>
        <dsp:cNvSpPr/>
      </dsp:nvSpPr>
      <dsp:spPr>
        <a:xfrm>
          <a:off x="4368232" y="2800133"/>
          <a:ext cx="2259430" cy="2036460"/>
        </a:xfrm>
        <a:prstGeom prst="upArrow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DA5661F-009D-1A44-9E51-B3EC8155B298}">
      <dsp:nvSpPr>
        <dsp:cNvPr id="0" name=""/>
        <dsp:cNvSpPr/>
      </dsp:nvSpPr>
      <dsp:spPr>
        <a:xfrm>
          <a:off x="1129715" y="2952867"/>
          <a:ext cx="2410059" cy="21382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900" kern="1200" dirty="0" smtClean="0"/>
            <a:t>Inclinación a algo </a:t>
          </a:r>
          <a:r>
            <a:rPr lang="es-ES" sz="2900" kern="1200" smtClean="0"/>
            <a:t>o alguien</a:t>
          </a:r>
          <a:endParaRPr lang="es-ES" sz="2900" kern="1200"/>
        </a:p>
      </dsp:txBody>
      <dsp:txXfrm>
        <a:off x="1129715" y="2952867"/>
        <a:ext cx="2410059" cy="2138283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9EEEA1-EB0B-D445-AAAB-30328F61E771}">
      <dsp:nvSpPr>
        <dsp:cNvPr id="0" name=""/>
        <dsp:cNvSpPr/>
      </dsp:nvSpPr>
      <dsp:spPr>
        <a:xfrm>
          <a:off x="3745" y="990375"/>
          <a:ext cx="1703178" cy="7775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/>
            <a:t>EROS</a:t>
          </a:r>
          <a:endParaRPr lang="pt-BR" sz="1800" b="1" kern="1200" dirty="0"/>
        </a:p>
      </dsp:txBody>
      <dsp:txXfrm>
        <a:off x="3745" y="990375"/>
        <a:ext cx="1703178" cy="518400"/>
      </dsp:txXfrm>
    </dsp:sp>
    <dsp:sp modelId="{6365581C-B2EC-F94C-8C69-667120ED3223}">
      <dsp:nvSpPr>
        <dsp:cNvPr id="0" name=""/>
        <dsp:cNvSpPr/>
      </dsp:nvSpPr>
      <dsp:spPr>
        <a:xfrm>
          <a:off x="352589" y="1508775"/>
          <a:ext cx="1703178" cy="2592000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  <a:alpha val="9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smtClean="0"/>
            <a:t>nunca aparece.</a:t>
          </a:r>
          <a:endParaRPr lang="pt-BR" sz="1800" kern="1200" dirty="0"/>
        </a:p>
      </dsp:txBody>
      <dsp:txXfrm>
        <a:off x="402473" y="1558659"/>
        <a:ext cx="1603410" cy="2492232"/>
      </dsp:txXfrm>
    </dsp:sp>
    <dsp:sp modelId="{F8DB14CE-D2EE-1347-BEEF-DDA6CDE9C3B3}">
      <dsp:nvSpPr>
        <dsp:cNvPr id="0" name=""/>
        <dsp:cNvSpPr/>
      </dsp:nvSpPr>
      <dsp:spPr>
        <a:xfrm>
          <a:off x="1965119" y="1037554"/>
          <a:ext cx="547374" cy="424042"/>
        </a:xfrm>
        <a:prstGeom prst="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kern="1200"/>
        </a:p>
      </dsp:txBody>
      <dsp:txXfrm>
        <a:off x="1965119" y="1122362"/>
        <a:ext cx="420161" cy="254426"/>
      </dsp:txXfrm>
    </dsp:sp>
    <dsp:sp modelId="{58368627-CD50-B645-AE04-D2EC8C066266}">
      <dsp:nvSpPr>
        <dsp:cNvPr id="0" name=""/>
        <dsp:cNvSpPr/>
      </dsp:nvSpPr>
      <dsp:spPr>
        <a:xfrm>
          <a:off x="2739706" y="990375"/>
          <a:ext cx="1703178" cy="777599"/>
        </a:xfrm>
        <a:prstGeom prst="roundRect">
          <a:avLst>
            <a:gd name="adj" fmla="val 10000"/>
          </a:avLst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800" b="1" kern="1200" dirty="0" smtClean="0"/>
            <a:t>PHILIA</a:t>
          </a:r>
          <a:endParaRPr lang="es-ES_tradnl" sz="1800" b="1" kern="1200" dirty="0"/>
        </a:p>
      </dsp:txBody>
      <dsp:txXfrm>
        <a:off x="2739706" y="990375"/>
        <a:ext cx="1703178" cy="518400"/>
      </dsp:txXfrm>
    </dsp:sp>
    <dsp:sp modelId="{0075829F-AF9D-E544-8CEC-0208C3A3B7DB}">
      <dsp:nvSpPr>
        <dsp:cNvPr id="0" name=""/>
        <dsp:cNvSpPr/>
      </dsp:nvSpPr>
      <dsp:spPr>
        <a:xfrm>
          <a:off x="3088550" y="1508775"/>
          <a:ext cx="1703178" cy="2592000"/>
        </a:xfrm>
        <a:prstGeom prst="roundRect">
          <a:avLst>
            <a:gd name="adj" fmla="val 10000"/>
          </a:avLst>
        </a:prstGeom>
        <a:solidFill>
          <a:schemeClr val="accent2">
            <a:lumMod val="10000"/>
            <a:lumOff val="90000"/>
            <a:alpha val="9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800" kern="1200" dirty="0" smtClean="0"/>
            <a:t>(amor de amistad). San Juan lo utiliza como: la relación de Jesús y sus discípulos.</a:t>
          </a:r>
          <a:endParaRPr lang="es-ES_tradnl" sz="1800" kern="1200" dirty="0"/>
        </a:p>
      </dsp:txBody>
      <dsp:txXfrm>
        <a:off x="3138434" y="1558659"/>
        <a:ext cx="1603410" cy="2492232"/>
      </dsp:txXfrm>
    </dsp:sp>
    <dsp:sp modelId="{7F505621-FA85-6847-B836-2712A16B5C99}">
      <dsp:nvSpPr>
        <dsp:cNvPr id="0" name=""/>
        <dsp:cNvSpPr/>
      </dsp:nvSpPr>
      <dsp:spPr>
        <a:xfrm>
          <a:off x="4701080" y="1037554"/>
          <a:ext cx="547374" cy="424042"/>
        </a:xfrm>
        <a:prstGeom prst="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kern="1200"/>
        </a:p>
      </dsp:txBody>
      <dsp:txXfrm>
        <a:off x="4701080" y="1122362"/>
        <a:ext cx="420161" cy="254426"/>
      </dsp:txXfrm>
    </dsp:sp>
    <dsp:sp modelId="{4B56B93F-A157-2A4F-B97E-E606EE7258CB}">
      <dsp:nvSpPr>
        <dsp:cNvPr id="0" name=""/>
        <dsp:cNvSpPr/>
      </dsp:nvSpPr>
      <dsp:spPr>
        <a:xfrm>
          <a:off x="5475667" y="990375"/>
          <a:ext cx="1703178" cy="777599"/>
        </a:xfrm>
        <a:prstGeom prst="roundRect">
          <a:avLst>
            <a:gd name="adj" fmla="val 10000"/>
          </a:avLst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800" b="1" kern="1200" dirty="0" smtClean="0"/>
            <a:t>ÁGAPE</a:t>
          </a:r>
          <a:endParaRPr lang="es-ES_tradnl" sz="1800" b="1" kern="1200" dirty="0"/>
        </a:p>
      </dsp:txBody>
      <dsp:txXfrm>
        <a:off x="5475667" y="990375"/>
        <a:ext cx="1703178" cy="518400"/>
      </dsp:txXfrm>
    </dsp:sp>
    <dsp:sp modelId="{B687F2C6-C1E5-C644-8065-D6FE382C8D0A}">
      <dsp:nvSpPr>
        <dsp:cNvPr id="0" name=""/>
        <dsp:cNvSpPr/>
      </dsp:nvSpPr>
      <dsp:spPr>
        <a:xfrm>
          <a:off x="5824511" y="1508775"/>
          <a:ext cx="1703178" cy="2592000"/>
        </a:xfrm>
        <a:prstGeom prst="roundRect">
          <a:avLst>
            <a:gd name="adj" fmla="val 10000"/>
          </a:avLst>
        </a:prstGeom>
        <a:solidFill>
          <a:srgbClr val="CCFFCC">
            <a:alpha val="9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800" kern="1200" dirty="0" smtClean="0"/>
            <a:t>(amor de entrega gratuita). El más utilizado en los textos bíblicos.</a:t>
          </a:r>
          <a:endParaRPr lang="es-ES_tradnl" sz="1800" kern="1200" dirty="0"/>
        </a:p>
      </dsp:txBody>
      <dsp:txXfrm>
        <a:off x="5874395" y="1558659"/>
        <a:ext cx="1603410" cy="2492232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1F3AA6-0DF6-974F-9794-E044E025F671}">
      <dsp:nvSpPr>
        <dsp:cNvPr id="0" name=""/>
        <dsp:cNvSpPr/>
      </dsp:nvSpPr>
      <dsp:spPr>
        <a:xfrm>
          <a:off x="3510994" y="2291000"/>
          <a:ext cx="2800111" cy="2800111"/>
        </a:xfrm>
        <a:prstGeom prst="gear9">
          <a:avLst/>
        </a:prstGeom>
        <a:solidFill>
          <a:srgbClr val="800000"/>
        </a:soli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88900" dist="38100" dir="6600000" sx="101000" sy="101000" rotWithShape="0">
            <a:srgbClr val="000000">
              <a:alpha val="50000"/>
            </a:srgbClr>
          </a:outerShdw>
        </a:effectLst>
        <a:scene3d>
          <a:camera prst="perspectiveFront" fov="3000000"/>
          <a:lightRig rig="morning" dir="tl">
            <a:rot lat="0" lon="0" rev="1800000"/>
          </a:lightRig>
        </a:scene3d>
        <a:sp3d contourW="38100" prstMaterial="softEdge">
          <a:bevelT w="25400" h="38100"/>
          <a:contourClr>
            <a:schemeClr val="accent1">
              <a:shade val="80000"/>
              <a:hueOff val="0"/>
              <a:satOff val="0"/>
              <a:lumOff val="0"/>
              <a:alphaOff val="0"/>
              <a:tint val="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b="1" kern="1200" dirty="0" smtClean="0"/>
            <a:t>DOLOR</a:t>
          </a:r>
          <a:endParaRPr lang="es-ES" sz="2100" b="1" kern="1200" dirty="0"/>
        </a:p>
      </dsp:txBody>
      <dsp:txXfrm>
        <a:off x="4073941" y="2946913"/>
        <a:ext cx="1674217" cy="1439315"/>
      </dsp:txXfrm>
    </dsp:sp>
    <dsp:sp modelId="{05189461-E284-3746-A232-A63D8DB2F9D4}">
      <dsp:nvSpPr>
        <dsp:cNvPr id="0" name=""/>
        <dsp:cNvSpPr/>
      </dsp:nvSpPr>
      <dsp:spPr>
        <a:xfrm>
          <a:off x="1881838" y="1629155"/>
          <a:ext cx="2036444" cy="2036444"/>
        </a:xfrm>
        <a:prstGeom prst="gear6">
          <a:avLst/>
        </a:prstGeom>
        <a:solidFill>
          <a:srgbClr val="000090"/>
        </a:soli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88900" dist="38100" dir="6600000" sx="101000" sy="101000" rotWithShape="0">
            <a:srgbClr val="000000">
              <a:alpha val="50000"/>
            </a:srgbClr>
          </a:outerShdw>
        </a:effectLst>
        <a:scene3d>
          <a:camera prst="perspectiveFront" fov="3000000"/>
          <a:lightRig rig="morning" dir="tl">
            <a:rot lat="0" lon="0" rev="1800000"/>
          </a:lightRig>
        </a:scene3d>
        <a:sp3d contourW="38100" prstMaterial="softEdge">
          <a:bevelT w="25400" h="38100"/>
          <a:contourClr>
            <a:schemeClr val="accent1">
              <a:shade val="80000"/>
              <a:hueOff val="0"/>
              <a:satOff val="-37501"/>
              <a:lumOff val="19807"/>
              <a:alphaOff val="0"/>
              <a:tint val="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b="1" kern="1200" dirty="0" smtClean="0"/>
            <a:t>MIEDO</a:t>
          </a:r>
          <a:endParaRPr lang="es-ES" sz="2100" b="1" kern="1200" dirty="0"/>
        </a:p>
      </dsp:txBody>
      <dsp:txXfrm>
        <a:off x="2394519" y="2144935"/>
        <a:ext cx="1011082" cy="1004884"/>
      </dsp:txXfrm>
    </dsp:sp>
    <dsp:sp modelId="{7BF13476-4123-7C41-8357-8DD8FA204B25}">
      <dsp:nvSpPr>
        <dsp:cNvPr id="0" name=""/>
        <dsp:cNvSpPr/>
      </dsp:nvSpPr>
      <dsp:spPr>
        <a:xfrm rot="20700000">
          <a:off x="3022455" y="224216"/>
          <a:ext cx="1995300" cy="1995300"/>
        </a:xfrm>
        <a:prstGeom prst="gear6">
          <a:avLst/>
        </a:prstGeom>
        <a:solidFill>
          <a:srgbClr val="660066"/>
        </a:solidFill>
        <a:ln>
          <a:solidFill>
            <a:srgbClr val="800000"/>
          </a:solidFill>
        </a:ln>
        <a:effectLst>
          <a:innerShdw blurRad="50800" dist="25400" dir="13500000">
            <a:srgbClr val="FFFFFF">
              <a:alpha val="75000"/>
            </a:srgbClr>
          </a:innerShdw>
          <a:outerShdw blurRad="88900" dist="38100" dir="6600000" sx="101000" sy="101000" rotWithShape="0">
            <a:srgbClr val="000000">
              <a:alpha val="50000"/>
            </a:srgbClr>
          </a:outerShdw>
        </a:effectLst>
        <a:scene3d>
          <a:camera prst="perspectiveFront" fov="3000000"/>
          <a:lightRig rig="morning" dir="tl">
            <a:rot lat="0" lon="0" rev="1800000"/>
          </a:lightRig>
        </a:scene3d>
        <a:sp3d contourW="38100" prstMaterial="softEdge">
          <a:bevelT w="25400" h="38100"/>
          <a:contourClr>
            <a:schemeClr val="accent1">
              <a:shade val="80000"/>
              <a:hueOff val="0"/>
              <a:satOff val="-75001"/>
              <a:lumOff val="39614"/>
              <a:alphaOff val="0"/>
              <a:tint val="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b="1" kern="1200" dirty="0" smtClean="0"/>
            <a:t>TRISTEZA</a:t>
          </a:r>
          <a:endParaRPr lang="es-ES" sz="2100" b="1" kern="1200" dirty="0"/>
        </a:p>
      </dsp:txBody>
      <dsp:txXfrm rot="-20700000">
        <a:off x="3460083" y="661844"/>
        <a:ext cx="1120044" cy="1120044"/>
      </dsp:txXfrm>
    </dsp:sp>
    <dsp:sp modelId="{B9E3D936-0623-FD41-B13E-3C7682186E36}">
      <dsp:nvSpPr>
        <dsp:cNvPr id="0" name=""/>
        <dsp:cNvSpPr/>
      </dsp:nvSpPr>
      <dsp:spPr>
        <a:xfrm>
          <a:off x="3305655" y="1862774"/>
          <a:ext cx="3584142" cy="3584142"/>
        </a:xfrm>
        <a:prstGeom prst="circularArrow">
          <a:avLst>
            <a:gd name="adj1" fmla="val 4687"/>
            <a:gd name="adj2" fmla="val 299029"/>
            <a:gd name="adj3" fmla="val 2534097"/>
            <a:gd name="adj4" fmla="val 15823176"/>
            <a:gd name="adj5" fmla="val 5469"/>
          </a:avLst>
        </a:prstGeom>
        <a:solidFill>
          <a:srgbClr val="800000"/>
        </a:soli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88900" dist="38100" dir="6600000" sx="101000" sy="101000" rotWithShape="0">
            <a:srgbClr val="000000">
              <a:alpha val="50000"/>
            </a:srgbClr>
          </a:outerShdw>
        </a:effectLst>
        <a:scene3d>
          <a:camera prst="perspectiveFront" fov="3000000"/>
          <a:lightRig rig="morning" dir="tl">
            <a:rot lat="0" lon="0" rev="1800000"/>
          </a:lightRig>
        </a:scene3d>
        <a:sp3d contourW="38100" prstMaterial="softEdge">
          <a:bevelT w="25400" h="38100"/>
          <a:contourClr>
            <a:schemeClr val="accent1">
              <a:shade val="90000"/>
              <a:hueOff val="0"/>
              <a:satOff val="0"/>
              <a:lumOff val="0"/>
              <a:alphaOff val="0"/>
              <a:tint val="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57FDCDF-B614-C44C-A93B-0A140C23F562}">
      <dsp:nvSpPr>
        <dsp:cNvPr id="0" name=""/>
        <dsp:cNvSpPr/>
      </dsp:nvSpPr>
      <dsp:spPr>
        <a:xfrm>
          <a:off x="1521188" y="1174718"/>
          <a:ext cx="2604103" cy="2604103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rgbClr val="000090"/>
        </a:soli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88900" dist="38100" dir="6600000" sx="101000" sy="101000" rotWithShape="0">
            <a:srgbClr val="000000">
              <a:alpha val="50000"/>
            </a:srgbClr>
          </a:outerShdw>
        </a:effectLst>
        <a:scene3d>
          <a:camera prst="perspectiveFront" fov="3000000"/>
          <a:lightRig rig="morning" dir="tl">
            <a:rot lat="0" lon="0" rev="1800000"/>
          </a:lightRig>
        </a:scene3d>
        <a:sp3d contourW="38100" prstMaterial="softEdge">
          <a:bevelT w="25400" h="38100"/>
          <a:contourClr>
            <a:schemeClr val="accent1">
              <a:shade val="90000"/>
              <a:hueOff val="0"/>
              <a:satOff val="-37501"/>
              <a:lumOff val="19057"/>
              <a:alphaOff val="0"/>
              <a:tint val="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2FFB91B-4FB9-6642-86A8-392F11CE443B}">
      <dsp:nvSpPr>
        <dsp:cNvPr id="0" name=""/>
        <dsp:cNvSpPr/>
      </dsp:nvSpPr>
      <dsp:spPr>
        <a:xfrm>
          <a:off x="2560921" y="-216677"/>
          <a:ext cx="2807748" cy="2807748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rgbClr val="660066"/>
        </a:solidFill>
        <a:ln>
          <a:solidFill>
            <a:srgbClr val="800000"/>
          </a:solidFill>
        </a:ln>
        <a:effectLst>
          <a:innerShdw blurRad="50800" dist="25400" dir="13500000">
            <a:srgbClr val="FFFFFF">
              <a:alpha val="75000"/>
            </a:srgbClr>
          </a:innerShdw>
          <a:outerShdw blurRad="88900" dist="38100" dir="6600000" sx="101000" sy="101000" rotWithShape="0">
            <a:srgbClr val="000000">
              <a:alpha val="50000"/>
            </a:srgbClr>
          </a:outerShdw>
        </a:effectLst>
        <a:scene3d>
          <a:camera prst="perspectiveFront" fov="3000000"/>
          <a:lightRig rig="morning" dir="tl">
            <a:rot lat="0" lon="0" rev="1800000"/>
          </a:lightRig>
        </a:scene3d>
        <a:sp3d contourW="38100" prstMaterial="softEdge">
          <a:bevelT w="25400" h="38100"/>
          <a:contourClr>
            <a:schemeClr val="accent1">
              <a:shade val="90000"/>
              <a:hueOff val="0"/>
              <a:satOff val="-75001"/>
              <a:lumOff val="38113"/>
              <a:alphaOff val="0"/>
              <a:tint val="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C9EC04-E28C-5841-9301-009CB7F95A83}">
      <dsp:nvSpPr>
        <dsp:cNvPr id="0" name=""/>
        <dsp:cNvSpPr/>
      </dsp:nvSpPr>
      <dsp:spPr>
        <a:xfrm>
          <a:off x="6540" y="981550"/>
          <a:ext cx="1955031" cy="117301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700" kern="1200" smtClean="0"/>
            <a:t>Confianza y sinceridad</a:t>
          </a:r>
          <a:endParaRPr lang="es-ES_tradnl" sz="1700" kern="1200"/>
        </a:p>
      </dsp:txBody>
      <dsp:txXfrm>
        <a:off x="40897" y="1015907"/>
        <a:ext cx="1886317" cy="1104304"/>
      </dsp:txXfrm>
    </dsp:sp>
    <dsp:sp modelId="{C6366382-5A02-0046-A6E0-3B96C9010061}">
      <dsp:nvSpPr>
        <dsp:cNvPr id="0" name=""/>
        <dsp:cNvSpPr/>
      </dsp:nvSpPr>
      <dsp:spPr>
        <a:xfrm>
          <a:off x="2133614" y="1325636"/>
          <a:ext cx="414466" cy="4848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kern="1200"/>
        </a:p>
      </dsp:txBody>
      <dsp:txXfrm>
        <a:off x="2133614" y="1422605"/>
        <a:ext cx="290126" cy="290909"/>
      </dsp:txXfrm>
    </dsp:sp>
    <dsp:sp modelId="{24BBB140-F142-E54A-985B-860008FD6B41}">
      <dsp:nvSpPr>
        <dsp:cNvPr id="0" name=""/>
        <dsp:cNvSpPr/>
      </dsp:nvSpPr>
      <dsp:spPr>
        <a:xfrm>
          <a:off x="2743584" y="981550"/>
          <a:ext cx="1955031" cy="1173018"/>
        </a:xfrm>
        <a:prstGeom prst="roundRect">
          <a:avLst>
            <a:gd name="adj" fmla="val 10000"/>
          </a:avLst>
        </a:prstGeom>
        <a:solidFill>
          <a:schemeClr val="accent2">
            <a:hueOff val="228672"/>
            <a:satOff val="444"/>
            <a:lumOff val="5647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700" kern="1200" smtClean="0"/>
            <a:t>Respeto</a:t>
          </a:r>
          <a:endParaRPr lang="es-ES_tradnl" sz="1700" kern="1200"/>
        </a:p>
      </dsp:txBody>
      <dsp:txXfrm>
        <a:off x="2777941" y="1015907"/>
        <a:ext cx="1886317" cy="1104304"/>
      </dsp:txXfrm>
    </dsp:sp>
    <dsp:sp modelId="{6B012F0C-7CDB-3D4E-B33E-C569D26E41E8}">
      <dsp:nvSpPr>
        <dsp:cNvPr id="0" name=""/>
        <dsp:cNvSpPr/>
      </dsp:nvSpPr>
      <dsp:spPr>
        <a:xfrm>
          <a:off x="4870658" y="1325636"/>
          <a:ext cx="414466" cy="4848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285840"/>
            <a:satOff val="555"/>
            <a:lumOff val="705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kern="1200"/>
        </a:p>
      </dsp:txBody>
      <dsp:txXfrm>
        <a:off x="4870658" y="1422605"/>
        <a:ext cx="290126" cy="290909"/>
      </dsp:txXfrm>
    </dsp:sp>
    <dsp:sp modelId="{2364B50A-E75A-0F4A-B699-F3785CFBC830}">
      <dsp:nvSpPr>
        <dsp:cNvPr id="0" name=""/>
        <dsp:cNvSpPr/>
      </dsp:nvSpPr>
      <dsp:spPr>
        <a:xfrm>
          <a:off x="5480627" y="981550"/>
          <a:ext cx="1955031" cy="1173018"/>
        </a:xfrm>
        <a:prstGeom prst="roundRect">
          <a:avLst>
            <a:gd name="adj" fmla="val 10000"/>
          </a:avLst>
        </a:prstGeom>
        <a:solidFill>
          <a:schemeClr val="accent2">
            <a:hueOff val="457344"/>
            <a:satOff val="888"/>
            <a:lumOff val="11295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700" kern="1200" smtClean="0"/>
            <a:t>Interés por el bienestar del otro</a:t>
          </a:r>
          <a:endParaRPr lang="es-ES_tradnl" sz="1700" kern="1200"/>
        </a:p>
      </dsp:txBody>
      <dsp:txXfrm>
        <a:off x="5514984" y="1015907"/>
        <a:ext cx="1886317" cy="1104304"/>
      </dsp:txXfrm>
    </dsp:sp>
    <dsp:sp modelId="{61493B80-7928-C74D-B518-087A6F4EB6A2}">
      <dsp:nvSpPr>
        <dsp:cNvPr id="0" name=""/>
        <dsp:cNvSpPr/>
      </dsp:nvSpPr>
      <dsp:spPr>
        <a:xfrm rot="5400000">
          <a:off x="6250910" y="2291421"/>
          <a:ext cx="414466" cy="4848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571681"/>
            <a:satOff val="1111"/>
            <a:lumOff val="1411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kern="1200"/>
        </a:p>
      </dsp:txBody>
      <dsp:txXfrm rot="-5400000">
        <a:off x="6312689" y="2326611"/>
        <a:ext cx="290909" cy="290126"/>
      </dsp:txXfrm>
    </dsp:sp>
    <dsp:sp modelId="{834361F2-D274-B648-B016-D7032CC40A05}">
      <dsp:nvSpPr>
        <dsp:cNvPr id="0" name=""/>
        <dsp:cNvSpPr/>
      </dsp:nvSpPr>
      <dsp:spPr>
        <a:xfrm>
          <a:off x="5480627" y="2936581"/>
          <a:ext cx="1955031" cy="1173018"/>
        </a:xfrm>
        <a:prstGeom prst="roundRect">
          <a:avLst>
            <a:gd name="adj" fmla="val 10000"/>
          </a:avLst>
        </a:prstGeom>
        <a:solidFill>
          <a:schemeClr val="accent2">
            <a:hueOff val="686017"/>
            <a:satOff val="1333"/>
            <a:lumOff val="16942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700" kern="1200" smtClean="0"/>
            <a:t>Procura reunirse, comunicarse o convivir con él. </a:t>
          </a:r>
          <a:endParaRPr lang="es-ES_tradnl" sz="1700" kern="1200"/>
        </a:p>
      </dsp:txBody>
      <dsp:txXfrm>
        <a:off x="5514984" y="2970938"/>
        <a:ext cx="1886317" cy="1104304"/>
      </dsp:txXfrm>
    </dsp:sp>
    <dsp:sp modelId="{D8EA33EC-0E49-D547-9F6F-8842BEC7ECB8}">
      <dsp:nvSpPr>
        <dsp:cNvPr id="0" name=""/>
        <dsp:cNvSpPr/>
      </dsp:nvSpPr>
      <dsp:spPr>
        <a:xfrm rot="10800000">
          <a:off x="4894118" y="3280667"/>
          <a:ext cx="414466" cy="4848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857521"/>
            <a:satOff val="1666"/>
            <a:lumOff val="2117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kern="1200"/>
        </a:p>
      </dsp:txBody>
      <dsp:txXfrm rot="10800000">
        <a:off x="5018458" y="3377636"/>
        <a:ext cx="290126" cy="290909"/>
      </dsp:txXfrm>
    </dsp:sp>
    <dsp:sp modelId="{9CE0BD1D-8CEF-A24A-8FFF-B6BDE64F2D67}">
      <dsp:nvSpPr>
        <dsp:cNvPr id="0" name=""/>
        <dsp:cNvSpPr/>
      </dsp:nvSpPr>
      <dsp:spPr>
        <a:xfrm>
          <a:off x="2743584" y="2936581"/>
          <a:ext cx="1955031" cy="1173018"/>
        </a:xfrm>
        <a:prstGeom prst="roundRect">
          <a:avLst>
            <a:gd name="adj" fmla="val 10000"/>
          </a:avLst>
        </a:prstGeom>
        <a:solidFill>
          <a:schemeClr val="accent2">
            <a:hueOff val="914689"/>
            <a:satOff val="1777"/>
            <a:lumOff val="2259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700" kern="1200" dirty="0" smtClean="0"/>
            <a:t>Comprensión de valores, ideas, miedos, aciertos, errores</a:t>
          </a:r>
          <a:endParaRPr lang="es-ES_tradnl" sz="1700" kern="1200" dirty="0"/>
        </a:p>
      </dsp:txBody>
      <dsp:txXfrm>
        <a:off x="2777941" y="2970938"/>
        <a:ext cx="1886317" cy="1104304"/>
      </dsp:txXfrm>
    </dsp:sp>
    <dsp:sp modelId="{2D04E2F6-77C0-F340-BA6B-13AD32EAE941}">
      <dsp:nvSpPr>
        <dsp:cNvPr id="0" name=""/>
        <dsp:cNvSpPr/>
      </dsp:nvSpPr>
      <dsp:spPr>
        <a:xfrm rot="10800000">
          <a:off x="2157075" y="3280667"/>
          <a:ext cx="414466" cy="4848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1143361"/>
            <a:satOff val="2221"/>
            <a:lumOff val="2823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kern="1200"/>
        </a:p>
      </dsp:txBody>
      <dsp:txXfrm rot="10800000">
        <a:off x="2281415" y="3377636"/>
        <a:ext cx="290126" cy="290909"/>
      </dsp:txXfrm>
    </dsp:sp>
    <dsp:sp modelId="{F6249950-AEE7-5F4A-B819-5467C7656900}">
      <dsp:nvSpPr>
        <dsp:cNvPr id="0" name=""/>
        <dsp:cNvSpPr/>
      </dsp:nvSpPr>
      <dsp:spPr>
        <a:xfrm>
          <a:off x="6540" y="2936581"/>
          <a:ext cx="1955031" cy="1173018"/>
        </a:xfrm>
        <a:prstGeom prst="roundRect">
          <a:avLst>
            <a:gd name="adj" fmla="val 10000"/>
          </a:avLst>
        </a:prstGeom>
        <a:solidFill>
          <a:schemeClr val="accent2">
            <a:hueOff val="1143361"/>
            <a:satOff val="2221"/>
            <a:lumOff val="28237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700" kern="1200" dirty="0" smtClean="0"/>
            <a:t>Comparten su forma de ser. </a:t>
          </a:r>
          <a:endParaRPr lang="es-ES_tradnl" sz="1700" kern="1200" dirty="0"/>
        </a:p>
      </dsp:txBody>
      <dsp:txXfrm>
        <a:off x="40897" y="2970938"/>
        <a:ext cx="1886317" cy="1104304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C214A8-32BF-B545-AB75-6BD002C6AECD}">
      <dsp:nvSpPr>
        <dsp:cNvPr id="0" name=""/>
        <dsp:cNvSpPr/>
      </dsp:nvSpPr>
      <dsp:spPr>
        <a:xfrm>
          <a:off x="0" y="4498338"/>
          <a:ext cx="6127435" cy="59040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400" b="1" kern="1200" dirty="0" smtClean="0"/>
            <a:t>RECONFIGURACIÓN</a:t>
          </a:r>
          <a:endParaRPr lang="es-ES_tradnl" sz="1400" b="1" kern="1200" dirty="0"/>
        </a:p>
      </dsp:txBody>
      <dsp:txXfrm>
        <a:off x="0" y="4498338"/>
        <a:ext cx="6127435" cy="318818"/>
      </dsp:txXfrm>
    </dsp:sp>
    <dsp:sp modelId="{9A3BE0AF-0A3A-3244-B3DF-76869FFF8F01}">
      <dsp:nvSpPr>
        <dsp:cNvPr id="0" name=""/>
        <dsp:cNvSpPr/>
      </dsp:nvSpPr>
      <dsp:spPr>
        <a:xfrm>
          <a:off x="0" y="4805348"/>
          <a:ext cx="6127435" cy="27158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400" kern="1200" dirty="0" smtClean="0"/>
            <a:t>corazón de amor, </a:t>
          </a:r>
          <a:r>
            <a:rPr lang="es-ES_tradnl" altLang="ja-JP" sz="1400" kern="1200" dirty="0" smtClean="0"/>
            <a:t>“</a:t>
          </a:r>
          <a:r>
            <a:rPr lang="es-ES_tradnl" sz="1400" kern="1200" dirty="0" smtClean="0"/>
            <a:t>revestidos de persona nueva</a:t>
          </a:r>
          <a:r>
            <a:rPr lang="es-ES_tradnl" altLang="ja-JP" sz="1400" kern="1200" dirty="0" smtClean="0"/>
            <a:t>”</a:t>
          </a:r>
          <a:endParaRPr lang="es-ES_tradnl" sz="1400" kern="1200" dirty="0"/>
        </a:p>
      </dsp:txBody>
      <dsp:txXfrm>
        <a:off x="0" y="4805348"/>
        <a:ext cx="6127435" cy="271586"/>
      </dsp:txXfrm>
    </dsp:sp>
    <dsp:sp modelId="{8002F4CC-6489-DA4E-BE18-DF88E3FA6617}">
      <dsp:nvSpPr>
        <dsp:cNvPr id="0" name=""/>
        <dsp:cNvSpPr/>
      </dsp:nvSpPr>
      <dsp:spPr>
        <a:xfrm rot="10800000">
          <a:off x="0" y="3599152"/>
          <a:ext cx="6127435" cy="908042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400" b="1" kern="1200" dirty="0" smtClean="0"/>
            <a:t>CORRESPONSABILIDAD FAMILIAR</a:t>
          </a:r>
          <a:endParaRPr lang="es-ES_tradnl" sz="1400" b="1" kern="1200" dirty="0"/>
        </a:p>
      </dsp:txBody>
      <dsp:txXfrm rot="-10800000">
        <a:off x="0" y="3599152"/>
        <a:ext cx="6127435" cy="318722"/>
      </dsp:txXfrm>
    </dsp:sp>
    <dsp:sp modelId="{813CA3AA-28D0-894A-BA98-0F7D83E58306}">
      <dsp:nvSpPr>
        <dsp:cNvPr id="0" name=""/>
        <dsp:cNvSpPr/>
      </dsp:nvSpPr>
      <dsp:spPr>
        <a:xfrm>
          <a:off x="0" y="3917875"/>
          <a:ext cx="6127435" cy="27150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400" kern="1200" dirty="0" smtClean="0"/>
            <a:t>ayuda mutua</a:t>
          </a:r>
          <a:endParaRPr lang="es-ES_tradnl" sz="1400" kern="1200" dirty="0"/>
        </a:p>
      </dsp:txBody>
      <dsp:txXfrm>
        <a:off x="0" y="3917875"/>
        <a:ext cx="6127435" cy="271504"/>
      </dsp:txXfrm>
    </dsp:sp>
    <dsp:sp modelId="{29325208-78BD-C149-8DE3-E104E0296EB3}">
      <dsp:nvSpPr>
        <dsp:cNvPr id="0" name=""/>
        <dsp:cNvSpPr/>
      </dsp:nvSpPr>
      <dsp:spPr>
        <a:xfrm rot="10800000">
          <a:off x="0" y="2699966"/>
          <a:ext cx="6127435" cy="908042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400" b="1" kern="1200" dirty="0" smtClean="0"/>
            <a:t>CAPACIDAD DE CONVIVENCIA</a:t>
          </a:r>
          <a:endParaRPr lang="es-ES_tradnl" sz="1400" b="1" kern="1200" dirty="0"/>
        </a:p>
      </dsp:txBody>
      <dsp:txXfrm rot="-10800000">
        <a:off x="0" y="2699966"/>
        <a:ext cx="6127435" cy="318722"/>
      </dsp:txXfrm>
    </dsp:sp>
    <dsp:sp modelId="{9B60593B-78B8-F941-8BAE-AA45B4022334}">
      <dsp:nvSpPr>
        <dsp:cNvPr id="0" name=""/>
        <dsp:cNvSpPr/>
      </dsp:nvSpPr>
      <dsp:spPr>
        <a:xfrm>
          <a:off x="0" y="3018689"/>
          <a:ext cx="6127435" cy="27150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400" kern="1200" dirty="0" smtClean="0"/>
            <a:t>servicio, diálogo</a:t>
          </a:r>
          <a:endParaRPr lang="es-ES_tradnl" sz="1400" kern="1200" dirty="0"/>
        </a:p>
      </dsp:txBody>
      <dsp:txXfrm>
        <a:off x="0" y="3018689"/>
        <a:ext cx="6127435" cy="271504"/>
      </dsp:txXfrm>
    </dsp:sp>
    <dsp:sp modelId="{AB56BF1D-09AA-3F4A-857C-09F1B44BDED9}">
      <dsp:nvSpPr>
        <dsp:cNvPr id="0" name=""/>
        <dsp:cNvSpPr/>
      </dsp:nvSpPr>
      <dsp:spPr>
        <a:xfrm rot="10800000">
          <a:off x="0" y="1800780"/>
          <a:ext cx="6127435" cy="908042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400" b="1" kern="1200" dirty="0" smtClean="0"/>
            <a:t>AFIANZAR EL AMOR</a:t>
          </a:r>
          <a:endParaRPr lang="es-ES_tradnl" sz="1400" b="1" kern="1200" dirty="0"/>
        </a:p>
      </dsp:txBody>
      <dsp:txXfrm rot="-10800000">
        <a:off x="0" y="1800780"/>
        <a:ext cx="6127435" cy="318722"/>
      </dsp:txXfrm>
    </dsp:sp>
    <dsp:sp modelId="{FA5EC9BC-DCAA-334A-BBED-1F5457AD0006}">
      <dsp:nvSpPr>
        <dsp:cNvPr id="0" name=""/>
        <dsp:cNvSpPr/>
      </dsp:nvSpPr>
      <dsp:spPr>
        <a:xfrm>
          <a:off x="0" y="2119503"/>
          <a:ext cx="6127435" cy="27150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400" kern="1200" dirty="0" smtClean="0"/>
            <a:t>experiencia fundante cultivada</a:t>
          </a:r>
          <a:endParaRPr lang="es-ES_tradnl" sz="1400" kern="1200" dirty="0"/>
        </a:p>
      </dsp:txBody>
      <dsp:txXfrm>
        <a:off x="0" y="2119503"/>
        <a:ext cx="6127435" cy="271504"/>
      </dsp:txXfrm>
    </dsp:sp>
    <dsp:sp modelId="{D09DFA0F-EBB2-CE4D-A812-241DEF351D3A}">
      <dsp:nvSpPr>
        <dsp:cNvPr id="0" name=""/>
        <dsp:cNvSpPr/>
      </dsp:nvSpPr>
      <dsp:spPr>
        <a:xfrm rot="10800000">
          <a:off x="0" y="901594"/>
          <a:ext cx="6127435" cy="908042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400" b="1" kern="1200" dirty="0" smtClean="0"/>
            <a:t>SACRIFICIO Y AUTODOMINIO</a:t>
          </a:r>
          <a:endParaRPr lang="es-ES_tradnl" sz="1400" b="1" kern="1200" dirty="0"/>
        </a:p>
      </dsp:txBody>
      <dsp:txXfrm rot="-10800000">
        <a:off x="0" y="901594"/>
        <a:ext cx="6127435" cy="318722"/>
      </dsp:txXfrm>
    </dsp:sp>
    <dsp:sp modelId="{61D344B3-2255-E24F-83B3-9017B0D1B098}">
      <dsp:nvSpPr>
        <dsp:cNvPr id="0" name=""/>
        <dsp:cNvSpPr/>
      </dsp:nvSpPr>
      <dsp:spPr>
        <a:xfrm>
          <a:off x="0" y="1220317"/>
          <a:ext cx="6127435" cy="27150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400" kern="1200" dirty="0" smtClean="0"/>
            <a:t>exigencia, reacciones</a:t>
          </a:r>
          <a:endParaRPr lang="es-ES_tradnl" sz="1400" kern="1200" dirty="0"/>
        </a:p>
      </dsp:txBody>
      <dsp:txXfrm>
        <a:off x="0" y="1220317"/>
        <a:ext cx="6127435" cy="271504"/>
      </dsp:txXfrm>
    </dsp:sp>
    <dsp:sp modelId="{4792183B-A2D0-9748-B69A-CA5813215DEA}">
      <dsp:nvSpPr>
        <dsp:cNvPr id="0" name=""/>
        <dsp:cNvSpPr/>
      </dsp:nvSpPr>
      <dsp:spPr>
        <a:xfrm rot="10800000">
          <a:off x="0" y="2408"/>
          <a:ext cx="6127435" cy="908042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400" b="1" kern="1200" dirty="0" smtClean="0"/>
            <a:t>SANAR HERIDAS</a:t>
          </a:r>
          <a:endParaRPr lang="es-ES_tradnl" sz="1400" b="1" kern="1200" dirty="0"/>
        </a:p>
      </dsp:txBody>
      <dsp:txXfrm rot="-10800000">
        <a:off x="0" y="2408"/>
        <a:ext cx="6127435" cy="318722"/>
      </dsp:txXfrm>
    </dsp:sp>
    <dsp:sp modelId="{1B3C34B3-FCC3-DC46-A04F-E994225CEF72}">
      <dsp:nvSpPr>
        <dsp:cNvPr id="0" name=""/>
        <dsp:cNvSpPr/>
      </dsp:nvSpPr>
      <dsp:spPr>
        <a:xfrm>
          <a:off x="0" y="321130"/>
          <a:ext cx="6127435" cy="27150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400" kern="1200" dirty="0" smtClean="0"/>
            <a:t>autoridad, violencia, afectividad</a:t>
          </a:r>
          <a:endParaRPr lang="es-ES_tradnl" sz="1400" kern="1200" dirty="0"/>
        </a:p>
      </dsp:txBody>
      <dsp:txXfrm>
        <a:off x="0" y="321130"/>
        <a:ext cx="6127435" cy="2715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87D98F-4DDC-FD47-A5BA-CCD13AC060AC}">
      <dsp:nvSpPr>
        <dsp:cNvPr id="0" name=""/>
        <dsp:cNvSpPr/>
      </dsp:nvSpPr>
      <dsp:spPr>
        <a:xfrm>
          <a:off x="1904424" y="2524375"/>
          <a:ext cx="1379450" cy="137961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181C4EE-706F-1E45-8BA5-13D7ECC3C9FE}">
      <dsp:nvSpPr>
        <dsp:cNvPr id="0" name=""/>
        <dsp:cNvSpPr/>
      </dsp:nvSpPr>
      <dsp:spPr>
        <a:xfrm>
          <a:off x="2784235" y="1508196"/>
          <a:ext cx="409597" cy="409063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D128BB1-4B04-3A40-ADEB-A72AD528DCEA}">
      <dsp:nvSpPr>
        <dsp:cNvPr id="0" name=""/>
        <dsp:cNvSpPr/>
      </dsp:nvSpPr>
      <dsp:spPr>
        <a:xfrm>
          <a:off x="1953270" y="2577258"/>
          <a:ext cx="1273519" cy="1273334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E0B97D9-19C6-5D40-8F5F-42BE9B6D5572}">
      <dsp:nvSpPr>
        <dsp:cNvPr id="0" name=""/>
        <dsp:cNvSpPr/>
      </dsp:nvSpPr>
      <dsp:spPr>
        <a:xfrm>
          <a:off x="3383920" y="2784642"/>
          <a:ext cx="721504" cy="72169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B9B4475-5D82-104A-ABAB-AB9DB67191F8}">
      <dsp:nvSpPr>
        <dsp:cNvPr id="0" name=""/>
        <dsp:cNvSpPr/>
      </dsp:nvSpPr>
      <dsp:spPr>
        <a:xfrm>
          <a:off x="3426292" y="2827155"/>
          <a:ext cx="636759" cy="636667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AD4BB28-F331-0946-998D-DBC495F37DDA}">
      <dsp:nvSpPr>
        <dsp:cNvPr id="0" name=""/>
        <dsp:cNvSpPr/>
      </dsp:nvSpPr>
      <dsp:spPr>
        <a:xfrm>
          <a:off x="3101438" y="1766389"/>
          <a:ext cx="925714" cy="92544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305F924-A136-624A-956E-78BE12165C3F}">
      <dsp:nvSpPr>
        <dsp:cNvPr id="0" name=""/>
        <dsp:cNvSpPr/>
      </dsp:nvSpPr>
      <dsp:spPr>
        <a:xfrm>
          <a:off x="4227244" y="75694"/>
          <a:ext cx="303078" cy="303298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B778D5F-A228-274E-9D11-062AE4829608}">
      <dsp:nvSpPr>
        <dsp:cNvPr id="0" name=""/>
        <dsp:cNvSpPr/>
      </dsp:nvSpPr>
      <dsp:spPr>
        <a:xfrm>
          <a:off x="4682156" y="0"/>
          <a:ext cx="151833" cy="151389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33FC70F-2138-C542-A7E2-327F39523F38}">
      <dsp:nvSpPr>
        <dsp:cNvPr id="0" name=""/>
        <dsp:cNvSpPr/>
      </dsp:nvSpPr>
      <dsp:spPr>
        <a:xfrm>
          <a:off x="3150284" y="1815124"/>
          <a:ext cx="828023" cy="827460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4211E6B-85BA-C245-B6F1-80E7317F5469}">
      <dsp:nvSpPr>
        <dsp:cNvPr id="0" name=""/>
        <dsp:cNvSpPr/>
      </dsp:nvSpPr>
      <dsp:spPr>
        <a:xfrm>
          <a:off x="3205015" y="943076"/>
          <a:ext cx="649118" cy="64859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55889E2-3FD6-D94F-8D36-D5E5873E01D7}">
      <dsp:nvSpPr>
        <dsp:cNvPr id="0" name=""/>
        <dsp:cNvSpPr/>
      </dsp:nvSpPr>
      <dsp:spPr>
        <a:xfrm>
          <a:off x="3799402" y="4775524"/>
          <a:ext cx="409597" cy="409063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71D07D1-6510-8745-8C26-518C3B030368}">
      <dsp:nvSpPr>
        <dsp:cNvPr id="0" name=""/>
        <dsp:cNvSpPr/>
      </dsp:nvSpPr>
      <dsp:spPr>
        <a:xfrm>
          <a:off x="3243267" y="980924"/>
          <a:ext cx="572613" cy="572378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7FC663D-0F23-844A-9820-6227BB853D92}">
      <dsp:nvSpPr>
        <dsp:cNvPr id="0" name=""/>
        <dsp:cNvSpPr/>
      </dsp:nvSpPr>
      <dsp:spPr>
        <a:xfrm>
          <a:off x="3659927" y="336479"/>
          <a:ext cx="601449" cy="60141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57C3BB8-A58B-2F45-9674-83AA26FF3B4E}">
      <dsp:nvSpPr>
        <dsp:cNvPr id="0" name=""/>
        <dsp:cNvSpPr/>
      </dsp:nvSpPr>
      <dsp:spPr>
        <a:xfrm>
          <a:off x="3695237" y="371734"/>
          <a:ext cx="530829" cy="530383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4000" r="-34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EF7224E-07DA-ED4F-AB19-AE637AB22176}">
      <dsp:nvSpPr>
        <dsp:cNvPr id="0" name=""/>
        <dsp:cNvSpPr/>
      </dsp:nvSpPr>
      <dsp:spPr>
        <a:xfrm>
          <a:off x="2814249" y="3865628"/>
          <a:ext cx="1033999" cy="103432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EF6F382-0FCE-684E-B7E6-2B04BD0566B2}">
      <dsp:nvSpPr>
        <dsp:cNvPr id="0" name=""/>
        <dsp:cNvSpPr/>
      </dsp:nvSpPr>
      <dsp:spPr>
        <a:xfrm>
          <a:off x="4178398" y="3486635"/>
          <a:ext cx="227161" cy="227603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4CA6E1F-A295-BB4E-B28D-F737769FED8E}">
      <dsp:nvSpPr>
        <dsp:cNvPr id="0" name=""/>
        <dsp:cNvSpPr/>
      </dsp:nvSpPr>
      <dsp:spPr>
        <a:xfrm>
          <a:off x="2868980" y="3920066"/>
          <a:ext cx="925126" cy="924930"/>
        </a:xfrm>
        <a:prstGeom prst="ellipse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753C96F-7AFD-A642-8E18-49A58FFCC581}">
      <dsp:nvSpPr>
        <dsp:cNvPr id="0" name=""/>
        <dsp:cNvSpPr/>
      </dsp:nvSpPr>
      <dsp:spPr>
        <a:xfrm>
          <a:off x="540275" y="1815124"/>
          <a:ext cx="2046811" cy="6480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" numCol="1" spcCol="1270" anchor="b" anchorCtr="0">
          <a:noAutofit/>
        </a:bodyPr>
        <a:lstStyle/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Los recuerdos</a:t>
          </a:r>
          <a:endParaRPr lang="es-ES" sz="2000" kern="1200" dirty="0"/>
        </a:p>
      </dsp:txBody>
      <dsp:txXfrm>
        <a:off x="540275" y="1815124"/>
        <a:ext cx="2046811" cy="648073"/>
      </dsp:txXfrm>
    </dsp:sp>
    <dsp:sp modelId="{85E81E36-3F31-F641-BF8D-7E102A36DB79}">
      <dsp:nvSpPr>
        <dsp:cNvPr id="0" name=""/>
        <dsp:cNvSpPr/>
      </dsp:nvSpPr>
      <dsp:spPr>
        <a:xfrm>
          <a:off x="4254315" y="2827155"/>
          <a:ext cx="2046811" cy="6366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Lo desconocido</a:t>
          </a:r>
          <a:endParaRPr lang="es-ES" sz="2000" kern="1200" dirty="0"/>
        </a:p>
      </dsp:txBody>
      <dsp:txXfrm>
        <a:off x="4254315" y="2827155"/>
        <a:ext cx="2046811" cy="636667"/>
      </dsp:txXfrm>
    </dsp:sp>
    <dsp:sp modelId="{DDCA2C9F-D5AC-9640-B3AC-F6C57885ED67}">
      <dsp:nvSpPr>
        <dsp:cNvPr id="0" name=""/>
        <dsp:cNvSpPr/>
      </dsp:nvSpPr>
      <dsp:spPr>
        <a:xfrm>
          <a:off x="4178398" y="1815124"/>
          <a:ext cx="2046811" cy="8274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La agresión</a:t>
          </a:r>
          <a:endParaRPr lang="es-ES" sz="2000" kern="1200" dirty="0"/>
        </a:p>
      </dsp:txBody>
      <dsp:txXfrm>
        <a:off x="4178398" y="1815124"/>
        <a:ext cx="2046811" cy="827460"/>
      </dsp:txXfrm>
    </dsp:sp>
    <dsp:sp modelId="{475EBDB8-EE24-3B44-B227-24A74FB9D7B6}">
      <dsp:nvSpPr>
        <dsp:cNvPr id="0" name=""/>
        <dsp:cNvSpPr/>
      </dsp:nvSpPr>
      <dsp:spPr>
        <a:xfrm>
          <a:off x="3999493" y="980924"/>
          <a:ext cx="2046811" cy="5723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La indiferencia</a:t>
          </a:r>
          <a:endParaRPr lang="es-ES" sz="2000" kern="1200" dirty="0"/>
        </a:p>
      </dsp:txBody>
      <dsp:txXfrm>
        <a:off x="3999493" y="980924"/>
        <a:ext cx="2046811" cy="572378"/>
      </dsp:txXfrm>
    </dsp:sp>
    <dsp:sp modelId="{42C4FFC3-337A-7A48-A409-839C1211EABB}">
      <dsp:nvSpPr>
        <dsp:cNvPr id="0" name=""/>
        <dsp:cNvSpPr/>
      </dsp:nvSpPr>
      <dsp:spPr>
        <a:xfrm>
          <a:off x="4378489" y="371734"/>
          <a:ext cx="2046811" cy="5303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La mediocridad</a:t>
          </a:r>
          <a:endParaRPr lang="es-ES" sz="2000" kern="1200" dirty="0"/>
        </a:p>
      </dsp:txBody>
      <dsp:txXfrm>
        <a:off x="4378489" y="371734"/>
        <a:ext cx="2046811" cy="530383"/>
      </dsp:txXfrm>
    </dsp:sp>
    <dsp:sp modelId="{D8FCC4E6-998B-6548-B786-B687FD0D471D}">
      <dsp:nvSpPr>
        <dsp:cNvPr id="0" name=""/>
        <dsp:cNvSpPr/>
      </dsp:nvSpPr>
      <dsp:spPr>
        <a:xfrm>
          <a:off x="655033" y="3920066"/>
          <a:ext cx="2046811" cy="9249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Las relaciones</a:t>
          </a:r>
          <a:endParaRPr lang="es-ES" sz="2000" kern="1200" dirty="0"/>
        </a:p>
      </dsp:txBody>
      <dsp:txXfrm>
        <a:off x="655033" y="3920066"/>
        <a:ext cx="2046811" cy="924930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4A82A5-2BE6-C040-8DA3-2F695382E096}">
      <dsp:nvSpPr>
        <dsp:cNvPr id="0" name=""/>
        <dsp:cNvSpPr/>
      </dsp:nvSpPr>
      <dsp:spPr>
        <a:xfrm rot="5400000">
          <a:off x="3242474" y="124777"/>
          <a:ext cx="1885635" cy="1640502"/>
        </a:xfrm>
        <a:prstGeom prst="hexagon">
          <a:avLst>
            <a:gd name="adj" fmla="val 25000"/>
            <a:gd name="vf" fmla="val 115470"/>
          </a:avLst>
        </a:prstGeom>
        <a:solidFill>
          <a:srgbClr val="80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ENTREGA</a:t>
          </a:r>
          <a:endParaRPr lang="es-ES" sz="1800" b="1" kern="1200" dirty="0"/>
        </a:p>
      </dsp:txBody>
      <dsp:txXfrm rot="-5400000">
        <a:off x="3620685" y="296056"/>
        <a:ext cx="1129212" cy="1297945"/>
      </dsp:txXfrm>
    </dsp:sp>
    <dsp:sp modelId="{38241DE0-8966-424F-A6E1-DFFFD325C818}">
      <dsp:nvSpPr>
        <dsp:cNvPr id="0" name=""/>
        <dsp:cNvSpPr/>
      </dsp:nvSpPr>
      <dsp:spPr>
        <a:xfrm>
          <a:off x="5055324" y="379338"/>
          <a:ext cx="2104368" cy="11313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kern="1200" dirty="0" smtClean="0"/>
            <a:t>FIDELIDAD</a:t>
          </a:r>
          <a:endParaRPr lang="es-ES" sz="1700" b="1" kern="1200" dirty="0"/>
        </a:p>
      </dsp:txBody>
      <dsp:txXfrm>
        <a:off x="5055324" y="379338"/>
        <a:ext cx="2104368" cy="1131381"/>
      </dsp:txXfrm>
    </dsp:sp>
    <dsp:sp modelId="{D024FAB6-6721-E64F-80E0-3893B3C502B4}">
      <dsp:nvSpPr>
        <dsp:cNvPr id="0" name=""/>
        <dsp:cNvSpPr/>
      </dsp:nvSpPr>
      <dsp:spPr>
        <a:xfrm rot="5400000">
          <a:off x="1470732" y="124777"/>
          <a:ext cx="1885635" cy="1640502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3600" kern="1200"/>
        </a:p>
      </dsp:txBody>
      <dsp:txXfrm rot="-5400000">
        <a:off x="1848943" y="296056"/>
        <a:ext cx="1129212" cy="1297945"/>
      </dsp:txXfrm>
    </dsp:sp>
    <dsp:sp modelId="{3A10D4C8-C1F2-584E-B415-6BBBC9E235BE}">
      <dsp:nvSpPr>
        <dsp:cNvPr id="0" name=""/>
        <dsp:cNvSpPr/>
      </dsp:nvSpPr>
      <dsp:spPr>
        <a:xfrm rot="5400000">
          <a:off x="2353209" y="1725304"/>
          <a:ext cx="1885635" cy="1640502"/>
        </a:xfrm>
        <a:prstGeom prst="hexagon">
          <a:avLst>
            <a:gd name="adj" fmla="val 25000"/>
            <a:gd name="vf" fmla="val 115470"/>
          </a:avLst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AMOR</a:t>
          </a:r>
          <a:endParaRPr lang="es-ES" sz="1800" b="1" kern="1200" dirty="0"/>
        </a:p>
      </dsp:txBody>
      <dsp:txXfrm rot="-5400000">
        <a:off x="2731420" y="1896583"/>
        <a:ext cx="1129212" cy="1297945"/>
      </dsp:txXfrm>
    </dsp:sp>
    <dsp:sp modelId="{9AECE057-75D1-EC48-BC05-9B9F2A544E71}">
      <dsp:nvSpPr>
        <dsp:cNvPr id="0" name=""/>
        <dsp:cNvSpPr/>
      </dsp:nvSpPr>
      <dsp:spPr>
        <a:xfrm>
          <a:off x="371406" y="1979865"/>
          <a:ext cx="2036485" cy="11313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kern="1200" dirty="0" smtClean="0"/>
            <a:t>COMUNICACIÓN</a:t>
          </a:r>
          <a:endParaRPr lang="es-ES" sz="1700" b="1" kern="1200" dirty="0"/>
        </a:p>
      </dsp:txBody>
      <dsp:txXfrm>
        <a:off x="371406" y="1979865"/>
        <a:ext cx="2036485" cy="1131381"/>
      </dsp:txXfrm>
    </dsp:sp>
    <dsp:sp modelId="{25AEF831-629E-494F-9AD9-EB99DB8CA7B3}">
      <dsp:nvSpPr>
        <dsp:cNvPr id="0" name=""/>
        <dsp:cNvSpPr/>
      </dsp:nvSpPr>
      <dsp:spPr>
        <a:xfrm rot="5400000">
          <a:off x="4124952" y="1725304"/>
          <a:ext cx="1885635" cy="1640502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3600" kern="1200"/>
        </a:p>
      </dsp:txBody>
      <dsp:txXfrm rot="-5400000">
        <a:off x="4503163" y="1896583"/>
        <a:ext cx="1129212" cy="1297945"/>
      </dsp:txXfrm>
    </dsp:sp>
    <dsp:sp modelId="{886C56FC-57E1-DE46-9B22-634EE5D9A0D6}">
      <dsp:nvSpPr>
        <dsp:cNvPr id="0" name=""/>
        <dsp:cNvSpPr/>
      </dsp:nvSpPr>
      <dsp:spPr>
        <a:xfrm rot="5400000">
          <a:off x="3242474" y="3325831"/>
          <a:ext cx="1885635" cy="1640502"/>
        </a:xfrm>
        <a:prstGeom prst="hexagon">
          <a:avLst>
            <a:gd name="adj" fmla="val 25000"/>
            <a:gd name="vf" fmla="val 115470"/>
          </a:avLst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UNIÓN</a:t>
          </a:r>
          <a:endParaRPr lang="es-ES" sz="1800" b="1" kern="1200" dirty="0"/>
        </a:p>
      </dsp:txBody>
      <dsp:txXfrm rot="-5400000">
        <a:off x="3620685" y="3497110"/>
        <a:ext cx="1129212" cy="1297945"/>
      </dsp:txXfrm>
    </dsp:sp>
    <dsp:sp modelId="{031CBDA6-C95C-E34B-8D90-77A43A6AA210}">
      <dsp:nvSpPr>
        <dsp:cNvPr id="0" name=""/>
        <dsp:cNvSpPr/>
      </dsp:nvSpPr>
      <dsp:spPr>
        <a:xfrm>
          <a:off x="5055324" y="3580392"/>
          <a:ext cx="2104368" cy="11313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kern="1200" dirty="0" smtClean="0"/>
            <a:t>MADUREZ</a:t>
          </a:r>
          <a:endParaRPr lang="es-ES" sz="1700" b="1" kern="1200" dirty="0"/>
        </a:p>
      </dsp:txBody>
      <dsp:txXfrm>
        <a:off x="5055324" y="3580392"/>
        <a:ext cx="2104368" cy="1131381"/>
      </dsp:txXfrm>
    </dsp:sp>
    <dsp:sp modelId="{C1335140-B548-A649-9CC8-83232EB773B8}">
      <dsp:nvSpPr>
        <dsp:cNvPr id="0" name=""/>
        <dsp:cNvSpPr/>
      </dsp:nvSpPr>
      <dsp:spPr>
        <a:xfrm rot="5400000">
          <a:off x="1470732" y="3325831"/>
          <a:ext cx="1885635" cy="1640502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3600" kern="1200"/>
        </a:p>
      </dsp:txBody>
      <dsp:txXfrm rot="-5400000">
        <a:off x="1848943" y="3497110"/>
        <a:ext cx="1129212" cy="1297945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F7C78E-A905-5348-89BC-364A444DC9DE}">
      <dsp:nvSpPr>
        <dsp:cNvPr id="0" name=""/>
        <dsp:cNvSpPr/>
      </dsp:nvSpPr>
      <dsp:spPr>
        <a:xfrm>
          <a:off x="1173137" y="3106513"/>
          <a:ext cx="1363239" cy="1170381"/>
        </a:xfrm>
        <a:prstGeom prst="hexagon">
          <a:avLst>
            <a:gd name="adj" fmla="val 25000"/>
            <a:gd name="vf" fmla="val 115470"/>
          </a:avLst>
        </a:prstGeom>
        <a:solidFill>
          <a:srgbClr val="008000"/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AFECTOS</a:t>
          </a:r>
          <a:endParaRPr lang="es-ES" sz="1400" b="1" kern="1200" dirty="0"/>
        </a:p>
      </dsp:txBody>
      <dsp:txXfrm>
        <a:off x="1384272" y="3287779"/>
        <a:ext cx="940969" cy="807849"/>
      </dsp:txXfrm>
    </dsp:sp>
    <dsp:sp modelId="{473E0D0F-A5A8-8E46-B605-000C208FB19A}">
      <dsp:nvSpPr>
        <dsp:cNvPr id="0" name=""/>
        <dsp:cNvSpPr/>
      </dsp:nvSpPr>
      <dsp:spPr>
        <a:xfrm>
          <a:off x="1205664" y="3629867"/>
          <a:ext cx="159020" cy="13706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6D7C524-EA6A-6042-BC24-A3D29E540FBF}">
      <dsp:nvSpPr>
        <dsp:cNvPr id="0" name=""/>
        <dsp:cNvSpPr/>
      </dsp:nvSpPr>
      <dsp:spPr>
        <a:xfrm>
          <a:off x="0" y="2459485"/>
          <a:ext cx="1363239" cy="1170381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7000" b="-27000"/>
          </a:stretch>
        </a:blip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1F7F3D1-4A0E-4548-BDEE-F26FEA97F690}">
      <dsp:nvSpPr>
        <dsp:cNvPr id="0" name=""/>
        <dsp:cNvSpPr/>
      </dsp:nvSpPr>
      <dsp:spPr>
        <a:xfrm>
          <a:off x="933883" y="3474418"/>
          <a:ext cx="159020" cy="13706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914CDC2-B5C9-D24A-A65E-E5EF1005AB2E}">
      <dsp:nvSpPr>
        <dsp:cNvPr id="0" name=""/>
        <dsp:cNvSpPr/>
      </dsp:nvSpPr>
      <dsp:spPr>
        <a:xfrm>
          <a:off x="2346275" y="2455747"/>
          <a:ext cx="1363239" cy="1170381"/>
        </a:xfrm>
        <a:prstGeom prst="hexagon">
          <a:avLst>
            <a:gd name="adj" fmla="val 25000"/>
            <a:gd name="vf" fmla="val 115470"/>
          </a:avLst>
        </a:prstGeom>
        <a:solidFill>
          <a:srgbClr val="0000FF"/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TIEMPO</a:t>
          </a:r>
          <a:endParaRPr lang="es-ES" sz="1400" b="1" kern="1200" dirty="0"/>
        </a:p>
      </dsp:txBody>
      <dsp:txXfrm>
        <a:off x="2557410" y="2637013"/>
        <a:ext cx="940969" cy="807849"/>
      </dsp:txXfrm>
    </dsp:sp>
    <dsp:sp modelId="{845EA677-8720-1142-ADA7-FA2EC39E5D52}">
      <dsp:nvSpPr>
        <dsp:cNvPr id="0" name=""/>
        <dsp:cNvSpPr/>
      </dsp:nvSpPr>
      <dsp:spPr>
        <a:xfrm>
          <a:off x="3284495" y="3468188"/>
          <a:ext cx="159020" cy="13706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95D9651-8076-644F-B84E-8956EE6F3A59}">
      <dsp:nvSpPr>
        <dsp:cNvPr id="0" name=""/>
        <dsp:cNvSpPr/>
      </dsp:nvSpPr>
      <dsp:spPr>
        <a:xfrm>
          <a:off x="3518689" y="3104020"/>
          <a:ext cx="1363239" cy="1170381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3C78FBC-D87D-384F-8584-3A31E73E3C3D}">
      <dsp:nvSpPr>
        <dsp:cNvPr id="0" name=""/>
        <dsp:cNvSpPr/>
      </dsp:nvSpPr>
      <dsp:spPr>
        <a:xfrm>
          <a:off x="3551939" y="3624882"/>
          <a:ext cx="159020" cy="13706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85AA103-E9DB-E847-B373-C4557CADAFA5}">
      <dsp:nvSpPr>
        <dsp:cNvPr id="0" name=""/>
        <dsp:cNvSpPr/>
      </dsp:nvSpPr>
      <dsp:spPr>
        <a:xfrm>
          <a:off x="1173137" y="1812458"/>
          <a:ext cx="1363239" cy="1170381"/>
        </a:xfrm>
        <a:prstGeom prst="hexagon">
          <a:avLst>
            <a:gd name="adj" fmla="val 25000"/>
            <a:gd name="vf" fmla="val 115470"/>
          </a:avLst>
        </a:prstGeom>
        <a:solidFill>
          <a:srgbClr val="FF0000"/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DIÁLOGO</a:t>
          </a:r>
          <a:endParaRPr lang="es-ES" sz="1400" b="1" kern="1200" dirty="0"/>
        </a:p>
      </dsp:txBody>
      <dsp:txXfrm>
        <a:off x="1384272" y="1993724"/>
        <a:ext cx="940969" cy="807849"/>
      </dsp:txXfrm>
    </dsp:sp>
    <dsp:sp modelId="{409C9DC6-D402-3D43-AE94-3AA5A83BF954}">
      <dsp:nvSpPr>
        <dsp:cNvPr id="0" name=""/>
        <dsp:cNvSpPr/>
      </dsp:nvSpPr>
      <dsp:spPr>
        <a:xfrm>
          <a:off x="2107021" y="1834576"/>
          <a:ext cx="159020" cy="13706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0793EEA-F559-BB4F-A3AE-FEC25DCB5E60}">
      <dsp:nvSpPr>
        <dsp:cNvPr id="0" name=""/>
        <dsp:cNvSpPr/>
      </dsp:nvSpPr>
      <dsp:spPr>
        <a:xfrm>
          <a:off x="2346275" y="1161692"/>
          <a:ext cx="1363239" cy="1170381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BC6C5B2-5E88-734C-BA42-9CD5D95FD828}">
      <dsp:nvSpPr>
        <dsp:cNvPr id="0" name=""/>
        <dsp:cNvSpPr/>
      </dsp:nvSpPr>
      <dsp:spPr>
        <a:xfrm>
          <a:off x="2384584" y="1680373"/>
          <a:ext cx="159020" cy="13706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238AF51-48FF-FD4C-8C0A-3F5B3DAEBE56}">
      <dsp:nvSpPr>
        <dsp:cNvPr id="0" name=""/>
        <dsp:cNvSpPr/>
      </dsp:nvSpPr>
      <dsp:spPr>
        <a:xfrm>
          <a:off x="3518689" y="1809965"/>
          <a:ext cx="1363239" cy="1170381"/>
        </a:xfrm>
        <a:prstGeom prst="hexagon">
          <a:avLst>
            <a:gd name="adj" fmla="val 25000"/>
            <a:gd name="vf" fmla="val 115470"/>
          </a:avLst>
        </a:prstGeom>
        <a:solidFill>
          <a:srgbClr val="660066"/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SUEÑOS</a:t>
          </a:r>
          <a:endParaRPr lang="es-ES" sz="1400" b="1" kern="1200" dirty="0"/>
        </a:p>
      </dsp:txBody>
      <dsp:txXfrm>
        <a:off x="3729824" y="1991231"/>
        <a:ext cx="940969" cy="807849"/>
      </dsp:txXfrm>
    </dsp:sp>
    <dsp:sp modelId="{3A75E65B-5576-B14A-890A-9B60B7551CB2}">
      <dsp:nvSpPr>
        <dsp:cNvPr id="0" name=""/>
        <dsp:cNvSpPr/>
      </dsp:nvSpPr>
      <dsp:spPr>
        <a:xfrm>
          <a:off x="4698332" y="2328647"/>
          <a:ext cx="159020" cy="13706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48171D2-1360-CD46-9B42-E1AF5B849092}">
      <dsp:nvSpPr>
        <dsp:cNvPr id="0" name=""/>
        <dsp:cNvSpPr/>
      </dsp:nvSpPr>
      <dsp:spPr>
        <a:xfrm>
          <a:off x="4691827" y="2467896"/>
          <a:ext cx="1363239" cy="1170381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9CF600E-69E6-8945-95C5-7A72E737D04F}">
      <dsp:nvSpPr>
        <dsp:cNvPr id="0" name=""/>
        <dsp:cNvSpPr/>
      </dsp:nvSpPr>
      <dsp:spPr>
        <a:xfrm>
          <a:off x="4957825" y="2489080"/>
          <a:ext cx="159020" cy="13706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31D1570-13B2-4443-94F1-7ADCBBDEAC4C}">
      <dsp:nvSpPr>
        <dsp:cNvPr id="0" name=""/>
        <dsp:cNvSpPr/>
      </dsp:nvSpPr>
      <dsp:spPr>
        <a:xfrm>
          <a:off x="4691827" y="1174153"/>
          <a:ext cx="1363239" cy="1170381"/>
        </a:xfrm>
        <a:prstGeom prst="hexagon">
          <a:avLst>
            <a:gd name="adj" fmla="val 25000"/>
            <a:gd name="vf" fmla="val 115470"/>
          </a:avLst>
        </a:prstGeom>
        <a:solidFill>
          <a:srgbClr val="000090"/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SERVICIOS</a:t>
          </a:r>
          <a:endParaRPr lang="es-ES" sz="1400" b="1" kern="1200" dirty="0"/>
        </a:p>
      </dsp:txBody>
      <dsp:txXfrm>
        <a:off x="4902962" y="1355419"/>
        <a:ext cx="940969" cy="807849"/>
      </dsp:txXfrm>
    </dsp:sp>
    <dsp:sp modelId="{DF3C9A60-190B-7444-B2D4-10BD0803A9AE}">
      <dsp:nvSpPr>
        <dsp:cNvPr id="0" name=""/>
        <dsp:cNvSpPr/>
      </dsp:nvSpPr>
      <dsp:spPr>
        <a:xfrm>
          <a:off x="5871470" y="1698753"/>
          <a:ext cx="159020" cy="13706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F72CEB5-FD33-F242-AB55-8AFE0EB4EEF3}">
      <dsp:nvSpPr>
        <dsp:cNvPr id="0" name=""/>
        <dsp:cNvSpPr/>
      </dsp:nvSpPr>
      <dsp:spPr>
        <a:xfrm>
          <a:off x="5864964" y="1827099"/>
          <a:ext cx="1363239" cy="1170381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2000" r="-22000"/>
          </a:stretch>
        </a:blip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07E603C-DE38-4D44-833C-E7DCE35AA4F6}">
      <dsp:nvSpPr>
        <dsp:cNvPr id="0" name=""/>
        <dsp:cNvSpPr/>
      </dsp:nvSpPr>
      <dsp:spPr>
        <a:xfrm>
          <a:off x="6136745" y="1853267"/>
          <a:ext cx="159020" cy="13706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C966B8-E7C9-7A49-B309-B3B134C040C9}">
      <dsp:nvSpPr>
        <dsp:cNvPr id="0" name=""/>
        <dsp:cNvSpPr/>
      </dsp:nvSpPr>
      <dsp:spPr>
        <a:xfrm>
          <a:off x="3511159" y="2291017"/>
          <a:ext cx="2800133" cy="2800133"/>
        </a:xfrm>
        <a:prstGeom prst="gear9">
          <a:avLst/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Mirarse a los ojos</a:t>
          </a:r>
          <a:endParaRPr lang="es-ES" sz="1800" kern="1200" dirty="0"/>
        </a:p>
      </dsp:txBody>
      <dsp:txXfrm>
        <a:off x="4074110" y="2946935"/>
        <a:ext cx="1674231" cy="1439326"/>
      </dsp:txXfrm>
    </dsp:sp>
    <dsp:sp modelId="{BC745E03-3735-C340-8D4C-F8867FC871B7}">
      <dsp:nvSpPr>
        <dsp:cNvPr id="0" name=""/>
        <dsp:cNvSpPr/>
      </dsp:nvSpPr>
      <dsp:spPr>
        <a:xfrm>
          <a:off x="1881991" y="1629168"/>
          <a:ext cx="2036460" cy="2036460"/>
        </a:xfrm>
        <a:prstGeom prst="gear6">
          <a:avLst/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Mirar la pantalla</a:t>
          </a:r>
          <a:endParaRPr lang="es-ES" sz="1800" kern="1200" dirty="0"/>
        </a:p>
      </dsp:txBody>
      <dsp:txXfrm>
        <a:off x="2394676" y="2144952"/>
        <a:ext cx="1011090" cy="1004892"/>
      </dsp:txXfrm>
    </dsp:sp>
    <dsp:sp modelId="{93F18E22-5DE1-AE49-A6EF-5AB663FCA7CE}">
      <dsp:nvSpPr>
        <dsp:cNvPr id="0" name=""/>
        <dsp:cNvSpPr/>
      </dsp:nvSpPr>
      <dsp:spPr>
        <a:xfrm rot="20700000">
          <a:off x="3022617" y="224218"/>
          <a:ext cx="1995315" cy="1995315"/>
        </a:xfrm>
        <a:prstGeom prst="gear6">
          <a:avLst/>
        </a:prstGeom>
        <a:solidFill>
          <a:srgbClr val="80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Mirar el corazón</a:t>
          </a:r>
          <a:endParaRPr lang="es-ES" sz="1800" kern="1200" dirty="0"/>
        </a:p>
      </dsp:txBody>
      <dsp:txXfrm rot="-20700000">
        <a:off x="3460248" y="661849"/>
        <a:ext cx="1120053" cy="1120053"/>
      </dsp:txXfrm>
    </dsp:sp>
    <dsp:sp modelId="{568E3BB0-73E0-8540-851B-B6A1908BBAEC}">
      <dsp:nvSpPr>
        <dsp:cNvPr id="0" name=""/>
        <dsp:cNvSpPr/>
      </dsp:nvSpPr>
      <dsp:spPr>
        <a:xfrm>
          <a:off x="3305819" y="1862788"/>
          <a:ext cx="3584170" cy="3584170"/>
        </a:xfrm>
        <a:prstGeom prst="circularArrow">
          <a:avLst>
            <a:gd name="adj1" fmla="val 4688"/>
            <a:gd name="adj2" fmla="val 299029"/>
            <a:gd name="adj3" fmla="val 2534098"/>
            <a:gd name="adj4" fmla="val 15823174"/>
            <a:gd name="adj5" fmla="val 5469"/>
          </a:avLst>
        </a:prstGeom>
        <a:solidFill>
          <a:srgbClr val="008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FBDA46-F84C-3742-A925-67817D7F9A02}">
      <dsp:nvSpPr>
        <dsp:cNvPr id="0" name=""/>
        <dsp:cNvSpPr/>
      </dsp:nvSpPr>
      <dsp:spPr>
        <a:xfrm>
          <a:off x="1521338" y="1174727"/>
          <a:ext cx="2604123" cy="2604123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rgbClr val="00009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9AC704-E9EC-F247-B659-6FA50DBCDACD}">
      <dsp:nvSpPr>
        <dsp:cNvPr id="0" name=""/>
        <dsp:cNvSpPr/>
      </dsp:nvSpPr>
      <dsp:spPr>
        <a:xfrm>
          <a:off x="2561080" y="-216679"/>
          <a:ext cx="2807769" cy="2807769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rgbClr val="800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95402F-6C5C-E944-84D6-966FCD3C1224}">
      <dsp:nvSpPr>
        <dsp:cNvPr id="0" name=""/>
        <dsp:cNvSpPr/>
      </dsp:nvSpPr>
      <dsp:spPr>
        <a:xfrm>
          <a:off x="1222351" y="2608406"/>
          <a:ext cx="1420428" cy="121970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5240" rIns="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/>
            <a:t>DESCANSO</a:t>
          </a:r>
          <a:endParaRPr lang="es-ES" sz="1200" b="1" kern="1200" dirty="0"/>
        </a:p>
      </dsp:txBody>
      <dsp:txXfrm>
        <a:off x="1442362" y="2797326"/>
        <a:ext cx="980406" cy="841860"/>
      </dsp:txXfrm>
    </dsp:sp>
    <dsp:sp modelId="{0C6AF312-1C85-FE4A-B013-FBB07192FD43}">
      <dsp:nvSpPr>
        <dsp:cNvPr id="0" name=""/>
        <dsp:cNvSpPr/>
      </dsp:nvSpPr>
      <dsp:spPr>
        <a:xfrm>
          <a:off x="1256243" y="3153855"/>
          <a:ext cx="165691" cy="142939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BFC1E09-A08F-964E-B283-F803DFCC406D}">
      <dsp:nvSpPr>
        <dsp:cNvPr id="0" name=""/>
        <dsp:cNvSpPr/>
      </dsp:nvSpPr>
      <dsp:spPr>
        <a:xfrm>
          <a:off x="0" y="1934154"/>
          <a:ext cx="1420428" cy="1219700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7425F0B-89A3-AD43-97B0-12B6A795A4FD}">
      <dsp:nvSpPr>
        <dsp:cNvPr id="0" name=""/>
        <dsp:cNvSpPr/>
      </dsp:nvSpPr>
      <dsp:spPr>
        <a:xfrm>
          <a:off x="973061" y="2992066"/>
          <a:ext cx="165691" cy="142939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103942"/>
              <a:satOff val="202"/>
              <a:lumOff val="2567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E1E3781-82FA-0D43-92EA-CB25260EE700}">
      <dsp:nvSpPr>
        <dsp:cNvPr id="0" name=""/>
        <dsp:cNvSpPr/>
      </dsp:nvSpPr>
      <dsp:spPr>
        <a:xfrm>
          <a:off x="2444703" y="1930620"/>
          <a:ext cx="1420428" cy="121970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228672"/>
                <a:satOff val="444"/>
                <a:lumOff val="5647"/>
                <a:alphaOff val="0"/>
                <a:shade val="70000"/>
                <a:satMod val="120000"/>
              </a:schemeClr>
            </a:gs>
            <a:gs pos="35000">
              <a:schemeClr val="accent2">
                <a:hueOff val="228672"/>
                <a:satOff val="444"/>
                <a:lumOff val="5647"/>
                <a:alphaOff val="0"/>
                <a:shade val="100000"/>
                <a:satMod val="150000"/>
              </a:schemeClr>
            </a:gs>
            <a:gs pos="70000">
              <a:schemeClr val="accent2">
                <a:hueOff val="228672"/>
                <a:satOff val="444"/>
                <a:lumOff val="5647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2">
                <a:hueOff val="228672"/>
                <a:satOff val="444"/>
                <a:lumOff val="5647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5240" rIns="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/>
            <a:t>LUZ DEL SOL</a:t>
          </a:r>
          <a:endParaRPr lang="es-ES" sz="1200" b="1" kern="1200" dirty="0"/>
        </a:p>
      </dsp:txBody>
      <dsp:txXfrm>
        <a:off x="2664714" y="2119540"/>
        <a:ext cx="980406" cy="841860"/>
      </dsp:txXfrm>
    </dsp:sp>
    <dsp:sp modelId="{74D73E58-D507-A549-9947-40555DFC39AE}">
      <dsp:nvSpPr>
        <dsp:cNvPr id="0" name=""/>
        <dsp:cNvSpPr/>
      </dsp:nvSpPr>
      <dsp:spPr>
        <a:xfrm>
          <a:off x="3422284" y="2985390"/>
          <a:ext cx="165691" cy="142939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207884"/>
              <a:satOff val="404"/>
              <a:lumOff val="5134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4A70A96-1AAB-864C-810D-DB0176B67606}">
      <dsp:nvSpPr>
        <dsp:cNvPr id="0" name=""/>
        <dsp:cNvSpPr/>
      </dsp:nvSpPr>
      <dsp:spPr>
        <a:xfrm>
          <a:off x="3666302" y="2606050"/>
          <a:ext cx="1420428" cy="1219700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 w="12700" cap="flat" cmpd="sng" algn="ctr">
          <a:solidFill>
            <a:schemeClr val="accent2">
              <a:hueOff val="228672"/>
              <a:satOff val="444"/>
              <a:lumOff val="5647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1F0BBDC-1AC5-0746-8463-A633340B2DFA}">
      <dsp:nvSpPr>
        <dsp:cNvPr id="0" name=""/>
        <dsp:cNvSpPr/>
      </dsp:nvSpPr>
      <dsp:spPr>
        <a:xfrm>
          <a:off x="3700947" y="3148750"/>
          <a:ext cx="165691" cy="142939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311826"/>
              <a:satOff val="606"/>
              <a:lumOff val="7701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B519B8B-D863-D545-A1F1-4DE228E69C34}">
      <dsp:nvSpPr>
        <dsp:cNvPr id="0" name=""/>
        <dsp:cNvSpPr/>
      </dsp:nvSpPr>
      <dsp:spPr>
        <a:xfrm>
          <a:off x="1222351" y="1260295"/>
          <a:ext cx="1420428" cy="121970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457344"/>
                <a:satOff val="888"/>
                <a:lumOff val="11295"/>
                <a:alphaOff val="0"/>
                <a:shade val="70000"/>
                <a:satMod val="120000"/>
              </a:schemeClr>
            </a:gs>
            <a:gs pos="35000">
              <a:schemeClr val="accent2">
                <a:hueOff val="457344"/>
                <a:satOff val="888"/>
                <a:lumOff val="11295"/>
                <a:alphaOff val="0"/>
                <a:shade val="100000"/>
                <a:satMod val="150000"/>
              </a:schemeClr>
            </a:gs>
            <a:gs pos="70000">
              <a:schemeClr val="accent2">
                <a:hueOff val="457344"/>
                <a:satOff val="888"/>
                <a:lumOff val="11295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2">
                <a:hueOff val="457344"/>
                <a:satOff val="888"/>
                <a:lumOff val="11295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5240" rIns="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/>
            <a:t>EJERCICIO</a:t>
          </a:r>
          <a:endParaRPr lang="es-ES" sz="1200" b="1" kern="1200" dirty="0"/>
        </a:p>
      </dsp:txBody>
      <dsp:txXfrm>
        <a:off x="1442362" y="1449215"/>
        <a:ext cx="980406" cy="841860"/>
      </dsp:txXfrm>
    </dsp:sp>
    <dsp:sp modelId="{DD01D930-A1F9-0042-9239-F21D0F567294}">
      <dsp:nvSpPr>
        <dsp:cNvPr id="0" name=""/>
        <dsp:cNvSpPr/>
      </dsp:nvSpPr>
      <dsp:spPr>
        <a:xfrm>
          <a:off x="2195413" y="1283464"/>
          <a:ext cx="165691" cy="142939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415768"/>
              <a:satOff val="808"/>
              <a:lumOff val="10268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12012CB-A275-2740-85F4-6F12B14149E7}">
      <dsp:nvSpPr>
        <dsp:cNvPr id="0" name=""/>
        <dsp:cNvSpPr/>
      </dsp:nvSpPr>
      <dsp:spPr>
        <a:xfrm>
          <a:off x="2444703" y="582116"/>
          <a:ext cx="1420428" cy="1219700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12700" cap="flat" cmpd="sng" algn="ctr">
          <a:solidFill>
            <a:schemeClr val="accent2">
              <a:hueOff val="457344"/>
              <a:satOff val="888"/>
              <a:lumOff val="11295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76A48BF-5C93-7945-ACEA-55D14374C4AD}">
      <dsp:nvSpPr>
        <dsp:cNvPr id="0" name=""/>
        <dsp:cNvSpPr/>
      </dsp:nvSpPr>
      <dsp:spPr>
        <a:xfrm>
          <a:off x="2484620" y="1122460"/>
          <a:ext cx="165691" cy="142939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519710"/>
              <a:satOff val="1010"/>
              <a:lumOff val="12835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DBE8680-9F2D-914E-9C6A-3FD7E8737723}">
      <dsp:nvSpPr>
        <dsp:cNvPr id="0" name=""/>
        <dsp:cNvSpPr/>
      </dsp:nvSpPr>
      <dsp:spPr>
        <a:xfrm>
          <a:off x="3666302" y="1257546"/>
          <a:ext cx="1420428" cy="121970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686017"/>
                <a:satOff val="1333"/>
                <a:lumOff val="16942"/>
                <a:alphaOff val="0"/>
                <a:shade val="70000"/>
                <a:satMod val="120000"/>
              </a:schemeClr>
            </a:gs>
            <a:gs pos="35000">
              <a:schemeClr val="accent2">
                <a:hueOff val="686017"/>
                <a:satOff val="1333"/>
                <a:lumOff val="16942"/>
                <a:alphaOff val="0"/>
                <a:shade val="100000"/>
                <a:satMod val="150000"/>
              </a:schemeClr>
            </a:gs>
            <a:gs pos="70000">
              <a:schemeClr val="accent2">
                <a:hueOff val="686017"/>
                <a:satOff val="1333"/>
                <a:lumOff val="16942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2">
                <a:hueOff val="686017"/>
                <a:satOff val="1333"/>
                <a:lumOff val="16942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5240" rIns="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/>
            <a:t>DIETA</a:t>
          </a:r>
          <a:endParaRPr lang="es-ES" sz="1200" b="1" kern="1200" dirty="0"/>
        </a:p>
      </dsp:txBody>
      <dsp:txXfrm>
        <a:off x="3886313" y="1446466"/>
        <a:ext cx="980406" cy="841860"/>
      </dsp:txXfrm>
    </dsp:sp>
    <dsp:sp modelId="{FD821A1F-2F4C-A74C-80D9-0CBE074162E3}">
      <dsp:nvSpPr>
        <dsp:cNvPr id="0" name=""/>
        <dsp:cNvSpPr/>
      </dsp:nvSpPr>
      <dsp:spPr>
        <a:xfrm>
          <a:off x="4895432" y="1797890"/>
          <a:ext cx="165691" cy="142939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623652"/>
              <a:satOff val="1211"/>
              <a:lumOff val="15402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B294B91-D082-9142-BAEA-715D2218FF06}">
      <dsp:nvSpPr>
        <dsp:cNvPr id="0" name=""/>
        <dsp:cNvSpPr/>
      </dsp:nvSpPr>
      <dsp:spPr>
        <a:xfrm>
          <a:off x="4888654" y="1943186"/>
          <a:ext cx="1420428" cy="1219700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  <a:ln w="12700" cap="flat" cmpd="sng" algn="ctr">
          <a:solidFill>
            <a:schemeClr val="accent2">
              <a:hueOff val="686017"/>
              <a:satOff val="1333"/>
              <a:lumOff val="16942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A49A70C-D85F-E246-8C54-4A830AFC7194}">
      <dsp:nvSpPr>
        <dsp:cNvPr id="0" name=""/>
        <dsp:cNvSpPr/>
      </dsp:nvSpPr>
      <dsp:spPr>
        <a:xfrm>
          <a:off x="5165811" y="1965177"/>
          <a:ext cx="165691" cy="142939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727593"/>
              <a:satOff val="1413"/>
              <a:lumOff val="17969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8D56E6B-2106-F04F-9EF8-366F5E988841}">
      <dsp:nvSpPr>
        <dsp:cNvPr id="0" name=""/>
        <dsp:cNvSpPr/>
      </dsp:nvSpPr>
      <dsp:spPr>
        <a:xfrm>
          <a:off x="4888654" y="595075"/>
          <a:ext cx="1420428" cy="121970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914689"/>
                <a:satOff val="1777"/>
                <a:lumOff val="22590"/>
                <a:alphaOff val="0"/>
                <a:shade val="70000"/>
                <a:satMod val="120000"/>
              </a:schemeClr>
            </a:gs>
            <a:gs pos="35000">
              <a:schemeClr val="accent2">
                <a:hueOff val="914689"/>
                <a:satOff val="1777"/>
                <a:lumOff val="22590"/>
                <a:alphaOff val="0"/>
                <a:shade val="100000"/>
                <a:satMod val="150000"/>
              </a:schemeClr>
            </a:gs>
            <a:gs pos="70000">
              <a:schemeClr val="accent2">
                <a:hueOff val="914689"/>
                <a:satOff val="1777"/>
                <a:lumOff val="2259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2">
                <a:hueOff val="914689"/>
                <a:satOff val="1777"/>
                <a:lumOff val="2259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5240" rIns="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/>
            <a:t>AUTOESTIMA</a:t>
          </a:r>
          <a:endParaRPr lang="es-ES" sz="1200" b="1" kern="1200" dirty="0"/>
        </a:p>
      </dsp:txBody>
      <dsp:txXfrm>
        <a:off x="5108665" y="783995"/>
        <a:ext cx="980406" cy="841860"/>
      </dsp:txXfrm>
    </dsp:sp>
    <dsp:sp modelId="{D6D6F0AE-7EE4-D840-BEB8-A5B1C62AD8BE}">
      <dsp:nvSpPr>
        <dsp:cNvPr id="0" name=""/>
        <dsp:cNvSpPr/>
      </dsp:nvSpPr>
      <dsp:spPr>
        <a:xfrm>
          <a:off x="6117784" y="1141702"/>
          <a:ext cx="165691" cy="142939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831535"/>
              <a:satOff val="1615"/>
              <a:lumOff val="20536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539D58F-2D31-8944-A441-F5D2E40BCC1E}">
      <dsp:nvSpPr>
        <dsp:cNvPr id="0" name=""/>
        <dsp:cNvSpPr/>
      </dsp:nvSpPr>
      <dsp:spPr>
        <a:xfrm>
          <a:off x="6111006" y="1275610"/>
          <a:ext cx="1420428" cy="1219700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5000" b="-35000"/>
          </a:stretch>
        </a:blipFill>
        <a:ln w="12700" cap="flat" cmpd="sng" algn="ctr">
          <a:solidFill>
            <a:schemeClr val="accent2">
              <a:hueOff val="914689"/>
              <a:satOff val="1777"/>
              <a:lumOff val="2259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0823B7C-DDDF-AD48-8A9A-9F14F0D79DF4}">
      <dsp:nvSpPr>
        <dsp:cNvPr id="0" name=""/>
        <dsp:cNvSpPr/>
      </dsp:nvSpPr>
      <dsp:spPr>
        <a:xfrm>
          <a:off x="6394188" y="1302706"/>
          <a:ext cx="165691" cy="142939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935477"/>
              <a:satOff val="1817"/>
              <a:lumOff val="23103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6064D78-6DF5-4A46-893A-0F41CEE44B20}">
      <dsp:nvSpPr>
        <dsp:cNvPr id="0" name=""/>
        <dsp:cNvSpPr/>
      </dsp:nvSpPr>
      <dsp:spPr>
        <a:xfrm>
          <a:off x="6111006" y="2621757"/>
          <a:ext cx="1420428" cy="121970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1143361"/>
                <a:satOff val="2221"/>
                <a:lumOff val="28237"/>
                <a:alphaOff val="0"/>
                <a:shade val="70000"/>
                <a:satMod val="120000"/>
              </a:schemeClr>
            </a:gs>
            <a:gs pos="35000">
              <a:schemeClr val="accent2">
                <a:hueOff val="1143361"/>
                <a:satOff val="2221"/>
                <a:lumOff val="28237"/>
                <a:alphaOff val="0"/>
                <a:shade val="100000"/>
                <a:satMod val="150000"/>
              </a:schemeClr>
            </a:gs>
            <a:gs pos="70000">
              <a:schemeClr val="accent2">
                <a:hueOff val="1143361"/>
                <a:satOff val="2221"/>
                <a:lumOff val="28237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2">
                <a:hueOff val="1143361"/>
                <a:satOff val="2221"/>
                <a:lumOff val="28237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5240" rIns="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/>
            <a:t>AMIGOS</a:t>
          </a:r>
          <a:endParaRPr lang="es-ES" sz="1200" b="1" kern="1200" dirty="0"/>
        </a:p>
      </dsp:txBody>
      <dsp:txXfrm>
        <a:off x="6331017" y="2810677"/>
        <a:ext cx="980406" cy="841860"/>
      </dsp:txXfrm>
    </dsp:sp>
    <dsp:sp modelId="{CB3B0BF1-2C97-CE43-A612-09C84FE83D62}">
      <dsp:nvSpPr>
        <dsp:cNvPr id="0" name=""/>
        <dsp:cNvSpPr/>
      </dsp:nvSpPr>
      <dsp:spPr>
        <a:xfrm>
          <a:off x="6392682" y="3689879"/>
          <a:ext cx="165691" cy="142939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1039419"/>
              <a:satOff val="2019"/>
              <a:lumOff val="2567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81863DE-AA4B-684F-8D10-C35595A33759}">
      <dsp:nvSpPr>
        <dsp:cNvPr id="0" name=""/>
        <dsp:cNvSpPr/>
      </dsp:nvSpPr>
      <dsp:spPr>
        <a:xfrm>
          <a:off x="4888654" y="3289333"/>
          <a:ext cx="1420428" cy="1219700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12700" cap="flat" cmpd="sng" algn="ctr">
          <a:solidFill>
            <a:schemeClr val="accent2">
              <a:hueOff val="1143361"/>
              <a:satOff val="2221"/>
              <a:lumOff val="28237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5B2176F-23C0-7C4F-B1F5-60E0DF390D20}">
      <dsp:nvSpPr>
        <dsp:cNvPr id="0" name=""/>
        <dsp:cNvSpPr/>
      </dsp:nvSpPr>
      <dsp:spPr>
        <a:xfrm>
          <a:off x="6129081" y="3824572"/>
          <a:ext cx="165691" cy="142939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1143361"/>
              <a:satOff val="2221"/>
              <a:lumOff val="28237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09867C-74D8-8B48-976E-F8AB31DBBFD2}">
      <dsp:nvSpPr>
        <dsp:cNvPr id="0" name=""/>
        <dsp:cNvSpPr/>
      </dsp:nvSpPr>
      <dsp:spPr>
        <a:xfrm rot="16200000">
          <a:off x="-1657111" y="2635542"/>
          <a:ext cx="3971067" cy="5624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96020" bIns="0" numCol="1" spcCol="1270" anchor="t" anchorCtr="0">
          <a:noAutofit/>
        </a:bodyPr>
        <a:lstStyle/>
        <a:p>
          <a:pPr lvl="0" algn="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4000" kern="1200" dirty="0" smtClean="0"/>
            <a:t>infantiles</a:t>
          </a:r>
          <a:endParaRPr lang="es-ES_tradnl" sz="4000" kern="1200" dirty="0"/>
        </a:p>
      </dsp:txBody>
      <dsp:txXfrm>
        <a:off x="-1657111" y="2635542"/>
        <a:ext cx="3971067" cy="562416"/>
      </dsp:txXfrm>
    </dsp:sp>
    <dsp:sp modelId="{513FEC36-DF65-F748-BE0B-65FC9FF7691D}">
      <dsp:nvSpPr>
        <dsp:cNvPr id="0" name=""/>
        <dsp:cNvSpPr/>
      </dsp:nvSpPr>
      <dsp:spPr>
        <a:xfrm>
          <a:off x="609630" y="931216"/>
          <a:ext cx="2801428" cy="397106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496020" rIns="142240" bIns="142240" numCol="1" spcCol="1270" anchor="t" anchorCtr="0">
          <a:noAutofit/>
        </a:bodyPr>
        <a:lstStyle/>
        <a:p>
          <a:pPr marL="228600" lvl="1" indent="-228600" algn="l" defTabSz="10223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2300" b="1" kern="1200" dirty="0" smtClean="0"/>
            <a:t>para sobrevivir</a:t>
          </a:r>
          <a:endParaRPr lang="es-ES_tradnl" sz="2300" b="1" kern="1200" dirty="0"/>
        </a:p>
        <a:p>
          <a:pPr marL="457200" lvl="2" indent="-228600" algn="l" defTabSz="10223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_tradnl" sz="2300" i="1" kern="1200" dirty="0"/>
        </a:p>
        <a:p>
          <a:pPr marL="457200" lvl="2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2000" i="1" kern="1200" dirty="0" smtClean="0"/>
            <a:t>según mis emociones</a:t>
          </a:r>
          <a:endParaRPr lang="es-ES_tradnl" sz="2000" i="1" kern="1200" dirty="0"/>
        </a:p>
        <a:p>
          <a:pPr marL="457200" lvl="2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_tradnl" sz="2000" i="1" kern="1200" dirty="0"/>
        </a:p>
        <a:p>
          <a:pPr marL="457200" lvl="2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2000" i="1" kern="1200" dirty="0" smtClean="0"/>
            <a:t>entre los 3 y 12 años</a:t>
          </a:r>
          <a:endParaRPr lang="es-ES_tradnl" sz="2000" i="1" kern="1200" dirty="0"/>
        </a:p>
      </dsp:txBody>
      <dsp:txXfrm>
        <a:off x="609630" y="931216"/>
        <a:ext cx="2801428" cy="3971067"/>
      </dsp:txXfrm>
    </dsp:sp>
    <dsp:sp modelId="{6DB75309-59F4-5D48-B850-D953FD99BC93}">
      <dsp:nvSpPr>
        <dsp:cNvPr id="0" name=""/>
        <dsp:cNvSpPr/>
      </dsp:nvSpPr>
      <dsp:spPr>
        <a:xfrm>
          <a:off x="47214" y="188827"/>
          <a:ext cx="1124832" cy="112483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A3ADF01-6310-8C4B-A303-2663A02A5053}">
      <dsp:nvSpPr>
        <dsp:cNvPr id="0" name=""/>
        <dsp:cNvSpPr/>
      </dsp:nvSpPr>
      <dsp:spPr>
        <a:xfrm rot="16200000">
          <a:off x="2415715" y="2635542"/>
          <a:ext cx="3971067" cy="5624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96020" bIns="0" numCol="1" spcCol="1270" anchor="t" anchorCtr="0">
          <a:noAutofit/>
        </a:bodyPr>
        <a:lstStyle/>
        <a:p>
          <a:pPr lvl="0" algn="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4000" kern="1200" dirty="0" smtClean="0"/>
            <a:t>adultas</a:t>
          </a:r>
          <a:endParaRPr lang="es-ES_tradnl" sz="4000" kern="1200" dirty="0"/>
        </a:p>
      </dsp:txBody>
      <dsp:txXfrm>
        <a:off x="2415715" y="2635542"/>
        <a:ext cx="3971067" cy="562416"/>
      </dsp:txXfrm>
    </dsp:sp>
    <dsp:sp modelId="{4880C6FC-BD9A-AC49-9B0E-E5581E8453E9}">
      <dsp:nvSpPr>
        <dsp:cNvPr id="0" name=""/>
        <dsp:cNvSpPr/>
      </dsp:nvSpPr>
      <dsp:spPr>
        <a:xfrm>
          <a:off x="4682457" y="931216"/>
          <a:ext cx="2801428" cy="3971067"/>
        </a:xfrm>
        <a:prstGeom prst="rect">
          <a:avLst/>
        </a:prstGeom>
        <a:solidFill>
          <a:srgbClr val="80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496020" rIns="142240" bIns="142240" numCol="1" spcCol="1270" anchor="t" anchorCtr="0">
          <a:noAutofit/>
        </a:bodyPr>
        <a:lstStyle/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500" b="1" kern="1200" dirty="0" smtClean="0"/>
            <a:t>para </a:t>
          </a:r>
          <a:r>
            <a:rPr lang="pt-BR" sz="2500" b="1" kern="1200" dirty="0" err="1" smtClean="0"/>
            <a:t>vivir</a:t>
          </a:r>
          <a:r>
            <a:rPr lang="pt-BR" sz="2500" b="1" kern="1200" dirty="0" smtClean="0"/>
            <a:t> </a:t>
          </a:r>
          <a:r>
            <a:rPr lang="pt-BR" sz="2500" b="1" kern="1200" dirty="0" err="1" smtClean="0"/>
            <a:t>bien</a:t>
          </a:r>
          <a:endParaRPr lang="pt-BR" sz="2500" b="1" kern="1200" dirty="0"/>
        </a:p>
        <a:p>
          <a:pPr marL="457200" lvl="2" indent="-228600" algn="l" defTabSz="11112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_tradnl" sz="2500" i="1" kern="1200" dirty="0"/>
        </a:p>
        <a:p>
          <a:pPr marL="457200" lvl="2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2000" i="1" kern="1200" dirty="0" smtClean="0"/>
            <a:t>según mis opciones</a:t>
          </a:r>
          <a:endParaRPr lang="es-ES_tradnl" sz="2000" i="1" kern="1200" dirty="0"/>
        </a:p>
        <a:p>
          <a:pPr marL="457200" lvl="2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_tradnl" sz="2000" i="1" kern="1200" dirty="0"/>
        </a:p>
        <a:p>
          <a:pPr marL="457200" lvl="2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2000" i="1" kern="1200" dirty="0" smtClean="0"/>
            <a:t>entre los 20 y 40 años, hoy</a:t>
          </a:r>
          <a:endParaRPr lang="es-ES_tradnl" sz="2000" i="1" kern="1200" dirty="0"/>
        </a:p>
      </dsp:txBody>
      <dsp:txXfrm>
        <a:off x="4682457" y="931216"/>
        <a:ext cx="2801428" cy="3971067"/>
      </dsp:txXfrm>
    </dsp:sp>
    <dsp:sp modelId="{283CEF86-533B-4B4C-8887-3141ECE9A02E}">
      <dsp:nvSpPr>
        <dsp:cNvPr id="0" name=""/>
        <dsp:cNvSpPr/>
      </dsp:nvSpPr>
      <dsp:spPr>
        <a:xfrm>
          <a:off x="4120041" y="188827"/>
          <a:ext cx="1124832" cy="1124832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6A9C10-3DB2-2141-8566-E8FC1D3BD748}">
      <dsp:nvSpPr>
        <dsp:cNvPr id="0" name=""/>
        <dsp:cNvSpPr/>
      </dsp:nvSpPr>
      <dsp:spPr>
        <a:xfrm>
          <a:off x="2061984" y="4359288"/>
          <a:ext cx="83848" cy="8384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7A64740-70F9-F74E-9C04-F948346AC6D7}">
      <dsp:nvSpPr>
        <dsp:cNvPr id="0" name=""/>
        <dsp:cNvSpPr/>
      </dsp:nvSpPr>
      <dsp:spPr>
        <a:xfrm>
          <a:off x="1876110" y="4434829"/>
          <a:ext cx="83848" cy="8384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C7DD923-07CE-4645-998F-102EC8442F2B}">
      <dsp:nvSpPr>
        <dsp:cNvPr id="0" name=""/>
        <dsp:cNvSpPr/>
      </dsp:nvSpPr>
      <dsp:spPr>
        <a:xfrm>
          <a:off x="1686131" y="4497277"/>
          <a:ext cx="83848" cy="8384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8679003-86F8-1740-9E99-36FC02BD6FA9}">
      <dsp:nvSpPr>
        <dsp:cNvPr id="0" name=""/>
        <dsp:cNvSpPr/>
      </dsp:nvSpPr>
      <dsp:spPr>
        <a:xfrm>
          <a:off x="1493221" y="4545624"/>
          <a:ext cx="83848" cy="8384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C3E676D-3DF4-094F-A6ED-5D402A83202C}">
      <dsp:nvSpPr>
        <dsp:cNvPr id="0" name=""/>
        <dsp:cNvSpPr/>
      </dsp:nvSpPr>
      <dsp:spPr>
        <a:xfrm>
          <a:off x="3076376" y="3628045"/>
          <a:ext cx="83848" cy="8384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CB853EE-5230-FA49-9BFE-749F91B791C1}">
      <dsp:nvSpPr>
        <dsp:cNvPr id="0" name=""/>
        <dsp:cNvSpPr/>
      </dsp:nvSpPr>
      <dsp:spPr>
        <a:xfrm>
          <a:off x="2929201" y="3777114"/>
          <a:ext cx="83848" cy="8384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0E05183-EA83-E447-B2AD-7F8A983509F9}">
      <dsp:nvSpPr>
        <dsp:cNvPr id="0" name=""/>
        <dsp:cNvSpPr/>
      </dsp:nvSpPr>
      <dsp:spPr>
        <a:xfrm>
          <a:off x="3685598" y="2721546"/>
          <a:ext cx="83848" cy="8384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ED4331E-471C-1D4A-AAE1-AD94911735C4}">
      <dsp:nvSpPr>
        <dsp:cNvPr id="0" name=""/>
        <dsp:cNvSpPr/>
      </dsp:nvSpPr>
      <dsp:spPr>
        <a:xfrm>
          <a:off x="4012783" y="1617128"/>
          <a:ext cx="83848" cy="8384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E54016D-660E-CA46-880E-462C0130DB5C}">
      <dsp:nvSpPr>
        <dsp:cNvPr id="0" name=""/>
        <dsp:cNvSpPr/>
      </dsp:nvSpPr>
      <dsp:spPr>
        <a:xfrm>
          <a:off x="3849191" y="310761"/>
          <a:ext cx="83848" cy="8384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B0832C6-462D-644A-9938-EC2DA2671EC2}">
      <dsp:nvSpPr>
        <dsp:cNvPr id="0" name=""/>
        <dsp:cNvSpPr/>
      </dsp:nvSpPr>
      <dsp:spPr>
        <a:xfrm>
          <a:off x="3971152" y="216586"/>
          <a:ext cx="83848" cy="8384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9CAD88D-E2DF-0C49-BDDF-B3DB3E5655EE}">
      <dsp:nvSpPr>
        <dsp:cNvPr id="0" name=""/>
        <dsp:cNvSpPr/>
      </dsp:nvSpPr>
      <dsp:spPr>
        <a:xfrm>
          <a:off x="4093114" y="121907"/>
          <a:ext cx="83848" cy="8384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CF2D377-8320-7945-9FAA-201AB3627953}">
      <dsp:nvSpPr>
        <dsp:cNvPr id="0" name=""/>
        <dsp:cNvSpPr/>
      </dsp:nvSpPr>
      <dsp:spPr>
        <a:xfrm>
          <a:off x="4215662" y="216586"/>
          <a:ext cx="83848" cy="8384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99E7943-6870-A947-8C05-89F53ABF8500}">
      <dsp:nvSpPr>
        <dsp:cNvPr id="0" name=""/>
        <dsp:cNvSpPr/>
      </dsp:nvSpPr>
      <dsp:spPr>
        <a:xfrm>
          <a:off x="4337623" y="310761"/>
          <a:ext cx="83848" cy="8384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E1D9F6-966E-9246-BB4C-F54BF4C345B2}">
      <dsp:nvSpPr>
        <dsp:cNvPr id="0" name=""/>
        <dsp:cNvSpPr/>
      </dsp:nvSpPr>
      <dsp:spPr>
        <a:xfrm>
          <a:off x="4093114" y="321337"/>
          <a:ext cx="83848" cy="8384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676B0BD-CB7E-9748-93F3-6D28D896703A}">
      <dsp:nvSpPr>
        <dsp:cNvPr id="0" name=""/>
        <dsp:cNvSpPr/>
      </dsp:nvSpPr>
      <dsp:spPr>
        <a:xfrm>
          <a:off x="4093114" y="520767"/>
          <a:ext cx="83848" cy="8384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A58386B-67BE-E349-B164-421AEE8D8695}">
      <dsp:nvSpPr>
        <dsp:cNvPr id="0" name=""/>
        <dsp:cNvSpPr/>
      </dsp:nvSpPr>
      <dsp:spPr>
        <a:xfrm>
          <a:off x="1027362" y="4706400"/>
          <a:ext cx="1806556" cy="48447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2388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/>
            <a:t>Enfermedad</a:t>
          </a:r>
          <a:endParaRPr lang="es-ES" sz="1300" b="1" kern="1200" dirty="0"/>
        </a:p>
      </dsp:txBody>
      <dsp:txXfrm>
        <a:off x="1051012" y="4730050"/>
        <a:ext cx="1759256" cy="437173"/>
      </dsp:txXfrm>
    </dsp:sp>
    <dsp:sp modelId="{C2FBBAFE-86EA-7F4E-A981-506A40EBBD1E}">
      <dsp:nvSpPr>
        <dsp:cNvPr id="0" name=""/>
        <dsp:cNvSpPr/>
      </dsp:nvSpPr>
      <dsp:spPr>
        <a:xfrm>
          <a:off x="526323" y="4231747"/>
          <a:ext cx="837899" cy="837504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A6FEEDF-6400-744A-80CB-3A4573AD5ABA}">
      <dsp:nvSpPr>
        <dsp:cNvPr id="0" name=""/>
        <dsp:cNvSpPr/>
      </dsp:nvSpPr>
      <dsp:spPr>
        <a:xfrm>
          <a:off x="2614622" y="4133795"/>
          <a:ext cx="1806556" cy="48447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2388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/>
            <a:t>Agresividad</a:t>
          </a:r>
          <a:endParaRPr lang="es-ES" sz="1300" b="1" kern="1200" dirty="0"/>
        </a:p>
      </dsp:txBody>
      <dsp:txXfrm>
        <a:off x="2638272" y="4157445"/>
        <a:ext cx="1759256" cy="437173"/>
      </dsp:txXfrm>
    </dsp:sp>
    <dsp:sp modelId="{577A3F70-A8F3-154E-9C51-F7766ACE4285}">
      <dsp:nvSpPr>
        <dsp:cNvPr id="0" name=""/>
        <dsp:cNvSpPr/>
      </dsp:nvSpPr>
      <dsp:spPr>
        <a:xfrm>
          <a:off x="2113583" y="3659142"/>
          <a:ext cx="837899" cy="837504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CD1C273-D9C6-7940-8B52-8CF927FC7008}">
      <dsp:nvSpPr>
        <dsp:cNvPr id="0" name=""/>
        <dsp:cNvSpPr/>
      </dsp:nvSpPr>
      <dsp:spPr>
        <a:xfrm>
          <a:off x="3475390" y="3306362"/>
          <a:ext cx="1806556" cy="48447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2388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/>
            <a:t>Responsabilidad</a:t>
          </a:r>
          <a:endParaRPr lang="es-ES" sz="1300" b="1" kern="1200" dirty="0"/>
        </a:p>
      </dsp:txBody>
      <dsp:txXfrm>
        <a:off x="3499040" y="3330012"/>
        <a:ext cx="1759256" cy="437173"/>
      </dsp:txXfrm>
    </dsp:sp>
    <dsp:sp modelId="{869A5F84-196E-0443-80F1-8B61ED9B7063}">
      <dsp:nvSpPr>
        <dsp:cNvPr id="0" name=""/>
        <dsp:cNvSpPr/>
      </dsp:nvSpPr>
      <dsp:spPr>
        <a:xfrm>
          <a:off x="2974351" y="2831709"/>
          <a:ext cx="837899" cy="837504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8BE02AF-D3DF-0148-A70E-8FC7073FD442}">
      <dsp:nvSpPr>
        <dsp:cNvPr id="0" name=""/>
        <dsp:cNvSpPr/>
      </dsp:nvSpPr>
      <dsp:spPr>
        <a:xfrm>
          <a:off x="3925123" y="2242737"/>
          <a:ext cx="1806556" cy="48447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2388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/>
            <a:t>Soledad</a:t>
          </a:r>
          <a:endParaRPr lang="es-ES" sz="1300" b="1" kern="1200" dirty="0"/>
        </a:p>
      </dsp:txBody>
      <dsp:txXfrm>
        <a:off x="3948773" y="2266387"/>
        <a:ext cx="1759256" cy="437173"/>
      </dsp:txXfrm>
    </dsp:sp>
    <dsp:sp modelId="{23BE418F-D9B7-4541-AE49-8D33F3E61CC9}">
      <dsp:nvSpPr>
        <dsp:cNvPr id="0" name=""/>
        <dsp:cNvSpPr/>
      </dsp:nvSpPr>
      <dsp:spPr>
        <a:xfrm>
          <a:off x="3424084" y="1768084"/>
          <a:ext cx="837899" cy="837504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63CBD19-A3C2-C846-A2E0-CC917175AA31}">
      <dsp:nvSpPr>
        <dsp:cNvPr id="0" name=""/>
        <dsp:cNvSpPr/>
      </dsp:nvSpPr>
      <dsp:spPr>
        <a:xfrm>
          <a:off x="4175497" y="1159974"/>
          <a:ext cx="1806556" cy="48447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2388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/>
            <a:t>Afectividad</a:t>
          </a:r>
          <a:endParaRPr lang="es-ES" sz="1300" b="1" kern="1200" dirty="0"/>
        </a:p>
      </dsp:txBody>
      <dsp:txXfrm>
        <a:off x="4199147" y="1183624"/>
        <a:ext cx="1759256" cy="437173"/>
      </dsp:txXfrm>
    </dsp:sp>
    <dsp:sp modelId="{D87C43F2-7F50-424F-8AAD-4F2FB0BC3963}">
      <dsp:nvSpPr>
        <dsp:cNvPr id="0" name=""/>
        <dsp:cNvSpPr/>
      </dsp:nvSpPr>
      <dsp:spPr>
        <a:xfrm>
          <a:off x="3674457" y="685321"/>
          <a:ext cx="837899" cy="837504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C53435-849C-B142-AB69-38271CE8FE77}">
      <dsp:nvSpPr>
        <dsp:cNvPr id="0" name=""/>
        <dsp:cNvSpPr/>
      </dsp:nvSpPr>
      <dsp:spPr>
        <a:xfrm>
          <a:off x="0" y="0"/>
          <a:ext cx="6024880" cy="11200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/>
            <a:t>O</a:t>
          </a:r>
          <a:r>
            <a:rPr lang="es-EC" sz="2400" b="1" kern="1200" dirty="0" smtClean="0"/>
            <a:t>bservación</a:t>
          </a:r>
          <a:endParaRPr lang="es-ES_tradnl" sz="24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800" kern="1200" dirty="0" smtClean="0"/>
            <a:t>¿Qué veo y qué escucho?</a:t>
          </a:r>
          <a:endParaRPr lang="es-ES_tradnl" sz="1800" kern="1200" dirty="0"/>
        </a:p>
      </dsp:txBody>
      <dsp:txXfrm>
        <a:off x="32805" y="32805"/>
        <a:ext cx="4721620" cy="1054434"/>
      </dsp:txXfrm>
    </dsp:sp>
    <dsp:sp modelId="{E382DA5B-365E-FA4F-87D9-DA97A74AB845}">
      <dsp:nvSpPr>
        <dsp:cNvPr id="0" name=""/>
        <dsp:cNvSpPr/>
      </dsp:nvSpPr>
      <dsp:spPr>
        <a:xfrm>
          <a:off x="504583" y="1323689"/>
          <a:ext cx="6024880" cy="1120044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400" b="1" kern="1200" dirty="0" smtClean="0"/>
            <a:t>Sentimientos</a:t>
          </a:r>
          <a:endParaRPr lang="es-ES_tradnl" sz="24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800" kern="1200" dirty="0" smtClean="0"/>
            <a:t>¿Cómo me siento?</a:t>
          </a:r>
          <a:endParaRPr lang="es-ES_tradnl" sz="1800" kern="1200" dirty="0"/>
        </a:p>
      </dsp:txBody>
      <dsp:txXfrm>
        <a:off x="537388" y="1356494"/>
        <a:ext cx="4726657" cy="1054434"/>
      </dsp:txXfrm>
    </dsp:sp>
    <dsp:sp modelId="{6D630ACC-C51D-AE4A-800D-E8FF8862FA53}">
      <dsp:nvSpPr>
        <dsp:cNvPr id="0" name=""/>
        <dsp:cNvSpPr/>
      </dsp:nvSpPr>
      <dsp:spPr>
        <a:xfrm>
          <a:off x="1001636" y="2647378"/>
          <a:ext cx="6024880" cy="1120044"/>
        </a:xfrm>
        <a:prstGeom prst="roundRect">
          <a:avLst>
            <a:gd name="adj" fmla="val 10000"/>
          </a:avLst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400" b="1" kern="1200" dirty="0" smtClean="0"/>
            <a:t>Necesidades</a:t>
          </a:r>
          <a:endParaRPr lang="es-ES_tradnl" sz="24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800" kern="1200" dirty="0" smtClean="0"/>
            <a:t>¿Qué necesito del/a otro/a?</a:t>
          </a:r>
          <a:endParaRPr lang="es-ES_tradnl" sz="1800" kern="1200" dirty="0"/>
        </a:p>
      </dsp:txBody>
      <dsp:txXfrm>
        <a:off x="1034441" y="2680183"/>
        <a:ext cx="4734188" cy="1054434"/>
      </dsp:txXfrm>
    </dsp:sp>
    <dsp:sp modelId="{035C742F-78C9-3047-901C-4513BBA0FCEA}">
      <dsp:nvSpPr>
        <dsp:cNvPr id="0" name=""/>
        <dsp:cNvSpPr/>
      </dsp:nvSpPr>
      <dsp:spPr>
        <a:xfrm>
          <a:off x="1506219" y="3971067"/>
          <a:ext cx="6024880" cy="1120044"/>
        </a:xfrm>
        <a:prstGeom prst="roundRect">
          <a:avLst>
            <a:gd name="adj" fmla="val 10000"/>
          </a:avLst>
        </a:prstGeom>
        <a:solidFill>
          <a:srgbClr val="80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400" b="1" kern="1200" dirty="0" smtClean="0"/>
            <a:t>Petición</a:t>
          </a:r>
          <a:endParaRPr lang="es-ES_tradnl" sz="24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800" kern="1200" dirty="0" smtClean="0"/>
            <a:t>¿Qué quiero pedir para mejorar?</a:t>
          </a:r>
          <a:endParaRPr lang="es-ES_tradnl" sz="1800" kern="1200" dirty="0"/>
        </a:p>
      </dsp:txBody>
      <dsp:txXfrm>
        <a:off x="1539024" y="4003872"/>
        <a:ext cx="4726657" cy="1054434"/>
      </dsp:txXfrm>
    </dsp:sp>
    <dsp:sp modelId="{AD7AB3DC-C045-DD4F-AEC7-DAC78B3F5705}">
      <dsp:nvSpPr>
        <dsp:cNvPr id="0" name=""/>
        <dsp:cNvSpPr/>
      </dsp:nvSpPr>
      <dsp:spPr>
        <a:xfrm>
          <a:off x="5296850" y="857852"/>
          <a:ext cx="728029" cy="72802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3300" kern="1200"/>
        </a:p>
      </dsp:txBody>
      <dsp:txXfrm>
        <a:off x="5460657" y="857852"/>
        <a:ext cx="400415" cy="547842"/>
      </dsp:txXfrm>
    </dsp:sp>
    <dsp:sp modelId="{4D69F0E4-FA27-A54E-85AF-FA65C5A8159D}">
      <dsp:nvSpPr>
        <dsp:cNvPr id="0" name=""/>
        <dsp:cNvSpPr/>
      </dsp:nvSpPr>
      <dsp:spPr>
        <a:xfrm>
          <a:off x="5801434" y="2181541"/>
          <a:ext cx="728029" cy="72802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3300" kern="1200"/>
        </a:p>
      </dsp:txBody>
      <dsp:txXfrm>
        <a:off x="5965241" y="2181541"/>
        <a:ext cx="400415" cy="547842"/>
      </dsp:txXfrm>
    </dsp:sp>
    <dsp:sp modelId="{2AD309A3-6360-5B46-8E8E-01F88AB644BF}">
      <dsp:nvSpPr>
        <dsp:cNvPr id="0" name=""/>
        <dsp:cNvSpPr/>
      </dsp:nvSpPr>
      <dsp:spPr>
        <a:xfrm>
          <a:off x="6298487" y="3505230"/>
          <a:ext cx="728029" cy="72802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3300" kern="1200"/>
        </a:p>
      </dsp:txBody>
      <dsp:txXfrm>
        <a:off x="6462294" y="3505230"/>
        <a:ext cx="400415" cy="54784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BD67DA-6E91-5649-944D-19C4D2634EB8}">
      <dsp:nvSpPr>
        <dsp:cNvPr id="0" name=""/>
        <dsp:cNvSpPr/>
      </dsp:nvSpPr>
      <dsp:spPr>
        <a:xfrm>
          <a:off x="2996995" y="1435"/>
          <a:ext cx="1537109" cy="153710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/>
            <a:t>contacto</a:t>
          </a:r>
          <a:endParaRPr lang="es-ES" sz="1200" b="1" kern="1200" dirty="0"/>
        </a:p>
      </dsp:txBody>
      <dsp:txXfrm>
        <a:off x="3222099" y="226539"/>
        <a:ext cx="1086901" cy="1086901"/>
      </dsp:txXfrm>
    </dsp:sp>
    <dsp:sp modelId="{7FA7435C-278C-DA4F-9395-4CF087E54486}">
      <dsp:nvSpPr>
        <dsp:cNvPr id="0" name=""/>
        <dsp:cNvSpPr/>
      </dsp:nvSpPr>
      <dsp:spPr>
        <a:xfrm rot="2160000">
          <a:off x="4485471" y="1182014"/>
          <a:ext cx="408394" cy="5187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200" kern="1200"/>
        </a:p>
      </dsp:txBody>
      <dsp:txXfrm>
        <a:off x="4497170" y="1249762"/>
        <a:ext cx="285876" cy="311264"/>
      </dsp:txXfrm>
    </dsp:sp>
    <dsp:sp modelId="{B17C60D4-A425-F84A-97CC-73E73BAC49CF}">
      <dsp:nvSpPr>
        <dsp:cNvPr id="0" name=""/>
        <dsp:cNvSpPr/>
      </dsp:nvSpPr>
      <dsp:spPr>
        <a:xfrm>
          <a:off x="4863935" y="1357847"/>
          <a:ext cx="1537109" cy="1537109"/>
        </a:xfrm>
        <a:prstGeom prst="ellipse">
          <a:avLst/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/>
            <a:t>cuidado</a:t>
          </a:r>
          <a:endParaRPr lang="es-ES" sz="1200" b="1" kern="1200" dirty="0"/>
        </a:p>
      </dsp:txBody>
      <dsp:txXfrm>
        <a:off x="5089039" y="1582951"/>
        <a:ext cx="1086901" cy="1086901"/>
      </dsp:txXfrm>
    </dsp:sp>
    <dsp:sp modelId="{6B4DCB75-E3ED-1646-BBE5-829D2C80F825}">
      <dsp:nvSpPr>
        <dsp:cNvPr id="0" name=""/>
        <dsp:cNvSpPr/>
      </dsp:nvSpPr>
      <dsp:spPr>
        <a:xfrm rot="6480000">
          <a:off x="5075310" y="2953382"/>
          <a:ext cx="408394" cy="518774"/>
        </a:xfrm>
        <a:prstGeom prst="rightArrow">
          <a:avLst>
            <a:gd name="adj1" fmla="val 60000"/>
            <a:gd name="adj2" fmla="val 50000"/>
          </a:avLst>
        </a:prstGeom>
        <a:solidFill>
          <a:srgbClr val="6600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200" kern="1200"/>
        </a:p>
      </dsp:txBody>
      <dsp:txXfrm rot="10800000">
        <a:off x="5155499" y="2998876"/>
        <a:ext cx="285876" cy="311264"/>
      </dsp:txXfrm>
    </dsp:sp>
    <dsp:sp modelId="{1EA47F4A-3667-1A4A-8D92-5D005FFA056E}">
      <dsp:nvSpPr>
        <dsp:cNvPr id="0" name=""/>
        <dsp:cNvSpPr/>
      </dsp:nvSpPr>
      <dsp:spPr>
        <a:xfrm>
          <a:off x="4150828" y="3552567"/>
          <a:ext cx="1537109" cy="1537109"/>
        </a:xfrm>
        <a:prstGeom prst="ellipse">
          <a:avLst/>
        </a:prstGeom>
        <a:solidFill>
          <a:srgbClr val="FF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/>
            <a:t>cariño</a:t>
          </a:r>
          <a:endParaRPr lang="es-ES" sz="1200" b="1" kern="1200" dirty="0"/>
        </a:p>
      </dsp:txBody>
      <dsp:txXfrm>
        <a:off x="4375932" y="3777671"/>
        <a:ext cx="1086901" cy="1086901"/>
      </dsp:txXfrm>
    </dsp:sp>
    <dsp:sp modelId="{D3AEF4A7-9A5F-664F-9882-BA2C10C4C9A9}">
      <dsp:nvSpPr>
        <dsp:cNvPr id="0" name=""/>
        <dsp:cNvSpPr/>
      </dsp:nvSpPr>
      <dsp:spPr>
        <a:xfrm rot="10800000">
          <a:off x="3572910" y="4061734"/>
          <a:ext cx="408394" cy="518774"/>
        </a:xfrm>
        <a:prstGeom prst="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200" kern="1200"/>
        </a:p>
      </dsp:txBody>
      <dsp:txXfrm rot="10800000">
        <a:off x="3695428" y="4165489"/>
        <a:ext cx="285876" cy="311264"/>
      </dsp:txXfrm>
    </dsp:sp>
    <dsp:sp modelId="{94F32972-1C21-8545-92C5-8FE083E022BF}">
      <dsp:nvSpPr>
        <dsp:cNvPr id="0" name=""/>
        <dsp:cNvSpPr/>
      </dsp:nvSpPr>
      <dsp:spPr>
        <a:xfrm>
          <a:off x="1843162" y="3552567"/>
          <a:ext cx="1537109" cy="1537109"/>
        </a:xfrm>
        <a:prstGeom prst="ellipse">
          <a:avLst/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b="1" kern="1200" dirty="0" smtClean="0"/>
            <a:t>comunicación</a:t>
          </a:r>
          <a:endParaRPr lang="es-ES" sz="1100" b="1" kern="1200" dirty="0"/>
        </a:p>
      </dsp:txBody>
      <dsp:txXfrm>
        <a:off x="2068266" y="3777671"/>
        <a:ext cx="1086901" cy="1086901"/>
      </dsp:txXfrm>
    </dsp:sp>
    <dsp:sp modelId="{47026D87-BCA3-DA40-B872-5F9C175AA197}">
      <dsp:nvSpPr>
        <dsp:cNvPr id="0" name=""/>
        <dsp:cNvSpPr/>
      </dsp:nvSpPr>
      <dsp:spPr>
        <a:xfrm rot="15120000">
          <a:off x="2054537" y="2975367"/>
          <a:ext cx="408394" cy="518774"/>
        </a:xfrm>
        <a:prstGeom prst="rightArrow">
          <a:avLst>
            <a:gd name="adj1" fmla="val 60000"/>
            <a:gd name="adj2" fmla="val 50000"/>
          </a:avLst>
        </a:prstGeom>
        <a:solidFill>
          <a:srgbClr val="008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200" kern="1200"/>
        </a:p>
      </dsp:txBody>
      <dsp:txXfrm rot="10800000">
        <a:off x="2134726" y="3137383"/>
        <a:ext cx="285876" cy="311264"/>
      </dsp:txXfrm>
    </dsp:sp>
    <dsp:sp modelId="{5D630A5F-3A2D-7848-95B2-0391ACC924EE}">
      <dsp:nvSpPr>
        <dsp:cNvPr id="0" name=""/>
        <dsp:cNvSpPr/>
      </dsp:nvSpPr>
      <dsp:spPr>
        <a:xfrm>
          <a:off x="1130054" y="1357847"/>
          <a:ext cx="1537109" cy="1537109"/>
        </a:xfrm>
        <a:prstGeom prst="ellipse">
          <a:avLst/>
        </a:prstGeom>
        <a:solidFill>
          <a:srgbClr val="0000FF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/>
            <a:t>confianza</a:t>
          </a:r>
          <a:endParaRPr lang="es-ES" sz="1200" b="1" kern="1200" dirty="0"/>
        </a:p>
      </dsp:txBody>
      <dsp:txXfrm>
        <a:off x="1355158" y="1582951"/>
        <a:ext cx="1086901" cy="1086901"/>
      </dsp:txXfrm>
    </dsp:sp>
    <dsp:sp modelId="{E5B08258-2FD0-0742-AB7A-5D605570242B}">
      <dsp:nvSpPr>
        <dsp:cNvPr id="0" name=""/>
        <dsp:cNvSpPr/>
      </dsp:nvSpPr>
      <dsp:spPr>
        <a:xfrm rot="19440000">
          <a:off x="2618531" y="1195602"/>
          <a:ext cx="408394" cy="518774"/>
        </a:xfrm>
        <a:prstGeom prst="rightArrow">
          <a:avLst>
            <a:gd name="adj1" fmla="val 60000"/>
            <a:gd name="adj2" fmla="val 50000"/>
          </a:avLst>
        </a:prstGeom>
        <a:solidFill>
          <a:srgbClr val="0000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200" kern="1200"/>
        </a:p>
      </dsp:txBody>
      <dsp:txXfrm>
        <a:off x="2630230" y="1335364"/>
        <a:ext cx="285876" cy="31126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30B894-C9B3-5846-9E22-07138A29FC52}">
      <dsp:nvSpPr>
        <dsp:cNvPr id="0" name=""/>
        <dsp:cNvSpPr/>
      </dsp:nvSpPr>
      <dsp:spPr>
        <a:xfrm>
          <a:off x="1788992" y="970882"/>
          <a:ext cx="2848518" cy="284900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000" b="1" kern="1200" dirty="0" smtClean="0"/>
            <a:t>Bienestar individual</a:t>
          </a:r>
          <a:endParaRPr lang="es-ES" sz="3000" b="1" kern="1200" dirty="0"/>
        </a:p>
      </dsp:txBody>
      <dsp:txXfrm>
        <a:off x="2206148" y="1388110"/>
        <a:ext cx="2014206" cy="2014552"/>
      </dsp:txXfrm>
    </dsp:sp>
    <dsp:sp modelId="{1B5094D3-AD7A-1641-A547-9383D9A6D5DF}">
      <dsp:nvSpPr>
        <dsp:cNvPr id="0" name=""/>
        <dsp:cNvSpPr/>
      </dsp:nvSpPr>
      <dsp:spPr>
        <a:xfrm>
          <a:off x="2664874" y="3608098"/>
          <a:ext cx="229634" cy="229610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9B90BFA-7E33-8C41-AB0E-9078915DE03D}">
      <dsp:nvSpPr>
        <dsp:cNvPr id="0" name=""/>
        <dsp:cNvSpPr/>
      </dsp:nvSpPr>
      <dsp:spPr>
        <a:xfrm>
          <a:off x="4820983" y="2127082"/>
          <a:ext cx="229634" cy="229610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0206BDE-6EAD-6A4F-A06F-12EDD8788139}">
      <dsp:nvSpPr>
        <dsp:cNvPr id="0" name=""/>
        <dsp:cNvSpPr/>
      </dsp:nvSpPr>
      <dsp:spPr>
        <a:xfrm>
          <a:off x="3723647" y="3852473"/>
          <a:ext cx="316696" cy="317178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6829BA8-A59D-784E-886C-E0405FF0EDE5}">
      <dsp:nvSpPr>
        <dsp:cNvPr id="0" name=""/>
        <dsp:cNvSpPr/>
      </dsp:nvSpPr>
      <dsp:spPr>
        <a:xfrm>
          <a:off x="2729149" y="1291115"/>
          <a:ext cx="229634" cy="229610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D7E6070-1858-724D-9DF1-5B000E83E648}">
      <dsp:nvSpPr>
        <dsp:cNvPr id="0" name=""/>
        <dsp:cNvSpPr/>
      </dsp:nvSpPr>
      <dsp:spPr>
        <a:xfrm>
          <a:off x="2006355" y="2605141"/>
          <a:ext cx="229634" cy="229610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4B31357-6DD1-5047-B07F-9D6079946CBD}">
      <dsp:nvSpPr>
        <dsp:cNvPr id="0" name=""/>
        <dsp:cNvSpPr/>
      </dsp:nvSpPr>
      <dsp:spPr>
        <a:xfrm>
          <a:off x="690042" y="1253580"/>
          <a:ext cx="1575023" cy="1621253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Consumo</a:t>
          </a:r>
          <a:endParaRPr lang="es-ES" sz="1600" b="1" kern="1200" dirty="0"/>
        </a:p>
      </dsp:txBody>
      <dsp:txXfrm>
        <a:off x="920699" y="1491007"/>
        <a:ext cx="1113709" cy="1146399"/>
      </dsp:txXfrm>
    </dsp:sp>
    <dsp:sp modelId="{8ABCFA82-E36E-8F40-96CC-BD813CF30D0A}">
      <dsp:nvSpPr>
        <dsp:cNvPr id="0" name=""/>
        <dsp:cNvSpPr/>
      </dsp:nvSpPr>
      <dsp:spPr>
        <a:xfrm>
          <a:off x="3094343" y="1301298"/>
          <a:ext cx="316696" cy="317178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8386508-4A98-274F-8840-7041E63EF0D1}">
      <dsp:nvSpPr>
        <dsp:cNvPr id="0" name=""/>
        <dsp:cNvSpPr/>
      </dsp:nvSpPr>
      <dsp:spPr>
        <a:xfrm>
          <a:off x="1007767" y="2982396"/>
          <a:ext cx="572625" cy="57275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9B8DCBF-639B-FE44-8C46-F8694D6C6A17}">
      <dsp:nvSpPr>
        <dsp:cNvPr id="0" name=""/>
        <dsp:cNvSpPr/>
      </dsp:nvSpPr>
      <dsp:spPr>
        <a:xfrm>
          <a:off x="4721791" y="708827"/>
          <a:ext cx="1575023" cy="1621253"/>
        </a:xfrm>
        <a:prstGeom prst="ellipse">
          <a:avLst/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Diversión</a:t>
          </a:r>
          <a:endParaRPr lang="es-ES" sz="1600" b="1" kern="1200" dirty="0"/>
        </a:p>
      </dsp:txBody>
      <dsp:txXfrm>
        <a:off x="4952448" y="946254"/>
        <a:ext cx="1113709" cy="1146399"/>
      </dsp:txXfrm>
    </dsp:sp>
    <dsp:sp modelId="{C272E99A-2A40-C84F-BED3-652FF5BCC759}">
      <dsp:nvSpPr>
        <dsp:cNvPr id="0" name=""/>
        <dsp:cNvSpPr/>
      </dsp:nvSpPr>
      <dsp:spPr>
        <a:xfrm>
          <a:off x="4413134" y="1739646"/>
          <a:ext cx="316696" cy="317178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A87AC13-E486-BC43-BF08-EB76A54D5821}">
      <dsp:nvSpPr>
        <dsp:cNvPr id="0" name=""/>
        <dsp:cNvSpPr/>
      </dsp:nvSpPr>
      <dsp:spPr>
        <a:xfrm>
          <a:off x="789819" y="3664101"/>
          <a:ext cx="229634" cy="229610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DB5EC0C-9990-B54E-A466-7EB54BEFC3B7}">
      <dsp:nvSpPr>
        <dsp:cNvPr id="0" name=""/>
        <dsp:cNvSpPr/>
      </dsp:nvSpPr>
      <dsp:spPr>
        <a:xfrm>
          <a:off x="3077982" y="3337249"/>
          <a:ext cx="229634" cy="229610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E2746CA-D8C9-9841-8003-1F2C964DAD4F}">
      <dsp:nvSpPr>
        <dsp:cNvPr id="0" name=""/>
        <dsp:cNvSpPr/>
      </dsp:nvSpPr>
      <dsp:spPr>
        <a:xfrm>
          <a:off x="5266369" y="2710158"/>
          <a:ext cx="1575023" cy="1621253"/>
        </a:xfrm>
        <a:prstGeom prst="ellipse">
          <a:avLst/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Espectáculo</a:t>
          </a:r>
          <a:endParaRPr lang="es-ES" sz="1600" b="1" kern="1200" dirty="0"/>
        </a:p>
      </dsp:txBody>
      <dsp:txXfrm>
        <a:off x="5497026" y="2947585"/>
        <a:ext cx="1113709" cy="1146399"/>
      </dsp:txXfrm>
    </dsp:sp>
    <dsp:sp modelId="{4F20E98C-303E-E04C-B8A2-E6703DA7CF5B}">
      <dsp:nvSpPr>
        <dsp:cNvPr id="0" name=""/>
        <dsp:cNvSpPr/>
      </dsp:nvSpPr>
      <dsp:spPr>
        <a:xfrm>
          <a:off x="5148198" y="2901446"/>
          <a:ext cx="229634" cy="229610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2EE0110-BE34-254E-8F79-EE115A45C89A}">
      <dsp:nvSpPr>
        <dsp:cNvPr id="0" name=""/>
        <dsp:cNvSpPr/>
      </dsp:nvSpPr>
      <dsp:spPr>
        <a:xfrm>
          <a:off x="1942221" y="3701405"/>
          <a:ext cx="1575023" cy="1621253"/>
        </a:xfrm>
        <a:prstGeom prst="ellipse">
          <a:avLst/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Dinero</a:t>
          </a:r>
          <a:endParaRPr lang="es-ES" sz="1600" b="1" kern="1200" dirty="0"/>
        </a:p>
      </dsp:txBody>
      <dsp:txXfrm>
        <a:off x="2172878" y="3938832"/>
        <a:ext cx="1113709" cy="1146399"/>
      </dsp:txXfrm>
    </dsp:sp>
    <dsp:sp modelId="{016C6AFA-53B8-C34F-BC7D-A1DE4B9E531E}">
      <dsp:nvSpPr>
        <dsp:cNvPr id="0" name=""/>
        <dsp:cNvSpPr/>
      </dsp:nvSpPr>
      <dsp:spPr>
        <a:xfrm>
          <a:off x="3184911" y="3893712"/>
          <a:ext cx="229634" cy="229610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B21FD13-152B-EC44-ABC9-CA4046280F1A}">
      <dsp:nvSpPr>
        <dsp:cNvPr id="0" name=""/>
        <dsp:cNvSpPr/>
      </dsp:nvSpPr>
      <dsp:spPr>
        <a:xfrm>
          <a:off x="3046570" y="-231508"/>
          <a:ext cx="1575023" cy="1621253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Estética</a:t>
          </a:r>
          <a:endParaRPr lang="es-ES" sz="1600" b="1" kern="1200" dirty="0"/>
        </a:p>
      </dsp:txBody>
      <dsp:txXfrm>
        <a:off x="3277227" y="5919"/>
        <a:ext cx="1113709" cy="1146399"/>
      </dsp:txXfrm>
    </dsp:sp>
    <dsp:sp modelId="{20A1BA57-E3D8-A149-88F3-6BC39ADCE9D1}">
      <dsp:nvSpPr>
        <dsp:cNvPr id="0" name=""/>
        <dsp:cNvSpPr/>
      </dsp:nvSpPr>
      <dsp:spPr>
        <a:xfrm>
          <a:off x="1826972" y="1255477"/>
          <a:ext cx="229634" cy="229610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79462A1-CD9B-1B45-8785-ACE8C6980AD4}">
      <dsp:nvSpPr>
        <dsp:cNvPr id="0" name=""/>
        <dsp:cNvSpPr/>
      </dsp:nvSpPr>
      <dsp:spPr>
        <a:xfrm>
          <a:off x="4500781" y="285104"/>
          <a:ext cx="229634" cy="229610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C55135-CE43-204F-9CC1-8652A3629B96}">
      <dsp:nvSpPr>
        <dsp:cNvPr id="0" name=""/>
        <dsp:cNvSpPr/>
      </dsp:nvSpPr>
      <dsp:spPr>
        <a:xfrm>
          <a:off x="1834263" y="561940"/>
          <a:ext cx="3849100" cy="3849100"/>
        </a:xfrm>
        <a:prstGeom prst="blockArc">
          <a:avLst>
            <a:gd name="adj1" fmla="val 12600000"/>
            <a:gd name="adj2" fmla="val 16200000"/>
            <a:gd name="adj3" fmla="val 4520"/>
          </a:avLst>
        </a:prstGeom>
        <a:solidFill>
          <a:srgbClr val="FF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47F6604-9785-2F48-8134-BC79851A783E}">
      <dsp:nvSpPr>
        <dsp:cNvPr id="0" name=""/>
        <dsp:cNvSpPr/>
      </dsp:nvSpPr>
      <dsp:spPr>
        <a:xfrm>
          <a:off x="1834263" y="561940"/>
          <a:ext cx="3849100" cy="3849100"/>
        </a:xfrm>
        <a:prstGeom prst="blockArc">
          <a:avLst>
            <a:gd name="adj1" fmla="val 9000000"/>
            <a:gd name="adj2" fmla="val 12600000"/>
            <a:gd name="adj3" fmla="val 4520"/>
          </a:avLst>
        </a:prstGeom>
        <a:solidFill>
          <a:srgbClr val="FF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2BFF7E1-845B-D34D-90BC-5BBED1F9D11E}">
      <dsp:nvSpPr>
        <dsp:cNvPr id="0" name=""/>
        <dsp:cNvSpPr/>
      </dsp:nvSpPr>
      <dsp:spPr>
        <a:xfrm>
          <a:off x="1834263" y="561940"/>
          <a:ext cx="3849100" cy="3849100"/>
        </a:xfrm>
        <a:prstGeom prst="blockArc">
          <a:avLst>
            <a:gd name="adj1" fmla="val 5400000"/>
            <a:gd name="adj2" fmla="val 9000000"/>
            <a:gd name="adj3" fmla="val 4520"/>
          </a:avLst>
        </a:prstGeom>
        <a:solidFill>
          <a:srgbClr val="FF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81B842F-4CC8-234F-8D0F-92276B73848F}">
      <dsp:nvSpPr>
        <dsp:cNvPr id="0" name=""/>
        <dsp:cNvSpPr/>
      </dsp:nvSpPr>
      <dsp:spPr>
        <a:xfrm>
          <a:off x="1834263" y="561940"/>
          <a:ext cx="3849100" cy="3849100"/>
        </a:xfrm>
        <a:prstGeom prst="blockArc">
          <a:avLst>
            <a:gd name="adj1" fmla="val 1800000"/>
            <a:gd name="adj2" fmla="val 5400000"/>
            <a:gd name="adj3" fmla="val 4520"/>
          </a:avLst>
        </a:prstGeom>
        <a:solidFill>
          <a:srgbClr val="FF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E047D70-0EDC-D345-B73A-22ABE5624197}">
      <dsp:nvSpPr>
        <dsp:cNvPr id="0" name=""/>
        <dsp:cNvSpPr/>
      </dsp:nvSpPr>
      <dsp:spPr>
        <a:xfrm>
          <a:off x="1834263" y="561940"/>
          <a:ext cx="3849100" cy="3849100"/>
        </a:xfrm>
        <a:prstGeom prst="blockArc">
          <a:avLst>
            <a:gd name="adj1" fmla="val 19800000"/>
            <a:gd name="adj2" fmla="val 1800000"/>
            <a:gd name="adj3" fmla="val 4520"/>
          </a:avLst>
        </a:prstGeom>
        <a:solidFill>
          <a:srgbClr val="FF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290CD1E-B295-9B42-A466-F249EDEEE9CF}">
      <dsp:nvSpPr>
        <dsp:cNvPr id="0" name=""/>
        <dsp:cNvSpPr/>
      </dsp:nvSpPr>
      <dsp:spPr>
        <a:xfrm>
          <a:off x="1834263" y="561940"/>
          <a:ext cx="3849100" cy="3849100"/>
        </a:xfrm>
        <a:prstGeom prst="blockArc">
          <a:avLst>
            <a:gd name="adj1" fmla="val 16200000"/>
            <a:gd name="adj2" fmla="val 19800000"/>
            <a:gd name="adj3" fmla="val 4520"/>
          </a:avLst>
        </a:prstGeom>
        <a:solidFill>
          <a:srgbClr val="FF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B6755C0-E268-C54A-A314-9E860FEB7683}">
      <dsp:nvSpPr>
        <dsp:cNvPr id="0" name=""/>
        <dsp:cNvSpPr/>
      </dsp:nvSpPr>
      <dsp:spPr>
        <a:xfrm>
          <a:off x="2895765" y="1623442"/>
          <a:ext cx="1726096" cy="172609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b="0" i="1" kern="1200" dirty="0" smtClean="0"/>
            <a:t>¿Cuál es el eje de mi vida?</a:t>
          </a:r>
          <a:endParaRPr lang="es-ES" sz="2100" b="0" i="1" kern="1200" dirty="0"/>
        </a:p>
      </dsp:txBody>
      <dsp:txXfrm>
        <a:off x="3148546" y="1876223"/>
        <a:ext cx="1220534" cy="1220534"/>
      </dsp:txXfrm>
    </dsp:sp>
    <dsp:sp modelId="{78A6E938-DE1A-C840-BFF6-EBE5B6C3AD3B}">
      <dsp:nvSpPr>
        <dsp:cNvPr id="0" name=""/>
        <dsp:cNvSpPr/>
      </dsp:nvSpPr>
      <dsp:spPr>
        <a:xfrm>
          <a:off x="2893059" y="-260949"/>
          <a:ext cx="1731507" cy="1732776"/>
        </a:xfrm>
        <a:prstGeom prst="ellipse">
          <a:avLst/>
        </a:prstGeom>
        <a:solidFill>
          <a:srgbClr val="580101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YO</a:t>
          </a:r>
          <a:endParaRPr lang="es-ES" sz="1600" b="1" kern="1200" dirty="0"/>
        </a:p>
      </dsp:txBody>
      <dsp:txXfrm>
        <a:off x="3146632" y="-7190"/>
        <a:ext cx="1224361" cy="1225258"/>
      </dsp:txXfrm>
    </dsp:sp>
    <dsp:sp modelId="{0BD6D674-D3EB-3F49-B3C7-2ED50B36765A}">
      <dsp:nvSpPr>
        <dsp:cNvPr id="0" name=""/>
        <dsp:cNvSpPr/>
      </dsp:nvSpPr>
      <dsp:spPr>
        <a:xfrm>
          <a:off x="4522099" y="679576"/>
          <a:ext cx="1731507" cy="1732776"/>
        </a:xfrm>
        <a:prstGeom prst="ellipse">
          <a:avLst/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TÚ</a:t>
          </a:r>
          <a:endParaRPr lang="es-ES" sz="1600" b="1" kern="1200" dirty="0"/>
        </a:p>
      </dsp:txBody>
      <dsp:txXfrm>
        <a:off x="4775672" y="933335"/>
        <a:ext cx="1224361" cy="1225258"/>
      </dsp:txXfrm>
    </dsp:sp>
    <dsp:sp modelId="{21FEF634-7275-6048-B75A-CC87DD6E325E}">
      <dsp:nvSpPr>
        <dsp:cNvPr id="0" name=""/>
        <dsp:cNvSpPr/>
      </dsp:nvSpPr>
      <dsp:spPr>
        <a:xfrm>
          <a:off x="4522099" y="2560629"/>
          <a:ext cx="1731507" cy="1732776"/>
        </a:xfrm>
        <a:prstGeom prst="ellipse">
          <a:avLst/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err="1" smtClean="0"/>
            <a:t>É</a:t>
          </a:r>
          <a:r>
            <a:rPr lang="es-ES" sz="1600" b="1" kern="1200" dirty="0" smtClean="0"/>
            <a:t>L/ELLA</a:t>
          </a:r>
          <a:endParaRPr lang="es-ES" sz="1600" b="1" kern="1200" dirty="0"/>
        </a:p>
      </dsp:txBody>
      <dsp:txXfrm>
        <a:off x="4775672" y="2814388"/>
        <a:ext cx="1224361" cy="1225258"/>
      </dsp:txXfrm>
    </dsp:sp>
    <dsp:sp modelId="{A126F7C1-5460-8D47-B45A-496F89C44822}">
      <dsp:nvSpPr>
        <dsp:cNvPr id="0" name=""/>
        <dsp:cNvSpPr/>
      </dsp:nvSpPr>
      <dsp:spPr>
        <a:xfrm>
          <a:off x="2893059" y="3501155"/>
          <a:ext cx="1731507" cy="1732776"/>
        </a:xfrm>
        <a:prstGeom prst="ellipse">
          <a:avLst/>
        </a:prstGeom>
        <a:solidFill>
          <a:srgbClr val="80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NOSOTROS/AS</a:t>
          </a:r>
          <a:endParaRPr lang="es-ES" sz="1600" b="1" kern="1200" dirty="0"/>
        </a:p>
      </dsp:txBody>
      <dsp:txXfrm>
        <a:off x="3146632" y="3754914"/>
        <a:ext cx="1224361" cy="1225258"/>
      </dsp:txXfrm>
    </dsp:sp>
    <dsp:sp modelId="{BED17A45-D2BE-0E46-99E8-83DA33AE9375}">
      <dsp:nvSpPr>
        <dsp:cNvPr id="0" name=""/>
        <dsp:cNvSpPr/>
      </dsp:nvSpPr>
      <dsp:spPr>
        <a:xfrm>
          <a:off x="1264020" y="2560629"/>
          <a:ext cx="1731507" cy="1732776"/>
        </a:xfrm>
        <a:prstGeom prst="ellipse">
          <a:avLst/>
        </a:prstGeom>
        <a:solidFill>
          <a:srgbClr val="0000FF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ELLOS/AS</a:t>
          </a:r>
          <a:endParaRPr lang="es-ES" sz="1600" b="1" kern="1200" dirty="0"/>
        </a:p>
      </dsp:txBody>
      <dsp:txXfrm>
        <a:off x="1517593" y="2814388"/>
        <a:ext cx="1224361" cy="1225258"/>
      </dsp:txXfrm>
    </dsp:sp>
    <dsp:sp modelId="{1335900F-66EB-F141-BEB0-5CC273DE6B4C}">
      <dsp:nvSpPr>
        <dsp:cNvPr id="0" name=""/>
        <dsp:cNvSpPr/>
      </dsp:nvSpPr>
      <dsp:spPr>
        <a:xfrm>
          <a:off x="1188594" y="632707"/>
          <a:ext cx="1882359" cy="1826513"/>
        </a:xfrm>
        <a:prstGeom prst="ellipse">
          <a:avLst/>
        </a:prstGeom>
        <a:solidFill>
          <a:schemeClr val="tx1">
            <a:lumMod val="95000"/>
            <a:lumOff val="500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cosas</a:t>
          </a:r>
          <a:endParaRPr lang="es-ES" sz="1600" b="1" kern="1200" dirty="0"/>
        </a:p>
      </dsp:txBody>
      <dsp:txXfrm>
        <a:off x="1464259" y="900194"/>
        <a:ext cx="1331029" cy="129153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F07031-0372-1741-AF4A-57789B02D814}">
      <dsp:nvSpPr>
        <dsp:cNvPr id="0" name=""/>
        <dsp:cNvSpPr/>
      </dsp:nvSpPr>
      <dsp:spPr>
        <a:xfrm>
          <a:off x="3511159" y="2291017"/>
          <a:ext cx="2800133" cy="2800133"/>
        </a:xfrm>
        <a:prstGeom prst="gear9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Objetivos a lograr</a:t>
          </a:r>
          <a:endParaRPr lang="es-ES" sz="1600" b="1" kern="1200" dirty="0"/>
        </a:p>
      </dsp:txBody>
      <dsp:txXfrm>
        <a:off x="4074110" y="2946935"/>
        <a:ext cx="1674231" cy="1439326"/>
      </dsp:txXfrm>
    </dsp:sp>
    <dsp:sp modelId="{D7B2765D-64DD-2240-8025-910355E2A665}">
      <dsp:nvSpPr>
        <dsp:cNvPr id="0" name=""/>
        <dsp:cNvSpPr/>
      </dsp:nvSpPr>
      <dsp:spPr>
        <a:xfrm>
          <a:off x="1881991" y="1629168"/>
          <a:ext cx="2036460" cy="2036460"/>
        </a:xfrm>
        <a:prstGeom prst="gear6">
          <a:avLst/>
        </a:prstGeom>
        <a:solidFill>
          <a:srgbClr val="FF00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Ámbito de vida</a:t>
          </a:r>
          <a:endParaRPr lang="es-ES" sz="1600" b="1" kern="1200" dirty="0"/>
        </a:p>
      </dsp:txBody>
      <dsp:txXfrm>
        <a:off x="2394676" y="2144952"/>
        <a:ext cx="1011090" cy="1004892"/>
      </dsp:txXfrm>
    </dsp:sp>
    <dsp:sp modelId="{CA99C9FF-CDE0-8641-ADFE-7444CDE066E8}">
      <dsp:nvSpPr>
        <dsp:cNvPr id="0" name=""/>
        <dsp:cNvSpPr/>
      </dsp:nvSpPr>
      <dsp:spPr>
        <a:xfrm rot="20700000">
          <a:off x="3022617" y="224218"/>
          <a:ext cx="1995315" cy="1995315"/>
        </a:xfrm>
        <a:prstGeom prst="gear6">
          <a:avLst/>
        </a:prstGeom>
        <a:solidFill>
          <a:srgbClr val="0080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Principios personales</a:t>
          </a:r>
          <a:endParaRPr lang="es-ES" sz="1600" b="1" kern="1200" dirty="0"/>
        </a:p>
      </dsp:txBody>
      <dsp:txXfrm rot="-20700000">
        <a:off x="3460248" y="661849"/>
        <a:ext cx="1120053" cy="1120053"/>
      </dsp:txXfrm>
    </dsp:sp>
    <dsp:sp modelId="{5BA06FA9-8C89-6241-BF37-CA91280C7A51}">
      <dsp:nvSpPr>
        <dsp:cNvPr id="0" name=""/>
        <dsp:cNvSpPr/>
      </dsp:nvSpPr>
      <dsp:spPr>
        <a:xfrm>
          <a:off x="3305819" y="1862788"/>
          <a:ext cx="3584170" cy="3584170"/>
        </a:xfrm>
        <a:prstGeom prst="circularArrow">
          <a:avLst>
            <a:gd name="adj1" fmla="val 4688"/>
            <a:gd name="adj2" fmla="val 299029"/>
            <a:gd name="adj3" fmla="val 2534098"/>
            <a:gd name="adj4" fmla="val 15823174"/>
            <a:gd name="adj5" fmla="val 546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C21A21-6F19-8A4F-B8E0-317667A11A93}">
      <dsp:nvSpPr>
        <dsp:cNvPr id="0" name=""/>
        <dsp:cNvSpPr/>
      </dsp:nvSpPr>
      <dsp:spPr>
        <a:xfrm>
          <a:off x="1521338" y="1174727"/>
          <a:ext cx="2604123" cy="2604123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rgbClr val="FF0000"/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EC4BAC-3E1C-CF4A-A254-66D13357AC2A}">
      <dsp:nvSpPr>
        <dsp:cNvPr id="0" name=""/>
        <dsp:cNvSpPr/>
      </dsp:nvSpPr>
      <dsp:spPr>
        <a:xfrm>
          <a:off x="2561080" y="-216679"/>
          <a:ext cx="2807769" cy="2807769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rgbClr val="008000"/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BubblePictureList">
  <dgm:title val=""/>
  <dgm:desc val=""/>
  <dgm:catLst>
    <dgm:cat type="picture" pri="22000"/>
    <dgm:cat type="pictureconvert" pri="22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8"/>
      <dgm:chPref val="8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7423"/>
        </dgm:alg>
        <dgm:choose name="Name3">
          <dgm:if name="Name4" func="var" arg="dir" op="equ" val="norm">
            <dgm:constrLst>
              <dgm:constr type="primFontSz" for="des" ptType="node" op="equ" val="65"/>
              <dgm:constr type="l" for="ch" forName="parent_text_1" refType="w" fact="0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4305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.8709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4457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if>
          <dgm:else name="Name5">
            <dgm:constrLst>
              <dgm:constr type="primFontSz" for="des" ptType="node" op="equ" val="65"/>
              <dgm:constr type="l" for="ch" forName="parent_text_1" refType="w" fact="0.3543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1344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1525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else>
        </dgm:choose>
      </dgm:if>
      <dgm:if name="Name6" axis="ch" ptType="node" func="cnt" op="equ" val="2">
        <dgm:alg type="composite">
          <dgm:param type="ar" val="3.193"/>
        </dgm:alg>
        <dgm:choose name="Name7">
          <dgm:if name="Name8" func="var" arg="dir" op="equ" val="norm">
            <dgm:constrLst>
              <dgm:constr type="primFontSz" for="des" ptType="node" op="equ" val="65"/>
              <dgm:constr type="l" for="ch" forName="image_accent_1" refType="w" fact="0.2342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2434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parent_text_1" refType="w" fact="0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image_accent_2" refType="w" fact="0.5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5074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2" refType="w" fact="0.6447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accent_1" refType="w" fact="0.6316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if>
          <dgm:else name="Name9">
            <dgm:constrLst>
              <dgm:constr type="primFontSz" for="des" ptType="node" op="equ" val="65"/>
              <dgm:constr type="l" for="ch" forName="image_accent_2" refType="w" fact="0.3747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3821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1" refType="w" fact="0.6447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parent_text_2" refType="w" fact="0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image_accent_1" refType="w" fact="0.5263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5355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accent_1" refType="w" fact="0.3289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else>
        </dgm:choose>
      </dgm:if>
      <dgm:if name="Name10" axis="ch" ptType="node" func="cnt" op="equ" val="3">
        <dgm:alg type="composite">
          <dgm:param type="ar" val="2.4052"/>
        </dgm:alg>
        <dgm:choose name="Name11">
          <dgm:if name="Name12" func="var" arg="dir" op="equ" val="norm">
            <dgm:constrLst>
              <dgm:constr type="primFontSz" for="des" ptType="node" op="equ" val="65"/>
              <dgm:constr type="l" for="ch" forName="accent_3" refType="w" fact="0.6316"/>
              <dgm:constr type="t" for="ch" forName="accent_3" refType="h" fact="0.8355"/>
              <dgm:constr type="w" for="ch" forName="accent_3" refType="w" fact="0.0395"/>
              <dgm:constr type="h" for="ch" forName="accent_3" refType="h" fact="0.0949"/>
              <dgm:constr type="l" for="ch" forName="image_accent_2" refType="w" fact="0.4936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501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4446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531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2368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246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1" refType="w" fact="0.3895"/>
              <dgm:constr type="t" for="ch" forName="accent_1" refType="h" fact="0"/>
              <dgm:constr type="w" for="ch" forName="accent_1" refType="w" fact="0.0711"/>
              <dgm:constr type="h" for="ch" forName="accent_1" refType="h" fact="0.1709"/>
              <dgm:constr type="l" for="ch" forName="parent_text_2" refType="w" fact="0.6447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parent_text_3" refType="w" fact="0.6316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accent_2" refType="w" fact="0.5789"/>
              <dgm:constr type="t" for="ch" forName="accent_2" refType="h" fact="0.0127"/>
              <dgm:constr type="w" for="ch" forName="accent_2" refType="w" fact="0.0526"/>
              <dgm:constr type="h" for="ch" forName="accent_2" refType="h" fact="0.1266"/>
            </dgm:constrLst>
          </dgm:if>
          <dgm:else name="Name13">
            <dgm:constrLst>
              <dgm:constr type="primFontSz" for="des" ptType="node" op="equ" val="65"/>
              <dgm:constr type="l" for="ch" forName="accent_1" refType="w" fact="0.3289"/>
              <dgm:constr type="t" for="ch" forName="accent_1" refType="h" fact="0.8355"/>
              <dgm:constr type="w" for="ch" forName="accent_1" refType="w" fact="0.0395"/>
              <dgm:constr type="h" for="ch" forName="accent_1" refType="h" fact="0.0949"/>
              <dgm:constr type="l" for="ch" forName="image_accent_2" refType="w" fact="0.3811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3885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3947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032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5237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5329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.6447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2" refType="w" fact="0.5395"/>
              <dgm:constr type="t" for="ch" forName="accent_2" refType="h" fact="0"/>
              <dgm:constr type="w" for="ch" forName="accent_2" refType="w" fact="0.0711"/>
              <dgm:constr type="h" for="ch" forName="accent_2" refType="h" fact="0.1709"/>
              <dgm:constr type="l" for="ch" forName="parent_text_3" refType="w" fact="0.0132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parent_text_2" refType="w" fact="0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accent_3" refType="w" fact="0.3684"/>
              <dgm:constr type="t" for="ch" forName="accent_3" refType="h" fact="0.0127"/>
              <dgm:constr type="w" for="ch" forName="accent_3" refType="w" fact="0.0526"/>
              <dgm:constr type="h" for="ch" forName="accent_3" refType="h" fact="0.1266"/>
            </dgm:constrLst>
          </dgm:else>
        </dgm:choose>
      </dgm:if>
      <dgm:if name="Name14" axis="ch" ptType="node" func="cnt" op="equ" val="4">
        <dgm:alg type="composite">
          <dgm:param type="ar" val="1.6704"/>
        </dgm:alg>
        <dgm:choose name="Name15">
          <dgm:if name="Name16" func="var" arg="dir" op="equ" val="norm">
            <dgm:constrLst>
              <dgm:constr type="primFontSz" for="des" ptType="node" op="equ" val="65"/>
              <dgm:constr type="l" for="ch" forName="image_accent_4" refType="w" fact="0.4626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692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4936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501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4446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531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2368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246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38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6316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.6447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5347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6005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6005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6268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if>
          <dgm:else name="Name17">
            <dgm:constrLst>
              <dgm:constr type="primFontSz" for="des" ptType="node" op="equ" val="65"/>
              <dgm:constr type="l" for="ch" forName="image_accent_4" refType="w" fact="0.4248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314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3811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3885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3947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032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5237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5329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.6447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53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0132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4126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3732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0442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3337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else>
        </dgm:choose>
      </dgm:if>
      <dgm:if name="Name18" axis="ch" ptType="node" func="cnt" op="equ" val="5">
        <dgm:alg type="composite">
          <dgm:param type="ar" val="1.5076"/>
        </dgm:alg>
        <dgm:choose name="Name19">
          <dgm:if name="Name20" func="var" arg="dir" op="equ" val="norm">
            <dgm:constrLst>
              <dgm:constr type="primFontSz" for="des" ptType="node" op="equ" val="65"/>
              <dgm:constr type="l" for="ch" forName="image_accent_5" refType="w" fact="0.5301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5361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528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593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483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90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352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435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231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240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3813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6182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63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5878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6265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.6522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6136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if>
          <dgm:else name="Name21">
            <dgm:constrLst>
              <dgm:constr type="primFontSz" for="des" ptType="node" op="equ" val="65"/>
              <dgm:constr type="l" for="ch" forName="image_accent_5" refType="w" fact="0.3677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3738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37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434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394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01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075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158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533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542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.6522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5492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034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02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0644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322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3478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else>
        </dgm:choose>
      </dgm:if>
      <dgm:if name="Name22" axis="ch" ptType="node" func="cnt" op="equ" val="6">
        <dgm:alg type="composite">
          <dgm:param type="ar" val="1.1351"/>
        </dgm:alg>
        <dgm:choose name="Name23">
          <dgm:if name="Name24" func="var" arg="dir" op="equ" val="norm">
            <dgm:constrLst>
              <dgm:constr type="primFontSz" for="des" ptType="node" op="equ" val="65"/>
              <dgm:constr type="l" for="ch" forName="image_accent_6" refType="w" fact="0.3864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3957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5301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5361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528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593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483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90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352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435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231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2401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3813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63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5878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6265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.6522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6182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5538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0195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6182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if>
          <dgm:else name="Name25">
            <dgm:constrLst>
              <dgm:constr type="primFontSz" for="des" ptType="node" op="equ" val="65"/>
              <dgm:constr type="l" for="ch" forName="image_accent_6" refType="w" fact="0.4379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4471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3677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3738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37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434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394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01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075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158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533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5435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.6522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5492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02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0644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322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034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3766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6328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3431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else>
        </dgm:choose>
      </dgm:if>
      <dgm:if name="Name26" axis="ch" ptType="node" func="cnt" op="equ" val="7">
        <dgm:alg type="composite">
          <dgm:param type="ar" val="1.0352"/>
        </dgm:alg>
        <dgm:choose name="Name27">
          <dgm:if name="Name28" func="var" arg="dir" op="equ" val="norm">
            <dgm:constrLst>
              <dgm:constr type="primFontSz" for="des" ptType="node" op="equ" val="65"/>
              <dgm:constr type="l" for="ch" forName="accent_1" refType="w" fact="0.7553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2" refType="w" fact="0.483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90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352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435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4" refType="w" fact="0.4528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593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5" refType="w" fact="0.5301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5361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6" refType="w" fact="0.3864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3957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7" refType="w" fact="0.5291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5356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1" refType="w" fact="0.231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240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3813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63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5878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.6522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6182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02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6265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652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105"/>
              <dgm:constr type="t" for="ch" forName="parent_text_7" refType="h" fact="0.87"/>
              <dgm:constr type="w" for="ch" forName="parent_text_7" refType="w" fact="0.407"/>
              <dgm:constr type="h" for="ch" forName="parent_text_7" refType="h" fact="0.13"/>
              <dgm:constr type="l" for="ch" forName="accent_6" refType="w" fact="0.6136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if>
          <dgm:else name="Name29">
            <dgm:constrLst>
              <dgm:constr type="primFontSz" for="des" ptType="node" op="equ" val="65"/>
              <dgm:constr type="l" for="ch" forName="accent_1" refType="w" fact="0.2061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7" refType="w" fact="0.3606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3671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6" refType="w" fact="0.4379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4471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5" refType="w" fact="0.3677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3738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4" refType="w" fact="0.437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434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2" refType="w" fact="0.394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01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075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158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1" refType="w" fact="0.533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542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.6522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5492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02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0644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034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63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322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278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485"/>
              <dgm:constr type="t" for="ch" forName="parent_text_7" refType="h" fact="0.87"/>
              <dgm:constr type="w" for="ch" forName="parent_text_7" refType="w" fact="0.347"/>
              <dgm:constr type="h" for="ch" forName="parent_text_7" refType="h" fact="0.13"/>
              <dgm:constr type="l" for="ch" forName="accent_6" refType="w" fact="0.3478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else>
        </dgm:choose>
        <dgm:layoutNode name="accent_6" styleLbl="alignNode1">
          <dgm:alg type="sp"/>
          <dgm:shape xmlns:r="http://schemas.openxmlformats.org/officeDocument/2006/relationships" type="donut" r:blip="">
            <dgm:adjLst>
              <dgm:adj idx="1" val="0.0746"/>
            </dgm:adjLst>
          </dgm:shape>
          <dgm:presOf/>
        </dgm:layoutNode>
      </dgm:if>
      <dgm:else name="Name30">
        <dgm:alg type="composite">
          <dgm:param type="ar" val="0.9705"/>
        </dgm:alg>
        <dgm:choose name="Name31">
          <dgm:if name="Name32" func="var" arg="dir" op="equ" val="norm">
            <dgm:constrLst>
              <dgm:constr type="primFontSz" for="des" ptType="node" op="equ" val="65"/>
              <dgm:constr type="l" for="ch" forName="accent_1" refType="w" fact="0.7599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6182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6449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6538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5291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5356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3864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3957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5301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5361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528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593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483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90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352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435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231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240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3813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63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5878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7038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.6522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6182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02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6265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165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2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if>
          <dgm:else name="Name33">
            <dgm:constrLst>
              <dgm:constr type="primFontSz" for="des" ptType="node" op="equ" val="65"/>
              <dgm:constr type="l" for="ch" forName="accent_1" refType="w" fact="0.2014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3431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253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2619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3606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3671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4379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4471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3677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3738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37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434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394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01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075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158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533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542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.6522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5492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02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0635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2705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034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635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322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49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3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else>
        </dgm:choose>
      </dgm:else>
    </dgm:choose>
    <dgm:forEach name="wrapper" axis="self" ptType="parTrans">
      <dgm:forEach name="wrapper2" axis="self" ptType="sibTrans" st="2">
        <dgm:forEach name="imageAccentRepeat" axis="self">
          <dgm:layoutNode name="imageAccentRepeatNode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</dgm:forEach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forEach name="Name34" axis="ch" ptType="node" cnt="1">
      <dgm:layoutNode name="parent_text_1" styleLbl="revTx">
        <dgm:varLst>
          <dgm:chMax val="0"/>
          <dgm:chPref val="0"/>
          <dgm:bulletEnabled val="1"/>
        </dgm:varLst>
        <dgm:choose name="Name35">
          <dgm:if name="Name36" func="var" arg="dir" op="equ" val="norm">
            <dgm:alg type="tx">
              <dgm:param type="parTxLTRAlign" val="r"/>
              <dgm:param type="shpTxLTRAlignCh" val="r"/>
              <dgm:param type="txAnchorVert" val="b"/>
              <dgm:param type="lnSpCh" val="15"/>
            </dgm:alg>
          </dgm:if>
          <dgm:else name="Name37">
            <dgm:alg type="tx">
              <dgm:param type="parTxLTRAlign" val="l"/>
              <dgm:param type="shpTxLTRAlignCh" val="l"/>
              <dgm:param type="txAnchorVert" val="b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01"/>
        </dgm:constrLst>
        <dgm:ruleLst>
          <dgm:rule type="primFontSz" val="5" fact="NaN" max="NaN"/>
        </dgm:ruleLst>
      </dgm:layoutNode>
      <dgm:layoutNode name="image_accent_1">
        <dgm:alg type="sp"/>
        <dgm:shape xmlns:r="http://schemas.openxmlformats.org/officeDocument/2006/relationships" r:blip="">
          <dgm:adjLst/>
        </dgm:shape>
        <dgm:presOf/>
        <dgm:constrLst/>
        <dgm:forEach name="Name38" ref="imageAccentRepeat"/>
      </dgm:layoutNode>
      <dgm:layoutNode name="accent_1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39" axis="ch" ptType="sibTrans" hideLastTrans="0" cnt="1">
      <dgm:layoutNode name="image_1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</dgm:forEach>
    <dgm:forEach name="Name41" axis="ch" ptType="node" st="2" cnt="1">
      <dgm:layoutNode name="parent_text_2" styleLbl="revTx">
        <dgm:varLst>
          <dgm:chMax val="0"/>
          <dgm:chPref val="0"/>
          <dgm:bulletEnabled val="1"/>
        </dgm:varLst>
        <dgm:choose name="Name42">
          <dgm:if name="Name43" func="var" arg="dir" op="equ" val="norm">
            <dgm:alg type="tx">
              <dgm:param type="parTxLTRAlign" val="l"/>
              <dgm:param type="lnSpCh" val="15"/>
            </dgm:alg>
          </dgm:if>
          <dgm:else name="Name44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2">
        <dgm:alg type="sp"/>
        <dgm:shape xmlns:r="http://schemas.openxmlformats.org/officeDocument/2006/relationships" r:blip="">
          <dgm:adjLst/>
        </dgm:shape>
        <dgm:presOf/>
        <dgm:constrLst/>
        <dgm:forEach name="Name45" ref="imageAccentRepeat"/>
      </dgm:layoutNode>
    </dgm:forEach>
    <dgm:forEach name="Name46" axis="ch" ptType="sibTrans" hideLastTrans="0" st="2" cnt="1">
      <dgm:layoutNode name="image_2">
        <dgm:alg type="sp"/>
        <dgm:shape xmlns:r="http://schemas.openxmlformats.org/officeDocument/2006/relationships" r:blip="">
          <dgm:adjLst/>
        </dgm:shape>
        <dgm:presOf/>
        <dgm:constrLst/>
        <dgm:forEach name="Name47" ref="imageRepeat"/>
      </dgm:layoutNode>
    </dgm:forEach>
    <dgm:forEach name="Name48" axis="ch" ptType="node" st="3" cnt="1">
      <dgm:layoutNode name="image_accent_3">
        <dgm:alg type="sp"/>
        <dgm:shape xmlns:r="http://schemas.openxmlformats.org/officeDocument/2006/relationships" r:blip="">
          <dgm:adjLst/>
        </dgm:shape>
        <dgm:presOf/>
        <dgm:constrLst/>
        <dgm:forEach name="Name49" ref="imageAccentRepeat"/>
      </dgm:layoutNode>
      <dgm:layoutNode name="parent_text_3" styleLbl="revTx">
        <dgm:varLst>
          <dgm:chMax val="0"/>
          <dgm:chPref val="0"/>
          <dgm:bulletEnabled val="1"/>
        </dgm:varLst>
        <dgm:choose name="Name50">
          <dgm:if name="Name51" func="var" arg="dir" op="equ" val="norm">
            <dgm:alg type="tx">
              <dgm:param type="parTxLTRAlign" val="l"/>
              <dgm:param type="lnSpCh" val="15"/>
            </dgm:alg>
          </dgm:if>
          <dgm:else name="Name52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2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  <dgm:layoutNode name="accent_3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53" axis="ch" ptType="sibTrans" hideLastTrans="0" st="3" cnt="1">
      <dgm:layoutNode name="image_3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</dgm:forEach>
    <dgm:forEach name="Name55" axis="ch" ptType="node" st="4" cnt="1">
      <dgm:layoutNode name="image_accent_4">
        <dgm:alg type="sp"/>
        <dgm:shape xmlns:r="http://schemas.openxmlformats.org/officeDocument/2006/relationships" r:blip="">
          <dgm:adjLst/>
        </dgm:shape>
        <dgm:presOf/>
        <dgm:constrLst/>
        <dgm:forEach name="Name56" ref="imageAccentRepeat"/>
      </dgm:layoutNode>
      <dgm:layoutNode name="parent_text_4" styleLbl="revTx">
        <dgm:varLst>
          <dgm:chMax val="0"/>
          <dgm:chPref val="0"/>
          <dgm:bulletEnabled val="1"/>
        </dgm:varLst>
        <dgm:choose name="Name57">
          <dgm:if name="Name58" func="var" arg="dir" op="equ" val="norm">
            <dgm:alg type="tx">
              <dgm:param type="parTxLTRAlign" val="l"/>
              <dgm:param type="lnSpCh" val="15"/>
            </dgm:alg>
          </dgm:if>
          <dgm:else name="Name59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4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60" axis="ch" ptType="sibTrans" hideLastTrans="0" st="4" cnt="1">
      <dgm:layoutNode name="image_4">
        <dgm:alg type="sp"/>
        <dgm:shape xmlns:r="http://schemas.openxmlformats.org/officeDocument/2006/relationships" r:blip="">
          <dgm:adjLst/>
        </dgm:shape>
        <dgm:presOf/>
        <dgm:constrLst/>
        <dgm:forEach name="Name61" ref="imageRepeat"/>
      </dgm:layoutNode>
    </dgm:forEach>
    <dgm:forEach name="Name62" axis="ch" ptType="node" st="5" cnt="1">
      <dgm:layoutNode name="image_accent_5">
        <dgm:alg type="sp"/>
        <dgm:shape xmlns:r="http://schemas.openxmlformats.org/officeDocument/2006/relationships" r:blip="">
          <dgm:adjLst/>
        </dgm:shape>
        <dgm:presOf/>
        <dgm:constrLst/>
        <dgm:forEach name="Name63" ref="imageAccentRepeat"/>
      </dgm:layoutNode>
      <dgm:layoutNode name="parent_text_5" styleLbl="revTx">
        <dgm:varLst>
          <dgm:chMax val="0"/>
          <dgm:chPref val="0"/>
          <dgm:bulletEnabled val="1"/>
        </dgm:varLst>
        <dgm:choose name="Name64">
          <dgm:if name="Name65" func="var" arg="dir" op="equ" val="norm">
            <dgm:alg type="tx">
              <dgm:param type="parTxLTRAlign" val="l"/>
              <dgm:param type="lnSpCh" val="15"/>
            </dgm:alg>
          </dgm:if>
          <dgm:else name="Name66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sibTrans" hideLastTrans="0" st="5" cnt="1">
      <dgm:layoutNode name="image_5">
        <dgm:alg type="sp"/>
        <dgm:shape xmlns:r="http://schemas.openxmlformats.org/officeDocument/2006/relationships" r:blip="">
          <dgm:adjLst/>
        </dgm:shape>
        <dgm:presOf/>
        <dgm:constrLst/>
        <dgm:forEach name="Name68" ref="imageRepeat"/>
      </dgm:layoutNode>
    </dgm:forEach>
    <dgm:forEach name="Name69" axis="ch" ptType="node" st="6" cnt="1">
      <dgm:layoutNode name="parent_text_6" styleLbl="revTx">
        <dgm:varLst>
          <dgm:chMax val="0"/>
          <dgm:chPref val="0"/>
          <dgm:bulletEnabled val="1"/>
        </dgm:varLst>
        <dgm:choose name="Name70">
          <dgm:if name="Name71" func="var" arg="dir" op="equ" val="norm">
            <dgm:alg type="tx">
              <dgm:param type="parTxLTRAlign" val="r"/>
              <dgm:param type="shpTxLTRAlignCh" val="r"/>
              <dgm:param type="lnSpCh" val="15"/>
            </dgm:alg>
          </dgm:if>
          <dgm:else name="Name72">
            <dgm:alg type="tx">
              <dgm:param type="parTxLTRAlign" val="l"/>
              <dgm:param type="shpTxLTRAlignCh" val="l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6">
        <dgm:alg type="sp"/>
        <dgm:shape xmlns:r="http://schemas.openxmlformats.org/officeDocument/2006/relationships" r:blip="">
          <dgm:adjLst/>
        </dgm:shape>
        <dgm:presOf/>
        <dgm:constrLst/>
        <dgm:forEach name="Name73" ref="imageAccentRepeat"/>
      </dgm:layoutNode>
      <dgm:layoutNode name="accent_5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74" axis="ch" ptType="sibTrans" hideLastTrans="0" st="6" cnt="1">
      <dgm:layoutNode name="image_6">
        <dgm:alg type="sp"/>
        <dgm:shape xmlns:r="http://schemas.openxmlformats.org/officeDocument/2006/relationships" r:blip="">
          <dgm:adjLst/>
        </dgm:shape>
        <dgm:presOf/>
        <dgm:constrLst/>
        <dgm:forEach name="Name75" ref="imageRepeat"/>
      </dgm:layoutNode>
    </dgm:forEach>
    <dgm:forEach name="Name76" axis="ch" ptType="node" st="7" cnt="1">
      <dgm:layoutNode name="parent_text_7" styleLbl="revTx">
        <dgm:varLst>
          <dgm:chMax val="0"/>
          <dgm:chPref val="0"/>
          <dgm:bulletEnabled val="1"/>
        </dgm:varLst>
        <dgm:choose name="Name77">
          <dgm:if name="Name78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79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7">
        <dgm:alg type="sp"/>
        <dgm:shape xmlns:r="http://schemas.openxmlformats.org/officeDocument/2006/relationships" r:blip="">
          <dgm:adjLst/>
        </dgm:shape>
        <dgm:presOf/>
        <dgm:constrLst/>
        <dgm:forEach name="Name80" ref="imageAccentRepeat"/>
      </dgm:layoutNode>
    </dgm:forEach>
    <dgm:forEach name="Name81" axis="ch" ptType="sibTrans" hideLastTrans="0" st="7" cnt="1">
      <dgm:layoutNode name="image_7">
        <dgm:alg type="sp"/>
        <dgm:shape xmlns:r="http://schemas.openxmlformats.org/officeDocument/2006/relationships" r:blip="">
          <dgm:adjLst/>
        </dgm:shape>
        <dgm:presOf/>
        <dgm:constrLst/>
        <dgm:forEach name="Name82" ref="imageRepeat"/>
      </dgm:layoutNode>
    </dgm:forEach>
    <dgm:forEach name="Name83" axis="ch" ptType="node" st="8" cnt="1">
      <dgm:layoutNode name="parent_text_8" styleLbl="revTx">
        <dgm:varLst>
          <dgm:chMax val="0"/>
          <dgm:chPref val="0"/>
          <dgm:bulletEnabled val="1"/>
        </dgm:varLst>
        <dgm:choose name="Name84">
          <dgm:if name="Name85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86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8">
        <dgm:alg type="sp"/>
        <dgm:shape xmlns:r="http://schemas.openxmlformats.org/officeDocument/2006/relationships" r:blip="">
          <dgm:adjLst/>
        </dgm:shape>
        <dgm:presOf/>
        <dgm:constrLst/>
        <dgm:forEach name="Name87" ref="imageAccentRepeat"/>
      </dgm:layoutNode>
    </dgm:forEach>
    <dgm:forEach name="Name88" axis="ch" ptType="sibTrans" hideLastTrans="0" st="8" cnt="1">
      <dgm:layoutNode name="image_8">
        <dgm:alg type="sp"/>
        <dgm:shape xmlns:r="http://schemas.openxmlformats.org/officeDocument/2006/relationships" r:blip="">
          <dgm:adjLst/>
        </dgm:shape>
        <dgm:presOf/>
        <dgm:constrLst/>
        <dgm:forEach name="Name89" ref="imageRepeat"/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BubblePictureList">
  <dgm:title val=""/>
  <dgm:desc val=""/>
  <dgm:catLst>
    <dgm:cat type="picture" pri="22000"/>
    <dgm:cat type="pictureconvert" pri="22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8"/>
      <dgm:chPref val="8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7423"/>
        </dgm:alg>
        <dgm:choose name="Name3">
          <dgm:if name="Name4" func="var" arg="dir" op="equ" val="norm">
            <dgm:constrLst>
              <dgm:constr type="primFontSz" for="des" ptType="node" op="equ" val="65"/>
              <dgm:constr type="l" for="ch" forName="parent_text_1" refType="w" fact="0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4305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.8709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4457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if>
          <dgm:else name="Name5">
            <dgm:constrLst>
              <dgm:constr type="primFontSz" for="des" ptType="node" op="equ" val="65"/>
              <dgm:constr type="l" for="ch" forName="parent_text_1" refType="w" fact="0.3543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1344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1525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else>
        </dgm:choose>
      </dgm:if>
      <dgm:if name="Name6" axis="ch" ptType="node" func="cnt" op="equ" val="2">
        <dgm:alg type="composite">
          <dgm:param type="ar" val="3.193"/>
        </dgm:alg>
        <dgm:choose name="Name7">
          <dgm:if name="Name8" func="var" arg="dir" op="equ" val="norm">
            <dgm:constrLst>
              <dgm:constr type="primFontSz" for="des" ptType="node" op="equ" val="65"/>
              <dgm:constr type="l" for="ch" forName="image_accent_1" refType="w" fact="0.2342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2434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parent_text_1" refType="w" fact="0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image_accent_2" refType="w" fact="0.5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5074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2" refType="w" fact="0.6447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accent_1" refType="w" fact="0.6316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if>
          <dgm:else name="Name9">
            <dgm:constrLst>
              <dgm:constr type="primFontSz" for="des" ptType="node" op="equ" val="65"/>
              <dgm:constr type="l" for="ch" forName="image_accent_2" refType="w" fact="0.3747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3821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1" refType="w" fact="0.6447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parent_text_2" refType="w" fact="0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image_accent_1" refType="w" fact="0.5263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5355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accent_1" refType="w" fact="0.3289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else>
        </dgm:choose>
      </dgm:if>
      <dgm:if name="Name10" axis="ch" ptType="node" func="cnt" op="equ" val="3">
        <dgm:alg type="composite">
          <dgm:param type="ar" val="2.4052"/>
        </dgm:alg>
        <dgm:choose name="Name11">
          <dgm:if name="Name12" func="var" arg="dir" op="equ" val="norm">
            <dgm:constrLst>
              <dgm:constr type="primFontSz" for="des" ptType="node" op="equ" val="65"/>
              <dgm:constr type="l" for="ch" forName="accent_3" refType="w" fact="0.6316"/>
              <dgm:constr type="t" for="ch" forName="accent_3" refType="h" fact="0.8355"/>
              <dgm:constr type="w" for="ch" forName="accent_3" refType="w" fact="0.0395"/>
              <dgm:constr type="h" for="ch" forName="accent_3" refType="h" fact="0.0949"/>
              <dgm:constr type="l" for="ch" forName="image_accent_2" refType="w" fact="0.4936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501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4446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531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2368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246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1" refType="w" fact="0.3895"/>
              <dgm:constr type="t" for="ch" forName="accent_1" refType="h" fact="0"/>
              <dgm:constr type="w" for="ch" forName="accent_1" refType="w" fact="0.0711"/>
              <dgm:constr type="h" for="ch" forName="accent_1" refType="h" fact="0.1709"/>
              <dgm:constr type="l" for="ch" forName="parent_text_2" refType="w" fact="0.6447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parent_text_3" refType="w" fact="0.6316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accent_2" refType="w" fact="0.5789"/>
              <dgm:constr type="t" for="ch" forName="accent_2" refType="h" fact="0.0127"/>
              <dgm:constr type="w" for="ch" forName="accent_2" refType="w" fact="0.0526"/>
              <dgm:constr type="h" for="ch" forName="accent_2" refType="h" fact="0.1266"/>
            </dgm:constrLst>
          </dgm:if>
          <dgm:else name="Name13">
            <dgm:constrLst>
              <dgm:constr type="primFontSz" for="des" ptType="node" op="equ" val="65"/>
              <dgm:constr type="l" for="ch" forName="accent_1" refType="w" fact="0.3289"/>
              <dgm:constr type="t" for="ch" forName="accent_1" refType="h" fact="0.8355"/>
              <dgm:constr type="w" for="ch" forName="accent_1" refType="w" fact="0.0395"/>
              <dgm:constr type="h" for="ch" forName="accent_1" refType="h" fact="0.0949"/>
              <dgm:constr type="l" for="ch" forName="image_accent_2" refType="w" fact="0.3811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3885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3947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032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5237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5329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.6447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2" refType="w" fact="0.5395"/>
              <dgm:constr type="t" for="ch" forName="accent_2" refType="h" fact="0"/>
              <dgm:constr type="w" for="ch" forName="accent_2" refType="w" fact="0.0711"/>
              <dgm:constr type="h" for="ch" forName="accent_2" refType="h" fact="0.1709"/>
              <dgm:constr type="l" for="ch" forName="parent_text_3" refType="w" fact="0.0132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parent_text_2" refType="w" fact="0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accent_3" refType="w" fact="0.3684"/>
              <dgm:constr type="t" for="ch" forName="accent_3" refType="h" fact="0.0127"/>
              <dgm:constr type="w" for="ch" forName="accent_3" refType="w" fact="0.0526"/>
              <dgm:constr type="h" for="ch" forName="accent_3" refType="h" fact="0.1266"/>
            </dgm:constrLst>
          </dgm:else>
        </dgm:choose>
      </dgm:if>
      <dgm:if name="Name14" axis="ch" ptType="node" func="cnt" op="equ" val="4">
        <dgm:alg type="composite">
          <dgm:param type="ar" val="1.6704"/>
        </dgm:alg>
        <dgm:choose name="Name15">
          <dgm:if name="Name16" func="var" arg="dir" op="equ" val="norm">
            <dgm:constrLst>
              <dgm:constr type="primFontSz" for="des" ptType="node" op="equ" val="65"/>
              <dgm:constr type="l" for="ch" forName="image_accent_4" refType="w" fact="0.4626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692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4936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501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4446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531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2368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246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38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6316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.6447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5347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6005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6005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6268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if>
          <dgm:else name="Name17">
            <dgm:constrLst>
              <dgm:constr type="primFontSz" for="des" ptType="node" op="equ" val="65"/>
              <dgm:constr type="l" for="ch" forName="image_accent_4" refType="w" fact="0.4248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314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3811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3885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3947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032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5237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5329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.6447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53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0132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4126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3732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0442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3337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else>
        </dgm:choose>
      </dgm:if>
      <dgm:if name="Name18" axis="ch" ptType="node" func="cnt" op="equ" val="5">
        <dgm:alg type="composite">
          <dgm:param type="ar" val="1.5076"/>
        </dgm:alg>
        <dgm:choose name="Name19">
          <dgm:if name="Name20" func="var" arg="dir" op="equ" val="norm">
            <dgm:constrLst>
              <dgm:constr type="primFontSz" for="des" ptType="node" op="equ" val="65"/>
              <dgm:constr type="l" for="ch" forName="image_accent_5" refType="w" fact="0.5301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5361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528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593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483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90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352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435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231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240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3813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6182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63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5878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6265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.6522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6136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if>
          <dgm:else name="Name21">
            <dgm:constrLst>
              <dgm:constr type="primFontSz" for="des" ptType="node" op="equ" val="65"/>
              <dgm:constr type="l" for="ch" forName="image_accent_5" refType="w" fact="0.3677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3738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37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434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394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01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075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158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533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542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.6522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5492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034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02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0644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322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3478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else>
        </dgm:choose>
      </dgm:if>
      <dgm:if name="Name22" axis="ch" ptType="node" func="cnt" op="equ" val="6">
        <dgm:alg type="composite">
          <dgm:param type="ar" val="1.1351"/>
        </dgm:alg>
        <dgm:choose name="Name23">
          <dgm:if name="Name24" func="var" arg="dir" op="equ" val="norm">
            <dgm:constrLst>
              <dgm:constr type="primFontSz" for="des" ptType="node" op="equ" val="65"/>
              <dgm:constr type="l" for="ch" forName="image_accent_6" refType="w" fact="0.3864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3957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5301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5361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528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593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483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90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352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435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231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2401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3813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63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5878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6265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.6522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6182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5538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0195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6182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if>
          <dgm:else name="Name25">
            <dgm:constrLst>
              <dgm:constr type="primFontSz" for="des" ptType="node" op="equ" val="65"/>
              <dgm:constr type="l" for="ch" forName="image_accent_6" refType="w" fact="0.4379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4471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3677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3738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37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434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394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01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075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158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533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5435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.6522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5492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02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0644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322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034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3766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6328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3431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else>
        </dgm:choose>
      </dgm:if>
      <dgm:if name="Name26" axis="ch" ptType="node" func="cnt" op="equ" val="7">
        <dgm:alg type="composite">
          <dgm:param type="ar" val="1.0352"/>
        </dgm:alg>
        <dgm:choose name="Name27">
          <dgm:if name="Name28" func="var" arg="dir" op="equ" val="norm">
            <dgm:constrLst>
              <dgm:constr type="primFontSz" for="des" ptType="node" op="equ" val="65"/>
              <dgm:constr type="l" for="ch" forName="accent_1" refType="w" fact="0.7553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2" refType="w" fact="0.483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90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352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435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4" refType="w" fact="0.4528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593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5" refType="w" fact="0.5301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5361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6" refType="w" fact="0.3864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3957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7" refType="w" fact="0.5291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5356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1" refType="w" fact="0.231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240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3813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63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5878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.6522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6182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02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6265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652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105"/>
              <dgm:constr type="t" for="ch" forName="parent_text_7" refType="h" fact="0.87"/>
              <dgm:constr type="w" for="ch" forName="parent_text_7" refType="w" fact="0.407"/>
              <dgm:constr type="h" for="ch" forName="parent_text_7" refType="h" fact="0.13"/>
              <dgm:constr type="l" for="ch" forName="accent_6" refType="w" fact="0.6136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if>
          <dgm:else name="Name29">
            <dgm:constrLst>
              <dgm:constr type="primFontSz" for="des" ptType="node" op="equ" val="65"/>
              <dgm:constr type="l" for="ch" forName="accent_1" refType="w" fact="0.2061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7" refType="w" fact="0.3606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3671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6" refType="w" fact="0.4379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4471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5" refType="w" fact="0.3677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3738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4" refType="w" fact="0.437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434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2" refType="w" fact="0.394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01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075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158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1" refType="w" fact="0.533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542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.6522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5492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02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0644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034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63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322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278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485"/>
              <dgm:constr type="t" for="ch" forName="parent_text_7" refType="h" fact="0.87"/>
              <dgm:constr type="w" for="ch" forName="parent_text_7" refType="w" fact="0.347"/>
              <dgm:constr type="h" for="ch" forName="parent_text_7" refType="h" fact="0.13"/>
              <dgm:constr type="l" for="ch" forName="accent_6" refType="w" fact="0.3478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else>
        </dgm:choose>
        <dgm:layoutNode name="accent_6" styleLbl="alignNode1">
          <dgm:alg type="sp"/>
          <dgm:shape xmlns:r="http://schemas.openxmlformats.org/officeDocument/2006/relationships" type="donut" r:blip="">
            <dgm:adjLst>
              <dgm:adj idx="1" val="0.0746"/>
            </dgm:adjLst>
          </dgm:shape>
          <dgm:presOf/>
        </dgm:layoutNode>
      </dgm:if>
      <dgm:else name="Name30">
        <dgm:alg type="composite">
          <dgm:param type="ar" val="0.9705"/>
        </dgm:alg>
        <dgm:choose name="Name31">
          <dgm:if name="Name32" func="var" arg="dir" op="equ" val="norm">
            <dgm:constrLst>
              <dgm:constr type="primFontSz" for="des" ptType="node" op="equ" val="65"/>
              <dgm:constr type="l" for="ch" forName="accent_1" refType="w" fact="0.7599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6182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6449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6538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5291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5356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3864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3957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5301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5361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528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593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483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90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352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435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231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240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3813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63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5878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7038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.6522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6182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02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6265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165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2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if>
          <dgm:else name="Name33">
            <dgm:constrLst>
              <dgm:constr type="primFontSz" for="des" ptType="node" op="equ" val="65"/>
              <dgm:constr type="l" for="ch" forName="accent_1" refType="w" fact="0.2014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3431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253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2619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3606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3671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4379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4471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3677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3738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37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434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394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01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075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158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533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542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.6522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5492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02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0635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2705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034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635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322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49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3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else>
        </dgm:choose>
      </dgm:else>
    </dgm:choose>
    <dgm:forEach name="wrapper" axis="self" ptType="parTrans">
      <dgm:forEach name="wrapper2" axis="self" ptType="sibTrans" st="2">
        <dgm:forEach name="imageAccentRepeat" axis="self">
          <dgm:layoutNode name="imageAccentRepeatNode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</dgm:forEach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forEach name="Name34" axis="ch" ptType="node" cnt="1">
      <dgm:layoutNode name="parent_text_1" styleLbl="revTx">
        <dgm:varLst>
          <dgm:chMax val="0"/>
          <dgm:chPref val="0"/>
          <dgm:bulletEnabled val="1"/>
        </dgm:varLst>
        <dgm:choose name="Name35">
          <dgm:if name="Name36" func="var" arg="dir" op="equ" val="norm">
            <dgm:alg type="tx">
              <dgm:param type="parTxLTRAlign" val="r"/>
              <dgm:param type="shpTxLTRAlignCh" val="r"/>
              <dgm:param type="txAnchorVert" val="b"/>
              <dgm:param type="lnSpCh" val="15"/>
            </dgm:alg>
          </dgm:if>
          <dgm:else name="Name37">
            <dgm:alg type="tx">
              <dgm:param type="parTxLTRAlign" val="l"/>
              <dgm:param type="shpTxLTRAlignCh" val="l"/>
              <dgm:param type="txAnchorVert" val="b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01"/>
        </dgm:constrLst>
        <dgm:ruleLst>
          <dgm:rule type="primFontSz" val="5" fact="NaN" max="NaN"/>
        </dgm:ruleLst>
      </dgm:layoutNode>
      <dgm:layoutNode name="image_accent_1">
        <dgm:alg type="sp"/>
        <dgm:shape xmlns:r="http://schemas.openxmlformats.org/officeDocument/2006/relationships" r:blip="">
          <dgm:adjLst/>
        </dgm:shape>
        <dgm:presOf/>
        <dgm:constrLst/>
        <dgm:forEach name="Name38" ref="imageAccentRepeat"/>
      </dgm:layoutNode>
      <dgm:layoutNode name="accent_1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39" axis="ch" ptType="sibTrans" hideLastTrans="0" cnt="1">
      <dgm:layoutNode name="image_1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</dgm:forEach>
    <dgm:forEach name="Name41" axis="ch" ptType="node" st="2" cnt="1">
      <dgm:layoutNode name="parent_text_2" styleLbl="revTx">
        <dgm:varLst>
          <dgm:chMax val="0"/>
          <dgm:chPref val="0"/>
          <dgm:bulletEnabled val="1"/>
        </dgm:varLst>
        <dgm:choose name="Name42">
          <dgm:if name="Name43" func="var" arg="dir" op="equ" val="norm">
            <dgm:alg type="tx">
              <dgm:param type="parTxLTRAlign" val="l"/>
              <dgm:param type="lnSpCh" val="15"/>
            </dgm:alg>
          </dgm:if>
          <dgm:else name="Name44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2">
        <dgm:alg type="sp"/>
        <dgm:shape xmlns:r="http://schemas.openxmlformats.org/officeDocument/2006/relationships" r:blip="">
          <dgm:adjLst/>
        </dgm:shape>
        <dgm:presOf/>
        <dgm:constrLst/>
        <dgm:forEach name="Name45" ref="imageAccentRepeat"/>
      </dgm:layoutNode>
    </dgm:forEach>
    <dgm:forEach name="Name46" axis="ch" ptType="sibTrans" hideLastTrans="0" st="2" cnt="1">
      <dgm:layoutNode name="image_2">
        <dgm:alg type="sp"/>
        <dgm:shape xmlns:r="http://schemas.openxmlformats.org/officeDocument/2006/relationships" r:blip="">
          <dgm:adjLst/>
        </dgm:shape>
        <dgm:presOf/>
        <dgm:constrLst/>
        <dgm:forEach name="Name47" ref="imageRepeat"/>
      </dgm:layoutNode>
    </dgm:forEach>
    <dgm:forEach name="Name48" axis="ch" ptType="node" st="3" cnt="1">
      <dgm:layoutNode name="image_accent_3">
        <dgm:alg type="sp"/>
        <dgm:shape xmlns:r="http://schemas.openxmlformats.org/officeDocument/2006/relationships" r:blip="">
          <dgm:adjLst/>
        </dgm:shape>
        <dgm:presOf/>
        <dgm:constrLst/>
        <dgm:forEach name="Name49" ref="imageAccentRepeat"/>
      </dgm:layoutNode>
      <dgm:layoutNode name="parent_text_3" styleLbl="revTx">
        <dgm:varLst>
          <dgm:chMax val="0"/>
          <dgm:chPref val="0"/>
          <dgm:bulletEnabled val="1"/>
        </dgm:varLst>
        <dgm:choose name="Name50">
          <dgm:if name="Name51" func="var" arg="dir" op="equ" val="norm">
            <dgm:alg type="tx">
              <dgm:param type="parTxLTRAlign" val="l"/>
              <dgm:param type="lnSpCh" val="15"/>
            </dgm:alg>
          </dgm:if>
          <dgm:else name="Name52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2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  <dgm:layoutNode name="accent_3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53" axis="ch" ptType="sibTrans" hideLastTrans="0" st="3" cnt="1">
      <dgm:layoutNode name="image_3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</dgm:forEach>
    <dgm:forEach name="Name55" axis="ch" ptType="node" st="4" cnt="1">
      <dgm:layoutNode name="image_accent_4">
        <dgm:alg type="sp"/>
        <dgm:shape xmlns:r="http://schemas.openxmlformats.org/officeDocument/2006/relationships" r:blip="">
          <dgm:adjLst/>
        </dgm:shape>
        <dgm:presOf/>
        <dgm:constrLst/>
        <dgm:forEach name="Name56" ref="imageAccentRepeat"/>
      </dgm:layoutNode>
      <dgm:layoutNode name="parent_text_4" styleLbl="revTx">
        <dgm:varLst>
          <dgm:chMax val="0"/>
          <dgm:chPref val="0"/>
          <dgm:bulletEnabled val="1"/>
        </dgm:varLst>
        <dgm:choose name="Name57">
          <dgm:if name="Name58" func="var" arg="dir" op="equ" val="norm">
            <dgm:alg type="tx">
              <dgm:param type="parTxLTRAlign" val="l"/>
              <dgm:param type="lnSpCh" val="15"/>
            </dgm:alg>
          </dgm:if>
          <dgm:else name="Name59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4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60" axis="ch" ptType="sibTrans" hideLastTrans="0" st="4" cnt="1">
      <dgm:layoutNode name="image_4">
        <dgm:alg type="sp"/>
        <dgm:shape xmlns:r="http://schemas.openxmlformats.org/officeDocument/2006/relationships" r:blip="">
          <dgm:adjLst/>
        </dgm:shape>
        <dgm:presOf/>
        <dgm:constrLst/>
        <dgm:forEach name="Name61" ref="imageRepeat"/>
      </dgm:layoutNode>
    </dgm:forEach>
    <dgm:forEach name="Name62" axis="ch" ptType="node" st="5" cnt="1">
      <dgm:layoutNode name="image_accent_5">
        <dgm:alg type="sp"/>
        <dgm:shape xmlns:r="http://schemas.openxmlformats.org/officeDocument/2006/relationships" r:blip="">
          <dgm:adjLst/>
        </dgm:shape>
        <dgm:presOf/>
        <dgm:constrLst/>
        <dgm:forEach name="Name63" ref="imageAccentRepeat"/>
      </dgm:layoutNode>
      <dgm:layoutNode name="parent_text_5" styleLbl="revTx">
        <dgm:varLst>
          <dgm:chMax val="0"/>
          <dgm:chPref val="0"/>
          <dgm:bulletEnabled val="1"/>
        </dgm:varLst>
        <dgm:choose name="Name64">
          <dgm:if name="Name65" func="var" arg="dir" op="equ" val="norm">
            <dgm:alg type="tx">
              <dgm:param type="parTxLTRAlign" val="l"/>
              <dgm:param type="lnSpCh" val="15"/>
            </dgm:alg>
          </dgm:if>
          <dgm:else name="Name66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sibTrans" hideLastTrans="0" st="5" cnt="1">
      <dgm:layoutNode name="image_5">
        <dgm:alg type="sp"/>
        <dgm:shape xmlns:r="http://schemas.openxmlformats.org/officeDocument/2006/relationships" r:blip="">
          <dgm:adjLst/>
        </dgm:shape>
        <dgm:presOf/>
        <dgm:constrLst/>
        <dgm:forEach name="Name68" ref="imageRepeat"/>
      </dgm:layoutNode>
    </dgm:forEach>
    <dgm:forEach name="Name69" axis="ch" ptType="node" st="6" cnt="1">
      <dgm:layoutNode name="parent_text_6" styleLbl="revTx">
        <dgm:varLst>
          <dgm:chMax val="0"/>
          <dgm:chPref val="0"/>
          <dgm:bulletEnabled val="1"/>
        </dgm:varLst>
        <dgm:choose name="Name70">
          <dgm:if name="Name71" func="var" arg="dir" op="equ" val="norm">
            <dgm:alg type="tx">
              <dgm:param type="parTxLTRAlign" val="r"/>
              <dgm:param type="shpTxLTRAlignCh" val="r"/>
              <dgm:param type="lnSpCh" val="15"/>
            </dgm:alg>
          </dgm:if>
          <dgm:else name="Name72">
            <dgm:alg type="tx">
              <dgm:param type="parTxLTRAlign" val="l"/>
              <dgm:param type="shpTxLTRAlignCh" val="l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6">
        <dgm:alg type="sp"/>
        <dgm:shape xmlns:r="http://schemas.openxmlformats.org/officeDocument/2006/relationships" r:blip="">
          <dgm:adjLst/>
        </dgm:shape>
        <dgm:presOf/>
        <dgm:constrLst/>
        <dgm:forEach name="Name73" ref="imageAccentRepeat"/>
      </dgm:layoutNode>
      <dgm:layoutNode name="accent_5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74" axis="ch" ptType="sibTrans" hideLastTrans="0" st="6" cnt="1">
      <dgm:layoutNode name="image_6">
        <dgm:alg type="sp"/>
        <dgm:shape xmlns:r="http://schemas.openxmlformats.org/officeDocument/2006/relationships" r:blip="">
          <dgm:adjLst/>
        </dgm:shape>
        <dgm:presOf/>
        <dgm:constrLst/>
        <dgm:forEach name="Name75" ref="imageRepeat"/>
      </dgm:layoutNode>
    </dgm:forEach>
    <dgm:forEach name="Name76" axis="ch" ptType="node" st="7" cnt="1">
      <dgm:layoutNode name="parent_text_7" styleLbl="revTx">
        <dgm:varLst>
          <dgm:chMax val="0"/>
          <dgm:chPref val="0"/>
          <dgm:bulletEnabled val="1"/>
        </dgm:varLst>
        <dgm:choose name="Name77">
          <dgm:if name="Name78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79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7">
        <dgm:alg type="sp"/>
        <dgm:shape xmlns:r="http://schemas.openxmlformats.org/officeDocument/2006/relationships" r:blip="">
          <dgm:adjLst/>
        </dgm:shape>
        <dgm:presOf/>
        <dgm:constrLst/>
        <dgm:forEach name="Name80" ref="imageAccentRepeat"/>
      </dgm:layoutNode>
    </dgm:forEach>
    <dgm:forEach name="Name81" axis="ch" ptType="sibTrans" hideLastTrans="0" st="7" cnt="1">
      <dgm:layoutNode name="image_7">
        <dgm:alg type="sp"/>
        <dgm:shape xmlns:r="http://schemas.openxmlformats.org/officeDocument/2006/relationships" r:blip="">
          <dgm:adjLst/>
        </dgm:shape>
        <dgm:presOf/>
        <dgm:constrLst/>
        <dgm:forEach name="Name82" ref="imageRepeat"/>
      </dgm:layoutNode>
    </dgm:forEach>
    <dgm:forEach name="Name83" axis="ch" ptType="node" st="8" cnt="1">
      <dgm:layoutNode name="parent_text_8" styleLbl="revTx">
        <dgm:varLst>
          <dgm:chMax val="0"/>
          <dgm:chPref val="0"/>
          <dgm:bulletEnabled val="1"/>
        </dgm:varLst>
        <dgm:choose name="Name84">
          <dgm:if name="Name85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86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8">
        <dgm:alg type="sp"/>
        <dgm:shape xmlns:r="http://schemas.openxmlformats.org/officeDocument/2006/relationships" r:blip="">
          <dgm:adjLst/>
        </dgm:shape>
        <dgm:presOf/>
        <dgm:constrLst/>
        <dgm:forEach name="Name87" ref="imageAccentRepeat"/>
      </dgm:layoutNode>
    </dgm:forEach>
    <dgm:forEach name="Name88" axis="ch" ptType="sibTrans" hideLastTrans="0" st="8" cnt="1">
      <dgm:layoutNode name="image_8">
        <dgm:alg type="sp"/>
        <dgm:shape xmlns:r="http://schemas.openxmlformats.org/officeDocument/2006/relationships" r:blip="">
          <dgm:adjLst/>
        </dgm:shape>
        <dgm:presOf/>
        <dgm:constrLst/>
        <dgm:forEach name="Name89" ref="imageRepeat"/>
      </dgm:layoutNod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0A3CEC-D942-B240-96B6-C19F9372E47C}" type="datetimeFigureOut">
              <a:rPr lang="es-ES" smtClean="0"/>
              <a:pPr/>
              <a:t>23/4/16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8DE02C-DD7D-9E4E-897F-B19C0323C3BF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250888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FF1BAE-9A81-4C41-9F70-0FF631FBBBF5}" type="datetimeFigureOut">
              <a:rPr lang="es-ES" smtClean="0"/>
              <a:pPr/>
              <a:t>23/4/16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B684BF-B369-5B48-ADD0-55E20A646408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131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eg"/><Relationship Id="rId3" Type="http://schemas.openxmlformats.org/officeDocument/2006/relationships/image" Target="../media/image1.jp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1.jp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7998" y="0"/>
            <a:ext cx="8856002" cy="1012375"/>
          </a:xfrm>
          <a:solidFill>
            <a:srgbClr val="620000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ts val="120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5400" b="1" kern="1200" spc="200" baseline="0">
                <a:solidFill>
                  <a:srgbClr val="FFFF00"/>
                </a:solidFill>
                <a:latin typeface="Fray Gabriel Negrita"/>
                <a:ea typeface="+mn-ea"/>
                <a:cs typeface="Fray Gabriel Negrit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smtClean="0"/>
              <a:t>DOMINGO DE RESURRECCIÓN</a:t>
            </a:r>
            <a:endParaRPr dirty="0"/>
          </a:p>
        </p:txBody>
      </p:sp>
      <p:sp>
        <p:nvSpPr>
          <p:cNvPr id="6" name="Subtitle 2"/>
          <p:cNvSpPr txBox="1">
            <a:spLocks/>
          </p:cNvSpPr>
          <p:nvPr userDrawn="1"/>
        </p:nvSpPr>
        <p:spPr>
          <a:xfrm rot="16200000">
            <a:off x="-2778814" y="3791188"/>
            <a:ext cx="5845625" cy="287998"/>
          </a:xfrm>
          <a:prstGeom prst="rect">
            <a:avLst/>
          </a:prstGeom>
          <a:solidFill>
            <a:srgbClr val="620000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4400" b="1" kern="1200" spc="200" baseline="0">
                <a:solidFill>
                  <a:srgbClr val="FFFF00"/>
                </a:solidFill>
                <a:latin typeface="Fray Gabriel Negrita"/>
                <a:ea typeface="+mn-ea"/>
                <a:cs typeface="Fray Gabriel Negrita"/>
              </a:defRPr>
            </a:lvl1pPr>
            <a:lvl2pPr marL="457200" indent="0" algn="ctr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SzPct val="10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SzPct val="10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None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None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None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None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_tradnl" sz="1200" spc="600" dirty="0" smtClean="0"/>
              <a:t>JESÚS  GARCÍA</a:t>
            </a:r>
            <a:endParaRPr lang="es-ES_tradnl" sz="1200" spc="600" dirty="0"/>
          </a:p>
        </p:txBody>
      </p:sp>
      <p:pic>
        <p:nvPicPr>
          <p:cNvPr id="4" name="Imagen 3" descr="1SOL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7757" y="1012375"/>
            <a:ext cx="838607" cy="10543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40EA4-5CF8-284E-9ADD-8F6FC9822868}" type="datetime1">
              <a:rPr lang="es-EC" smtClean="0"/>
              <a:t>23/4/16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B0574-00A4-A04C-B104-60E576953529}" type="datetime1">
              <a:rPr lang="es-EC" smtClean="0"/>
              <a:t>23/4/16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5720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1293C-D357-BD44-A276-48F22B48E9DA}" type="datetime1">
              <a:rPr lang="es-EC" smtClean="0"/>
              <a:t>23/4/16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C59FD-C099-8949-8A7E-FFAD0FA22228}" type="datetime1">
              <a:rPr lang="es-EC" smtClean="0"/>
              <a:t>23/4/16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052" y="990600"/>
            <a:ext cx="3566160" cy="5135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F2A86-25D6-DC4C-8EDC-2AC3B9E8BBA7}" type="datetime1">
              <a:rPr lang="es-EC" smtClean="0"/>
              <a:t>23/4/16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746811" y="268288"/>
            <a:ext cx="4114800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1365" y="6124014"/>
            <a:ext cx="1752600" cy="365125"/>
          </a:xfrm>
        </p:spPr>
        <p:txBody>
          <a:bodyPr/>
          <a:lstStyle>
            <a:lvl1pPr algn="l">
              <a:defRPr/>
            </a:lvl1pPr>
          </a:lstStyle>
          <a:p>
            <a:fld id="{5C90540C-9654-154B-8962-29E0CB8A12F4}" type="datetime1">
              <a:rPr lang="es-EC" smtClean="0"/>
              <a:t>23/4/16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38637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760258" y="990600"/>
            <a:ext cx="4096512" cy="561181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encima d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216775" y="268288"/>
            <a:ext cx="1639457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6858000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9B864-20F4-5548-8281-A0DE692933A0}" type="datetime1">
              <a:rPr lang="es-EC" smtClean="0"/>
              <a:t>23/4/16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 imágenes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35471" y="268288"/>
            <a:ext cx="720761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3006726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B4180-1EB2-C44D-BF18-E7CE98C6BB95}" type="datetime1">
              <a:rPr lang="es-EC" smtClean="0"/>
              <a:t>23/4/16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>
            <a:off x="3352800" y="268288"/>
            <a:ext cx="47019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11" name="Picture Placeholder 2"/>
          <p:cNvSpPr>
            <a:spLocks noGrp="1"/>
          </p:cNvSpPr>
          <p:nvPr>
            <p:ph type="pic" idx="14"/>
          </p:nvPr>
        </p:nvSpPr>
        <p:spPr>
          <a:xfrm>
            <a:off x="33528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/>
          </p:nvPr>
        </p:nvSpPr>
        <p:spPr>
          <a:xfrm>
            <a:off x="57505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6BF24-6C5C-5943-8C01-2FB784BCF8D5}" type="datetime1">
              <a:rPr lang="es-EC" smtClean="0"/>
              <a:t>23/4/16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43799" y="1035424"/>
            <a:ext cx="1322295" cy="5090739"/>
          </a:xfrm>
        </p:spPr>
        <p:txBody>
          <a:bodyPr vert="eaVert" anchor="t" anchorCtr="0"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35424"/>
            <a:ext cx="6019800" cy="510978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510A3-86AF-694E-B77C-4DC21F94DC15}" type="datetime1">
              <a:rPr lang="es-EC" smtClean="0"/>
              <a:t>23/4/16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2E8F0012-BA86-C548-AB31-9826E8C339EC}" type="datetime1">
              <a:rPr lang="es-EC" smtClean="0"/>
              <a:t>23/4/16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690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114691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14692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184 w 5184"/>
                  <a:gd name="T3" fmla="*/ 3159 h 3159"/>
                  <a:gd name="T4" fmla="*/ 5184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14693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56 w 556"/>
                  <a:gd name="T5" fmla="*/ 3159 h 3159"/>
                  <a:gd name="T6" fmla="*/ 556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114694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>
                <a:gd name="T0" fmla="*/ 0 w 12"/>
                <a:gd name="T1" fmla="*/ 0 h 420"/>
                <a:gd name="T2" fmla="*/ 0 w 12"/>
                <a:gd name="T3" fmla="*/ 420 h 420"/>
                <a:gd name="T4" fmla="*/ 12 w 12"/>
                <a:gd name="T5" fmla="*/ 420 h 420"/>
                <a:gd name="T6" fmla="*/ 12 w 12"/>
                <a:gd name="T7" fmla="*/ 0 h 420"/>
                <a:gd name="T8" fmla="*/ 0 w 12"/>
                <a:gd name="T9" fmla="*/ 0 h 420"/>
                <a:gd name="T10" fmla="*/ 0 w 12"/>
                <a:gd name="T11" fmla="*/ 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114695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1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1 w 251"/>
                <a:gd name="T7" fmla="*/ 12 h 12"/>
                <a:gd name="T8" fmla="*/ 251 w 251"/>
                <a:gd name="T9" fmla="*/ 0 h 12"/>
                <a:gd name="T10" fmla="*/ 251 w 251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114696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251 w 251"/>
                <a:gd name="T5" fmla="*/ 12 h 12"/>
                <a:gd name="T6" fmla="*/ 2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/>
            </a:p>
          </p:txBody>
        </p:sp>
        <p:grpSp>
          <p:nvGrpSpPr>
            <p:cNvPr id="114697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14698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14699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14700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14701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14702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14703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</p:grpSp>
      </p:grpSp>
      <p:sp>
        <p:nvSpPr>
          <p:cNvPr id="114704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s-ES" noProof="0" smtClean="0"/>
              <a:t>Haga clic para cambiar el estilo de título	</a:t>
            </a:r>
          </a:p>
        </p:txBody>
      </p:sp>
      <p:sp>
        <p:nvSpPr>
          <p:cNvPr id="114705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charset="0"/>
              <a:buNone/>
              <a:defRPr/>
            </a:lvl1pPr>
          </a:lstStyle>
          <a:p>
            <a:pPr lvl="0"/>
            <a:r>
              <a:rPr lang="es-ES" noProof="0" smtClean="0"/>
              <a:t>Haga clic para modificar el estilo de subtítulo del patrón</a:t>
            </a:r>
          </a:p>
        </p:txBody>
      </p:sp>
      <p:sp>
        <p:nvSpPr>
          <p:cNvPr id="114706" name="Rectangle 18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114707" name="Rectangle 19"/>
          <p:cNvSpPr>
            <a:spLocks noGrp="1" noChangeArrowheads="1"/>
          </p:cNvSpPr>
          <p:nvPr>
            <p:ph type="ftr" sz="quarter" idx="3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114708" name="Rectangle 2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5D2687B-B704-A343-9116-32D96C271E7A}" type="slidenum">
              <a:rPr lang="es-ES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06031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/>
              <a:ahLst/>
              <a:cxnLst>
                <a:cxn ang="0">
                  <a:pos x="329" y="66"/>
                </a:cxn>
                <a:cxn ang="0">
                  <a:pos x="161" y="3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161" y="42"/>
                </a:cxn>
                <a:cxn ang="0">
                  <a:pos x="323" y="78"/>
                </a:cxn>
                <a:cxn ang="0">
                  <a:pos x="556" y="150"/>
                </a:cxn>
                <a:cxn ang="0">
                  <a:pos x="777" y="245"/>
                </a:cxn>
                <a:cxn ang="0">
                  <a:pos x="993" y="365"/>
                </a:cxn>
                <a:cxn ang="0">
                  <a:pos x="1196" y="503"/>
                </a:cxn>
                <a:cxn ang="0">
                  <a:pos x="1381" y="653"/>
                </a:cxn>
                <a:cxn ang="0">
                  <a:pos x="1555" y="827"/>
                </a:cxn>
                <a:cxn ang="0">
                  <a:pos x="1710" y="1019"/>
                </a:cxn>
                <a:cxn ang="0">
                  <a:pos x="1854" y="1229"/>
                </a:cxn>
                <a:cxn ang="0">
                  <a:pos x="1937" y="1366"/>
                </a:cxn>
                <a:cxn ang="0">
                  <a:pos x="2009" y="1510"/>
                </a:cxn>
                <a:cxn ang="0">
                  <a:pos x="2069" y="1654"/>
                </a:cxn>
                <a:cxn ang="0">
                  <a:pos x="2123" y="1804"/>
                </a:cxn>
                <a:cxn ang="0">
                  <a:pos x="2135" y="1804"/>
                </a:cxn>
                <a:cxn ang="0">
                  <a:pos x="2081" y="1654"/>
                </a:cxn>
                <a:cxn ang="0">
                  <a:pos x="2021" y="1510"/>
                </a:cxn>
                <a:cxn ang="0">
                  <a:pos x="1949" y="1366"/>
                </a:cxn>
                <a:cxn ang="0">
                  <a:pos x="1866" y="1223"/>
                </a:cxn>
                <a:cxn ang="0">
                  <a:pos x="1722" y="1013"/>
                </a:cxn>
                <a:cxn ang="0">
                  <a:pos x="1561" y="821"/>
                </a:cxn>
                <a:cxn ang="0">
                  <a:pos x="1387" y="647"/>
                </a:cxn>
                <a:cxn ang="0">
                  <a:pos x="1202" y="491"/>
                </a:cxn>
                <a:cxn ang="0">
                  <a:pos x="999" y="353"/>
                </a:cxn>
                <a:cxn ang="0">
                  <a:pos x="783" y="239"/>
                </a:cxn>
                <a:cxn ang="0">
                  <a:pos x="562" y="138"/>
                </a:cxn>
                <a:cxn ang="0">
                  <a:pos x="329" y="66"/>
                </a:cxn>
                <a:cxn ang="0">
                  <a:pos x="329" y="66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C">
                <a:solidFill>
                  <a:srgbClr val="FFFFFF"/>
                </a:solidFill>
                <a:latin typeface="Arial" charset="0"/>
                <a:ea typeface="ＭＳ Ｐゴシック" charset="0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/>
              <a:ahLst/>
              <a:cxnLst>
                <a:cxn ang="0">
                  <a:pos x="1854" y="1858"/>
                </a:cxn>
                <a:cxn ang="0">
                  <a:pos x="0" y="1858"/>
                </a:cxn>
                <a:cxn ang="0">
                  <a:pos x="0" y="0"/>
                </a:cxn>
                <a:cxn ang="0">
                  <a:pos x="1854" y="1858"/>
                </a:cxn>
                <a:cxn ang="0">
                  <a:pos x="1854" y="1858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C">
                <a:solidFill>
                  <a:srgbClr val="FFFFFF"/>
                </a:solidFill>
                <a:latin typeface="Arial" charset="0"/>
                <a:ea typeface="ＭＳ Ｐゴシック" charset="0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/>
              <a:ahLst/>
              <a:cxnLst>
                <a:cxn ang="0">
                  <a:pos x="1640" y="1377"/>
                </a:cxn>
                <a:cxn ang="0">
                  <a:pos x="1692" y="1479"/>
                </a:cxn>
                <a:cxn ang="0">
                  <a:pos x="1732" y="1577"/>
                </a:cxn>
                <a:cxn ang="0">
                  <a:pos x="1745" y="1577"/>
                </a:cxn>
                <a:cxn ang="0">
                  <a:pos x="1703" y="1469"/>
                </a:cxn>
                <a:cxn ang="0">
                  <a:pos x="1649" y="1367"/>
                </a:cxn>
                <a:cxn ang="0">
                  <a:pos x="1535" y="1157"/>
                </a:cxn>
                <a:cxn ang="0">
                  <a:pos x="1395" y="951"/>
                </a:cxn>
                <a:cxn ang="0">
                  <a:pos x="1236" y="756"/>
                </a:cxn>
                <a:cxn ang="0">
                  <a:pos x="1061" y="582"/>
                </a:cxn>
                <a:cxn ang="0">
                  <a:pos x="876" y="426"/>
                </a:cxn>
                <a:cxn ang="0">
                  <a:pos x="672" y="294"/>
                </a:cxn>
                <a:cxn ang="0">
                  <a:pos x="455" y="174"/>
                </a:cxn>
                <a:cxn ang="0">
                  <a:pos x="234" y="7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22" y="89"/>
                </a:cxn>
                <a:cxn ang="0">
                  <a:pos x="446" y="185"/>
                </a:cxn>
                <a:cxn ang="0">
                  <a:pos x="662" y="305"/>
                </a:cxn>
                <a:cxn ang="0">
                  <a:pos x="866" y="437"/>
                </a:cxn>
                <a:cxn ang="0">
                  <a:pos x="1052" y="593"/>
                </a:cxn>
                <a:cxn ang="0">
                  <a:pos x="1226" y="767"/>
                </a:cxn>
                <a:cxn ang="0">
                  <a:pos x="1385" y="960"/>
                </a:cxn>
                <a:cxn ang="0">
                  <a:pos x="1526" y="1167"/>
                </a:cxn>
                <a:cxn ang="0">
                  <a:pos x="1640" y="1377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C">
                <a:solidFill>
                  <a:srgbClr val="FFFFFF"/>
                </a:solidFill>
                <a:latin typeface="Arial" charset="0"/>
                <a:ea typeface="ＭＳ Ｐゴシック" charset="0"/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10" y="88"/>
                </a:cxn>
                <a:cxn ang="0">
                  <a:pos x="426" y="190"/>
                </a:cxn>
                <a:cxn ang="0">
                  <a:pos x="630" y="304"/>
                </a:cxn>
                <a:cxn ang="0">
                  <a:pos x="818" y="442"/>
                </a:cxn>
                <a:cxn ang="0">
                  <a:pos x="998" y="592"/>
                </a:cxn>
                <a:cxn ang="0">
                  <a:pos x="1164" y="766"/>
                </a:cxn>
                <a:cxn ang="0">
                  <a:pos x="1310" y="942"/>
                </a:cxn>
                <a:cxn ang="0">
                  <a:pos x="1454" y="1146"/>
                </a:cxn>
                <a:cxn ang="0">
                  <a:pos x="1536" y="1298"/>
                </a:cxn>
                <a:cxn ang="0">
                  <a:pos x="1614" y="1456"/>
                </a:cxn>
                <a:cxn ang="0">
                  <a:pos x="1682" y="1616"/>
                </a:cxn>
                <a:cxn ang="0">
                  <a:pos x="1733" y="1768"/>
                </a:cxn>
                <a:cxn ang="0">
                  <a:pos x="1745" y="1768"/>
                </a:cxn>
                <a:cxn ang="0">
                  <a:pos x="1691" y="1606"/>
                </a:cxn>
                <a:cxn ang="0">
                  <a:pos x="1623" y="1445"/>
                </a:cxn>
                <a:cxn ang="0">
                  <a:pos x="1547" y="1288"/>
                </a:cxn>
                <a:cxn ang="0">
                  <a:pos x="1463" y="1136"/>
                </a:cxn>
                <a:cxn ang="0">
                  <a:pos x="1320" y="932"/>
                </a:cxn>
                <a:cxn ang="0">
                  <a:pos x="1173" y="755"/>
                </a:cxn>
                <a:cxn ang="0">
                  <a:pos x="1008" y="581"/>
                </a:cxn>
                <a:cxn ang="0">
                  <a:pos x="827" y="431"/>
                </a:cxn>
                <a:cxn ang="0">
                  <a:pos x="642" y="293"/>
                </a:cxn>
                <a:cxn ang="0">
                  <a:pos x="437" y="179"/>
                </a:cxn>
                <a:cxn ang="0">
                  <a:pos x="222" y="7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C">
                <a:solidFill>
                  <a:srgbClr val="FFFFFF"/>
                </a:solidFill>
                <a:latin typeface="Arial" charset="0"/>
                <a:ea typeface="ＭＳ Ｐゴシック" charset="0"/>
              </a:endParaRPr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C">
                <a:solidFill>
                  <a:srgbClr val="FFFFFF"/>
                </a:solidFill>
                <a:latin typeface="Arial" charset="0"/>
                <a:ea typeface="ＭＳ Ｐゴシック" charset="0"/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C">
                <a:solidFill>
                  <a:srgbClr val="FFFFFF"/>
                </a:solidFill>
                <a:latin typeface="Arial" charset="0"/>
                <a:ea typeface="ＭＳ Ｐゴシック" charset="0"/>
              </a:endParaRPr>
            </a:p>
          </p:txBody>
        </p:sp>
        <p:sp>
          <p:nvSpPr>
            <p:cNvPr id="11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C">
                <a:solidFill>
                  <a:srgbClr val="FFFFFF"/>
                </a:solidFill>
                <a:latin typeface="Arial" charset="0"/>
                <a:ea typeface="ＭＳ Ｐゴシック" charset="0"/>
              </a:endParaRPr>
            </a:p>
          </p:txBody>
        </p:sp>
      </p:grpSp>
      <p:sp>
        <p:nvSpPr>
          <p:cNvPr id="198666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73250"/>
            <a:ext cx="7772400" cy="155575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cambiar el estilo de título	</a:t>
            </a:r>
          </a:p>
        </p:txBody>
      </p:sp>
      <p:sp>
        <p:nvSpPr>
          <p:cNvPr id="198667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586888-3541-4249-8ADA-A05718A1710A}" type="slidenum">
              <a:rPr lang="es-ES">
                <a:solidFill>
                  <a:srgbClr val="FFFFFF"/>
                </a:solidFill>
              </a:rPr>
              <a:pPr/>
              <a:t>‹Nr.›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7968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3B61AE-9FF0-5C49-9184-AEDFF8C6729D}" type="slidenum">
              <a:rPr lang="es-ES">
                <a:solidFill>
                  <a:srgbClr val="FFFFFF"/>
                </a:solidFill>
              </a:rPr>
              <a:pPr/>
              <a:t>‹Nr.›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4884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70D8CF-F5F1-CA4C-831B-5C0C359BFD1C}" type="slidenum">
              <a:rPr lang="es-ES">
                <a:solidFill>
                  <a:srgbClr val="FFFFFF"/>
                </a:solidFill>
              </a:rPr>
              <a:pPr/>
              <a:t>‹Nr.›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0395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E85512-CAC4-694B-A85D-99233B382F37}" type="slidenum">
              <a:rPr lang="es-ES">
                <a:solidFill>
                  <a:srgbClr val="FFFFFF"/>
                </a:solidFill>
              </a:rPr>
              <a:pPr/>
              <a:t>‹Nr.›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6845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8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9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2A8413-8CF8-C04E-8C27-1EEFFD0F8D3E}" type="slidenum">
              <a:rPr lang="es-ES">
                <a:solidFill>
                  <a:srgbClr val="FFFFFF"/>
                </a:solidFill>
              </a:rPr>
              <a:pPr/>
              <a:t>‹Nr.›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4498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7279FA-B110-E34E-BE21-32D3095FE18C}" type="slidenum">
              <a:rPr lang="es-ES">
                <a:solidFill>
                  <a:srgbClr val="FFFFFF"/>
                </a:solidFill>
              </a:rPr>
              <a:pPr/>
              <a:t>‹Nr.›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6061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205974-C1CD-8745-A1A1-BF8EA272BD36}" type="slidenum">
              <a:rPr lang="es-ES">
                <a:solidFill>
                  <a:srgbClr val="FFFFFF"/>
                </a:solidFill>
              </a:rPr>
              <a:pPr/>
              <a:t>‹Nr.›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1968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D1AB34-99EE-484B-954E-F1875CECCCEE}" type="slidenum">
              <a:rPr lang="es-ES">
                <a:solidFill>
                  <a:srgbClr val="FFFFFF"/>
                </a:solidFill>
              </a:rPr>
              <a:pPr/>
              <a:t>‹Nr.›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659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C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8B114E-70DB-AE4E-95BF-42AB3FC86784}" type="slidenum">
              <a:rPr lang="es-ES">
                <a:solidFill>
                  <a:srgbClr val="FFFFFF"/>
                </a:solidFill>
              </a:rPr>
              <a:pPr/>
              <a:t>‹Nr.›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027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de título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2560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399" y="4171950"/>
            <a:ext cx="5457919" cy="1085850"/>
          </a:xfrm>
        </p:spPr>
        <p:txBody>
          <a:bodyPr>
            <a:normAutofit/>
          </a:bodyPr>
          <a:lstStyle>
            <a:lvl1pPr>
              <a:defRPr sz="460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1" y="5257799"/>
            <a:ext cx="5457918" cy="618565"/>
          </a:xfrm>
        </p:spPr>
        <p:txBody>
          <a:bodyPr>
            <a:normAutofit/>
          </a:bodyPr>
          <a:lstStyle>
            <a:lvl1pPr marL="0" indent="0" algn="l">
              <a:spcBef>
                <a:spcPct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spcBef>
                <a:spcPct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89965"/>
            <a:ext cx="5499847" cy="365125"/>
          </a:xfrm>
        </p:spPr>
        <p:txBody>
          <a:bodyPr/>
          <a:lstStyle>
            <a:lvl1pPr>
              <a:defRPr sz="2200" b="0" baseline="0">
                <a:solidFill>
                  <a:schemeClr val="bg1"/>
                </a:solidFill>
              </a:defRPr>
            </a:lvl1pPr>
          </a:lstStyle>
          <a:p>
            <a:fld id="{308AEA58-0B1A-6A40-9DB9-A20CB8C09F3F}" type="datetime1">
              <a:rPr lang="es-EC" smtClean="0"/>
              <a:t>23/4/16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3847" y="6356350"/>
            <a:ext cx="473411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5459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200400" y="2877671"/>
            <a:ext cx="5646867" cy="128016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5DCD4A-84C6-D146-B586-9407F16340E3}" type="slidenum">
              <a:rPr lang="es-ES">
                <a:solidFill>
                  <a:srgbClr val="FFFFFF"/>
                </a:solidFill>
              </a:rPr>
              <a:pPr/>
              <a:t>‹Nr.›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91617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702482-6622-B842-A7F9-5900232DDD9D}" type="slidenum">
              <a:rPr lang="es-ES">
                <a:solidFill>
                  <a:srgbClr val="FFFFFF"/>
                </a:solidFill>
              </a:rPr>
              <a:pPr/>
              <a:t>‹Nr.›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91703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6B9FD7-DE02-934E-B50A-007E1A9D850E}" type="slidenum">
              <a:rPr lang="es-ES">
                <a:solidFill>
                  <a:srgbClr val="FFFFFF"/>
                </a:solidFill>
              </a:rPr>
              <a:pPr/>
              <a:t>‹Nr.›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2651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1588"/>
            <a:ext cx="1330325" cy="1503812"/>
          </a:xfrm>
          <a:prstGeom prst="rect">
            <a:avLst/>
          </a:prstGeom>
          <a:solidFill>
            <a:srgbClr val="6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1300" y="0"/>
            <a:ext cx="7442200" cy="1058232"/>
          </a:xfrm>
          <a:gradFill flip="none" rotWithShape="1">
            <a:gsLst>
              <a:gs pos="8000">
                <a:schemeClr val="accent3">
                  <a:lumMod val="75000"/>
                </a:schemeClr>
              </a:gs>
              <a:gs pos="100000">
                <a:srgbClr val="FFFFFF"/>
              </a:gs>
            </a:gsLst>
            <a:lin ang="5400000" scaled="0"/>
            <a:tileRect/>
          </a:gradFill>
        </p:spPr>
        <p:txBody>
          <a:bodyPr/>
          <a:lstStyle>
            <a:lvl1pPr algn="ctr">
              <a:defRPr sz="5000">
                <a:latin typeface="Fray Gabriel Negrita"/>
                <a:cs typeface="Fray Gabriel Negrita"/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1299" y="1598512"/>
            <a:ext cx="7531435" cy="5091151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91400" y="1129326"/>
            <a:ext cx="1651334" cy="365125"/>
          </a:xfrm>
        </p:spPr>
        <p:txBody>
          <a:bodyPr/>
          <a:lstStyle/>
          <a:p>
            <a:fld id="{EBAFD87B-0BD7-734C-9CB4-DCF8B9269FAA}" type="datetime1">
              <a:rPr lang="es-EC" smtClean="0"/>
              <a:t>23/4/16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8575" y="94315"/>
            <a:ext cx="1258325" cy="365125"/>
          </a:xfrm>
        </p:spPr>
        <p:txBody>
          <a:bodyPr/>
          <a:lstStyle>
            <a:lvl1pPr algn="ctr">
              <a:defRPr/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3174" y="1598512"/>
            <a:ext cx="1332000" cy="509115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dirty="0" smtClean="0"/>
              <a:t>Arrastre la imagen al </a:t>
            </a:r>
            <a:r>
              <a:rPr lang="es-ES_tradnl" dirty="0" err="1" smtClean="0"/>
              <a:t>marador</a:t>
            </a:r>
            <a:r>
              <a:rPr lang="es-ES_tradnl" dirty="0" smtClean="0"/>
              <a:t> de posición o haga clic en el icono para agregar</a:t>
            </a:r>
            <a:endParaRPr dirty="0"/>
          </a:p>
        </p:txBody>
      </p:sp>
      <p:pic>
        <p:nvPicPr>
          <p:cNvPr id="8" name="Imagen 7" descr="FIRMA JESUS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68" y="1137591"/>
            <a:ext cx="605790" cy="323784"/>
          </a:xfrm>
          <a:prstGeom prst="rect">
            <a:avLst/>
          </a:prstGeom>
        </p:spPr>
      </p:pic>
      <p:pic>
        <p:nvPicPr>
          <p:cNvPr id="5" name="Imagen 4" descr="1SOL.jpg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" y="532736"/>
            <a:ext cx="389598" cy="489846"/>
          </a:xfrm>
          <a:prstGeom prst="rect">
            <a:avLst/>
          </a:prstGeom>
        </p:spPr>
      </p:pic>
      <p:cxnSp>
        <p:nvCxnSpPr>
          <p:cNvPr id="11" name="Conector recto 10"/>
          <p:cNvCxnSpPr/>
          <p:nvPr userDrawn="1"/>
        </p:nvCxnSpPr>
        <p:spPr>
          <a:xfrm flipV="1">
            <a:off x="1511302" y="1121123"/>
            <a:ext cx="7451995" cy="820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9556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1588"/>
            <a:ext cx="1330325" cy="1503812"/>
          </a:xfrm>
          <a:prstGeom prst="rect">
            <a:avLst/>
          </a:prstGeom>
          <a:solidFill>
            <a:srgbClr val="6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1300" y="0"/>
            <a:ext cx="7442200" cy="1058232"/>
          </a:xfrm>
          <a:gradFill flip="none" rotWithShape="1">
            <a:gsLst>
              <a:gs pos="8000">
                <a:schemeClr val="accent3">
                  <a:lumMod val="75000"/>
                </a:schemeClr>
              </a:gs>
              <a:gs pos="100000">
                <a:srgbClr val="FFFFFF"/>
              </a:gs>
            </a:gsLst>
            <a:lin ang="5400000" scaled="0"/>
            <a:tileRect/>
          </a:gradFill>
        </p:spPr>
        <p:txBody>
          <a:bodyPr/>
          <a:lstStyle>
            <a:lvl1pPr algn="ctr">
              <a:defRPr sz="5000">
                <a:latin typeface="Fray Gabriel Negrita"/>
                <a:cs typeface="Fray Gabriel Negrita"/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1299" y="1598512"/>
            <a:ext cx="7531435" cy="5091151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91400" y="1129326"/>
            <a:ext cx="1651334" cy="365125"/>
          </a:xfrm>
        </p:spPr>
        <p:txBody>
          <a:bodyPr/>
          <a:lstStyle/>
          <a:p>
            <a:fld id="{EBAFD87B-0BD7-734C-9CB4-DCF8B9269FAA}" type="datetime1">
              <a:rPr lang="es-EC" smtClean="0"/>
              <a:t>23/4/16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8575" y="94315"/>
            <a:ext cx="1258325" cy="365125"/>
          </a:xfrm>
        </p:spPr>
        <p:txBody>
          <a:bodyPr/>
          <a:lstStyle>
            <a:lvl1pPr algn="ctr">
              <a:defRPr/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3174" y="1598512"/>
            <a:ext cx="1332000" cy="509115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dirty="0" smtClean="0"/>
              <a:t>Arrastre la imagen al </a:t>
            </a:r>
            <a:r>
              <a:rPr lang="es-ES_tradnl" dirty="0" err="1" smtClean="0"/>
              <a:t>marador</a:t>
            </a:r>
            <a:r>
              <a:rPr lang="es-ES_tradnl" dirty="0" smtClean="0"/>
              <a:t> de posición o haga clic en el icono para agregar</a:t>
            </a:r>
            <a:endParaRPr dirty="0"/>
          </a:p>
        </p:txBody>
      </p:sp>
      <p:pic>
        <p:nvPicPr>
          <p:cNvPr id="8" name="Imagen 7" descr="FIRMA JESUS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68" y="1137591"/>
            <a:ext cx="605790" cy="323784"/>
          </a:xfrm>
          <a:prstGeom prst="rect">
            <a:avLst/>
          </a:prstGeom>
        </p:spPr>
      </p:pic>
      <p:pic>
        <p:nvPicPr>
          <p:cNvPr id="5" name="Imagen 4" descr="1SOL.jpg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" y="532736"/>
            <a:ext cx="389598" cy="489846"/>
          </a:xfrm>
          <a:prstGeom prst="rect">
            <a:avLst/>
          </a:prstGeom>
        </p:spPr>
      </p:pic>
      <p:cxnSp>
        <p:nvCxnSpPr>
          <p:cNvPr id="11" name="Conector recto 10"/>
          <p:cNvCxnSpPr/>
          <p:nvPr userDrawn="1"/>
        </p:nvCxnSpPr>
        <p:spPr>
          <a:xfrm flipV="1">
            <a:off x="1511302" y="1121123"/>
            <a:ext cx="7451995" cy="820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58952" y="268288"/>
            <a:ext cx="1099073" cy="635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1" y="3429000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9801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600" y="6356350"/>
            <a:ext cx="1622612" cy="365125"/>
          </a:xfrm>
        </p:spPr>
        <p:txBody>
          <a:bodyPr/>
          <a:lstStyle/>
          <a:p>
            <a:fld id="{E7CB4D0D-BF6D-9C45-AD4C-E3C82E1C8DAA}" type="datetime1">
              <a:rPr lang="es-EC" smtClean="0"/>
              <a:t>23/4/16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53115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ción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4773706"/>
            <a:ext cx="2971800" cy="1844582"/>
          </a:xfrm>
          <a:prstGeom prst="rect">
            <a:avLst/>
          </a:prstGeom>
          <a:solidFill>
            <a:srgbClr val="6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rgbClr val="8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354" y="3429001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354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1212" y="6104965"/>
            <a:ext cx="506506" cy="365125"/>
          </a:xfrm>
        </p:spPr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4" y="268288"/>
            <a:ext cx="2971800" cy="443865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8244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5EEF5-06A9-BF4A-9965-B503F473E253}" type="datetime1">
              <a:rPr lang="es-EC" smtClean="0"/>
              <a:t>23/4/16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8835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79391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79391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93824-900B-6F4D-A841-B592936B27CE}" type="datetime1">
              <a:rPr lang="es-EC" smtClean="0"/>
              <a:t>23/4/16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objetos, superior e inferi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2214562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2DAEE-42C3-D842-8C64-26F570932F01}" type="datetime1">
              <a:rPr lang="es-EC" smtClean="0"/>
              <a:t>23/4/16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57199" y="4224973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3.xml"/><Relationship Id="rId14" Type="http://schemas.openxmlformats.org/officeDocument/2006/relationships/theme" Target="../theme/theme2.xml"/><Relationship Id="rId1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2.xml"/><Relationship Id="rId3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5.xml"/><Relationship Id="rId6" Type="http://schemas.openxmlformats.org/officeDocument/2006/relationships/slideLayout" Target="../slideLayouts/slideLayout26.xml"/><Relationship Id="rId7" Type="http://schemas.openxmlformats.org/officeDocument/2006/relationships/slideLayout" Target="../slideLayouts/slideLayout27.xml"/><Relationship Id="rId8" Type="http://schemas.openxmlformats.org/officeDocument/2006/relationships/slideLayout" Target="../slideLayouts/slideLayout28.xml"/><Relationship Id="rId9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6508377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2209800"/>
            <a:ext cx="6508377" cy="3916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98659" y="6356350"/>
            <a:ext cx="175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0D83BDD6-45DB-6F4D-BD08-D40AB034E9F1}" type="datetime1">
              <a:rPr lang="es-EC" smtClean="0"/>
              <a:t>23/4/16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812" y="6356350"/>
            <a:ext cx="6007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6494" y="361016"/>
            <a:ext cx="5065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00" b="1">
                <a:solidFill>
                  <a:schemeClr val="bg1"/>
                </a:solidFill>
              </a:defRPr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81" r:id="rId20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hf hdr="0" ftr="0"/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1800"/>
        </a:spcBef>
        <a:buClr>
          <a:schemeClr val="accent1"/>
        </a:buClr>
        <a:buSzPct val="100000"/>
        <a:buFont typeface="Wingdings 2" pitchFamily="18" charset="2"/>
        <a:buChar char="¡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197635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/>
              <a:ahLst/>
              <a:cxnLst>
                <a:cxn ang="0">
                  <a:pos x="329" y="66"/>
                </a:cxn>
                <a:cxn ang="0">
                  <a:pos x="161" y="3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161" y="42"/>
                </a:cxn>
                <a:cxn ang="0">
                  <a:pos x="323" y="78"/>
                </a:cxn>
                <a:cxn ang="0">
                  <a:pos x="556" y="150"/>
                </a:cxn>
                <a:cxn ang="0">
                  <a:pos x="777" y="245"/>
                </a:cxn>
                <a:cxn ang="0">
                  <a:pos x="993" y="365"/>
                </a:cxn>
                <a:cxn ang="0">
                  <a:pos x="1196" y="503"/>
                </a:cxn>
                <a:cxn ang="0">
                  <a:pos x="1381" y="653"/>
                </a:cxn>
                <a:cxn ang="0">
                  <a:pos x="1555" y="827"/>
                </a:cxn>
                <a:cxn ang="0">
                  <a:pos x="1710" y="1019"/>
                </a:cxn>
                <a:cxn ang="0">
                  <a:pos x="1854" y="1229"/>
                </a:cxn>
                <a:cxn ang="0">
                  <a:pos x="1937" y="1366"/>
                </a:cxn>
                <a:cxn ang="0">
                  <a:pos x="2009" y="1510"/>
                </a:cxn>
                <a:cxn ang="0">
                  <a:pos x="2069" y="1654"/>
                </a:cxn>
                <a:cxn ang="0">
                  <a:pos x="2123" y="1804"/>
                </a:cxn>
                <a:cxn ang="0">
                  <a:pos x="2135" y="1804"/>
                </a:cxn>
                <a:cxn ang="0">
                  <a:pos x="2081" y="1654"/>
                </a:cxn>
                <a:cxn ang="0">
                  <a:pos x="2021" y="1510"/>
                </a:cxn>
                <a:cxn ang="0">
                  <a:pos x="1949" y="1366"/>
                </a:cxn>
                <a:cxn ang="0">
                  <a:pos x="1866" y="1223"/>
                </a:cxn>
                <a:cxn ang="0">
                  <a:pos x="1722" y="1013"/>
                </a:cxn>
                <a:cxn ang="0">
                  <a:pos x="1561" y="821"/>
                </a:cxn>
                <a:cxn ang="0">
                  <a:pos x="1387" y="647"/>
                </a:cxn>
                <a:cxn ang="0">
                  <a:pos x="1202" y="491"/>
                </a:cxn>
                <a:cxn ang="0">
                  <a:pos x="999" y="353"/>
                </a:cxn>
                <a:cxn ang="0">
                  <a:pos x="783" y="239"/>
                </a:cxn>
                <a:cxn ang="0">
                  <a:pos x="562" y="138"/>
                </a:cxn>
                <a:cxn ang="0">
                  <a:pos x="329" y="66"/>
                </a:cxn>
                <a:cxn ang="0">
                  <a:pos x="329" y="66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C">
                <a:solidFill>
                  <a:srgbClr val="FFFFFF"/>
                </a:solidFill>
                <a:latin typeface="Arial" charset="0"/>
                <a:ea typeface="ＭＳ Ｐゴシック" charset="0"/>
              </a:endParaRPr>
            </a:p>
          </p:txBody>
        </p:sp>
        <p:sp>
          <p:nvSpPr>
            <p:cNvPr id="197636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/>
              <a:ahLst/>
              <a:cxnLst>
                <a:cxn ang="0">
                  <a:pos x="1854" y="1858"/>
                </a:cxn>
                <a:cxn ang="0">
                  <a:pos x="0" y="1858"/>
                </a:cxn>
                <a:cxn ang="0">
                  <a:pos x="0" y="0"/>
                </a:cxn>
                <a:cxn ang="0">
                  <a:pos x="1854" y="1858"/>
                </a:cxn>
                <a:cxn ang="0">
                  <a:pos x="1854" y="1858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C">
                <a:solidFill>
                  <a:srgbClr val="FFFFFF"/>
                </a:solidFill>
                <a:latin typeface="Arial" charset="0"/>
                <a:ea typeface="ＭＳ Ｐゴシック" charset="0"/>
              </a:endParaRPr>
            </a:p>
          </p:txBody>
        </p:sp>
        <p:sp>
          <p:nvSpPr>
            <p:cNvPr id="197637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/>
              <a:ahLst/>
              <a:cxnLst>
                <a:cxn ang="0">
                  <a:pos x="1640" y="1377"/>
                </a:cxn>
                <a:cxn ang="0">
                  <a:pos x="1692" y="1479"/>
                </a:cxn>
                <a:cxn ang="0">
                  <a:pos x="1732" y="1577"/>
                </a:cxn>
                <a:cxn ang="0">
                  <a:pos x="1745" y="1577"/>
                </a:cxn>
                <a:cxn ang="0">
                  <a:pos x="1703" y="1469"/>
                </a:cxn>
                <a:cxn ang="0">
                  <a:pos x="1649" y="1367"/>
                </a:cxn>
                <a:cxn ang="0">
                  <a:pos x="1535" y="1157"/>
                </a:cxn>
                <a:cxn ang="0">
                  <a:pos x="1395" y="951"/>
                </a:cxn>
                <a:cxn ang="0">
                  <a:pos x="1236" y="756"/>
                </a:cxn>
                <a:cxn ang="0">
                  <a:pos x="1061" y="582"/>
                </a:cxn>
                <a:cxn ang="0">
                  <a:pos x="876" y="426"/>
                </a:cxn>
                <a:cxn ang="0">
                  <a:pos x="672" y="294"/>
                </a:cxn>
                <a:cxn ang="0">
                  <a:pos x="455" y="174"/>
                </a:cxn>
                <a:cxn ang="0">
                  <a:pos x="234" y="7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22" y="89"/>
                </a:cxn>
                <a:cxn ang="0">
                  <a:pos x="446" y="185"/>
                </a:cxn>
                <a:cxn ang="0">
                  <a:pos x="662" y="305"/>
                </a:cxn>
                <a:cxn ang="0">
                  <a:pos x="866" y="437"/>
                </a:cxn>
                <a:cxn ang="0">
                  <a:pos x="1052" y="593"/>
                </a:cxn>
                <a:cxn ang="0">
                  <a:pos x="1226" y="767"/>
                </a:cxn>
                <a:cxn ang="0">
                  <a:pos x="1385" y="960"/>
                </a:cxn>
                <a:cxn ang="0">
                  <a:pos x="1526" y="1167"/>
                </a:cxn>
                <a:cxn ang="0">
                  <a:pos x="1640" y="1377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C">
                <a:solidFill>
                  <a:srgbClr val="FFFFFF"/>
                </a:solidFill>
                <a:latin typeface="Arial" charset="0"/>
                <a:ea typeface="ＭＳ Ｐゴシック" charset="0"/>
              </a:endParaRPr>
            </a:p>
          </p:txBody>
        </p:sp>
        <p:sp>
          <p:nvSpPr>
            <p:cNvPr id="197638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10" y="88"/>
                </a:cxn>
                <a:cxn ang="0">
                  <a:pos x="426" y="190"/>
                </a:cxn>
                <a:cxn ang="0">
                  <a:pos x="630" y="304"/>
                </a:cxn>
                <a:cxn ang="0">
                  <a:pos x="818" y="442"/>
                </a:cxn>
                <a:cxn ang="0">
                  <a:pos x="998" y="592"/>
                </a:cxn>
                <a:cxn ang="0">
                  <a:pos x="1164" y="766"/>
                </a:cxn>
                <a:cxn ang="0">
                  <a:pos x="1310" y="942"/>
                </a:cxn>
                <a:cxn ang="0">
                  <a:pos x="1454" y="1146"/>
                </a:cxn>
                <a:cxn ang="0">
                  <a:pos x="1536" y="1298"/>
                </a:cxn>
                <a:cxn ang="0">
                  <a:pos x="1614" y="1456"/>
                </a:cxn>
                <a:cxn ang="0">
                  <a:pos x="1682" y="1616"/>
                </a:cxn>
                <a:cxn ang="0">
                  <a:pos x="1733" y="1768"/>
                </a:cxn>
                <a:cxn ang="0">
                  <a:pos x="1745" y="1768"/>
                </a:cxn>
                <a:cxn ang="0">
                  <a:pos x="1691" y="1606"/>
                </a:cxn>
                <a:cxn ang="0">
                  <a:pos x="1623" y="1445"/>
                </a:cxn>
                <a:cxn ang="0">
                  <a:pos x="1547" y="1288"/>
                </a:cxn>
                <a:cxn ang="0">
                  <a:pos x="1463" y="1136"/>
                </a:cxn>
                <a:cxn ang="0">
                  <a:pos x="1320" y="932"/>
                </a:cxn>
                <a:cxn ang="0">
                  <a:pos x="1173" y="755"/>
                </a:cxn>
                <a:cxn ang="0">
                  <a:pos x="1008" y="581"/>
                </a:cxn>
                <a:cxn ang="0">
                  <a:pos x="827" y="431"/>
                </a:cxn>
                <a:cxn ang="0">
                  <a:pos x="642" y="293"/>
                </a:cxn>
                <a:cxn ang="0">
                  <a:pos x="437" y="179"/>
                </a:cxn>
                <a:cxn ang="0">
                  <a:pos x="222" y="7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C">
                <a:solidFill>
                  <a:srgbClr val="FFFFFF"/>
                </a:solidFill>
                <a:latin typeface="Arial" charset="0"/>
                <a:ea typeface="ＭＳ Ｐゴシック" charset="0"/>
              </a:endParaRPr>
            </a:p>
          </p:txBody>
        </p:sp>
        <p:sp>
          <p:nvSpPr>
            <p:cNvPr id="197639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C">
                <a:solidFill>
                  <a:srgbClr val="FFFFFF"/>
                </a:solidFill>
                <a:latin typeface="Arial" charset="0"/>
                <a:ea typeface="ＭＳ Ｐゴシック" charset="0"/>
              </a:endParaRPr>
            </a:p>
          </p:txBody>
        </p:sp>
        <p:sp>
          <p:nvSpPr>
            <p:cNvPr id="197640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C">
                <a:solidFill>
                  <a:srgbClr val="FFFFFF"/>
                </a:solidFill>
                <a:latin typeface="Arial" charset="0"/>
                <a:ea typeface="ＭＳ Ｐゴシック" charset="0"/>
              </a:endParaRPr>
            </a:p>
          </p:txBody>
        </p:sp>
        <p:sp>
          <p:nvSpPr>
            <p:cNvPr id="197641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C">
                <a:solidFill>
                  <a:srgbClr val="FFFFFF"/>
                </a:solidFill>
                <a:latin typeface="Arial" charset="0"/>
                <a:ea typeface="ＭＳ Ｐゴシック" charset="0"/>
              </a:endParaRPr>
            </a:p>
          </p:txBody>
        </p:sp>
      </p:grpSp>
      <p:sp>
        <p:nvSpPr>
          <p:cNvPr id="197642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cambiar el estilo de título	</a:t>
            </a:r>
          </a:p>
        </p:txBody>
      </p:sp>
      <p:sp>
        <p:nvSpPr>
          <p:cNvPr id="197643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97644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10199"/>
                  </a:outerShdw>
                </a:effectLst>
                <a:latin typeface="Arial" charset="0"/>
                <a:ea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197645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10199"/>
                  </a:outerShdw>
                </a:effectLst>
                <a:latin typeface="Arial" charset="0"/>
                <a:ea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197646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7A104F3-868B-094C-A43E-09721B344DB9}" type="slidenum">
              <a:rPr lang="es-ES" smtClean="0">
                <a:solidFill>
                  <a:srgbClr val="FFFFFF"/>
                </a:solidFill>
                <a:latin typeface="Arial" charset="0"/>
                <a:ea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es-ES" smtClean="0">
              <a:solidFill>
                <a:srgbClr val="FFFFFF"/>
              </a:solidFill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162159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2" r:id="rId13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charset="0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charset="0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charset="0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charset="0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charset="0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4" Type="http://schemas.openxmlformats.org/officeDocument/2006/relationships/diagramQuickStyle" Target="../diagrams/quickStyle6.xml"/><Relationship Id="rId5" Type="http://schemas.openxmlformats.org/officeDocument/2006/relationships/diagramColors" Target="../diagrams/colors6.xml"/><Relationship Id="rId6" Type="http://schemas.microsoft.com/office/2007/relationships/diagramDrawing" Target="../diagrams/drawing6.xml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4" Type="http://schemas.openxmlformats.org/officeDocument/2006/relationships/diagramQuickStyle" Target="../diagrams/quickStyle7.xml"/><Relationship Id="rId5" Type="http://schemas.openxmlformats.org/officeDocument/2006/relationships/diagramColors" Target="../diagrams/colors7.xml"/><Relationship Id="rId6" Type="http://schemas.microsoft.com/office/2007/relationships/diagramDrawing" Target="../diagrams/drawing7.xml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4" Type="http://schemas.openxmlformats.org/officeDocument/2006/relationships/diagramQuickStyle" Target="../diagrams/quickStyle8.xml"/><Relationship Id="rId5" Type="http://schemas.openxmlformats.org/officeDocument/2006/relationships/diagramColors" Target="../diagrams/colors8.xml"/><Relationship Id="rId6" Type="http://schemas.microsoft.com/office/2007/relationships/diagramDrawing" Target="../diagrams/drawing8.xml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4" Type="http://schemas.openxmlformats.org/officeDocument/2006/relationships/diagramQuickStyle" Target="../diagrams/quickStyle9.xml"/><Relationship Id="rId5" Type="http://schemas.openxmlformats.org/officeDocument/2006/relationships/diagramColors" Target="../diagrams/colors9.xml"/><Relationship Id="rId6" Type="http://schemas.microsoft.com/office/2007/relationships/diagramDrawing" Target="../diagrams/drawing9.xml"/><Relationship Id="rId7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4" Type="http://schemas.openxmlformats.org/officeDocument/2006/relationships/diagramQuickStyle" Target="../diagrams/quickStyle10.xml"/><Relationship Id="rId5" Type="http://schemas.openxmlformats.org/officeDocument/2006/relationships/diagramColors" Target="../diagrams/colors10.xml"/><Relationship Id="rId6" Type="http://schemas.microsoft.com/office/2007/relationships/diagramDrawing" Target="../diagrams/drawing10.xml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4" Type="http://schemas.openxmlformats.org/officeDocument/2006/relationships/diagramQuickStyle" Target="../diagrams/quickStyle11.xml"/><Relationship Id="rId5" Type="http://schemas.openxmlformats.org/officeDocument/2006/relationships/diagramColors" Target="../diagrams/colors11.xml"/><Relationship Id="rId6" Type="http://schemas.microsoft.com/office/2007/relationships/diagramDrawing" Target="../diagrams/drawing11.xml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4" Type="http://schemas.openxmlformats.org/officeDocument/2006/relationships/diagramQuickStyle" Target="../diagrams/quickStyle12.xml"/><Relationship Id="rId5" Type="http://schemas.openxmlformats.org/officeDocument/2006/relationships/diagramColors" Target="../diagrams/colors12.xml"/><Relationship Id="rId6" Type="http://schemas.microsoft.com/office/2007/relationships/diagramDrawing" Target="../diagrams/drawing12.xml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4" Type="http://schemas.openxmlformats.org/officeDocument/2006/relationships/diagramQuickStyle" Target="../diagrams/quickStyle13.xml"/><Relationship Id="rId5" Type="http://schemas.openxmlformats.org/officeDocument/2006/relationships/diagramColors" Target="../diagrams/colors13.xml"/><Relationship Id="rId6" Type="http://schemas.microsoft.com/office/2007/relationships/diagramDrawing" Target="../diagrams/drawing13.xml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png"/><Relationship Id="rId3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4" Type="http://schemas.openxmlformats.org/officeDocument/2006/relationships/diagramQuickStyle" Target="../diagrams/quickStyle14.xml"/><Relationship Id="rId5" Type="http://schemas.openxmlformats.org/officeDocument/2006/relationships/diagramColors" Target="../diagrams/colors14.xml"/><Relationship Id="rId6" Type="http://schemas.microsoft.com/office/2007/relationships/diagramDrawing" Target="../diagrams/drawing14.xml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4" Type="http://schemas.openxmlformats.org/officeDocument/2006/relationships/diagramQuickStyle" Target="../diagrams/quickStyle15.xml"/><Relationship Id="rId5" Type="http://schemas.openxmlformats.org/officeDocument/2006/relationships/diagramColors" Target="../diagrams/colors15.xml"/><Relationship Id="rId6" Type="http://schemas.microsoft.com/office/2007/relationships/diagramDrawing" Target="../diagrams/drawing15.xml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4" Type="http://schemas.openxmlformats.org/officeDocument/2006/relationships/diagramQuickStyle" Target="../diagrams/quickStyle16.xml"/><Relationship Id="rId5" Type="http://schemas.openxmlformats.org/officeDocument/2006/relationships/diagramColors" Target="../diagrams/colors16.xml"/><Relationship Id="rId6" Type="http://schemas.microsoft.com/office/2007/relationships/diagramDrawing" Target="../diagrams/drawing16.xml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4" Type="http://schemas.openxmlformats.org/officeDocument/2006/relationships/diagramQuickStyle" Target="../diagrams/quickStyle17.xml"/><Relationship Id="rId5" Type="http://schemas.openxmlformats.org/officeDocument/2006/relationships/diagramColors" Target="../diagrams/colors17.xml"/><Relationship Id="rId6" Type="http://schemas.microsoft.com/office/2007/relationships/diagramDrawing" Target="../diagrams/drawing17.xml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4" Type="http://schemas.openxmlformats.org/officeDocument/2006/relationships/diagramQuickStyle" Target="../diagrams/quickStyle18.xml"/><Relationship Id="rId5" Type="http://schemas.openxmlformats.org/officeDocument/2006/relationships/diagramColors" Target="../diagrams/colors18.xml"/><Relationship Id="rId6" Type="http://schemas.microsoft.com/office/2007/relationships/diagramDrawing" Target="../diagrams/drawing18.xml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9.jpeg"/><Relationship Id="rId3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0.png"/><Relationship Id="rId3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1.png"/><Relationship Id="rId3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2.png"/><Relationship Id="rId3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3.png"/><Relationship Id="rId3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4.png"/><Relationship Id="rId3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4" Type="http://schemas.openxmlformats.org/officeDocument/2006/relationships/diagramQuickStyle" Target="../diagrams/quickStyle19.xml"/><Relationship Id="rId5" Type="http://schemas.openxmlformats.org/officeDocument/2006/relationships/diagramColors" Target="../diagrams/colors19.xml"/><Relationship Id="rId6" Type="http://schemas.microsoft.com/office/2007/relationships/diagramDrawing" Target="../diagrams/drawing19.xml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4" Type="http://schemas.openxmlformats.org/officeDocument/2006/relationships/diagramQuickStyle" Target="../diagrams/quickStyle20.xml"/><Relationship Id="rId5" Type="http://schemas.openxmlformats.org/officeDocument/2006/relationships/diagramColors" Target="../diagrams/colors20.xml"/><Relationship Id="rId6" Type="http://schemas.microsoft.com/office/2007/relationships/diagramDrawing" Target="../diagrams/drawing20.xml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20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5.jpeg"/><Relationship Id="rId3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4" Type="http://schemas.openxmlformats.org/officeDocument/2006/relationships/diagramQuickStyle" Target="../diagrams/quickStyle21.xml"/><Relationship Id="rId5" Type="http://schemas.openxmlformats.org/officeDocument/2006/relationships/diagramColors" Target="../diagrams/colors21.xml"/><Relationship Id="rId6" Type="http://schemas.microsoft.com/office/2007/relationships/diagramDrawing" Target="../diagrams/drawing21.xml"/><Relationship Id="rId7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2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4" Type="http://schemas.openxmlformats.org/officeDocument/2006/relationships/diagramQuickStyle" Target="../diagrams/quickStyle22.xml"/><Relationship Id="rId5" Type="http://schemas.openxmlformats.org/officeDocument/2006/relationships/diagramColors" Target="../diagrams/colors22.xml"/><Relationship Id="rId6" Type="http://schemas.microsoft.com/office/2007/relationships/diagramDrawing" Target="../diagrams/drawing22.xml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9.png"/><Relationship Id="rId3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4" Type="http://schemas.openxmlformats.org/officeDocument/2006/relationships/diagramQuickStyle" Target="../diagrams/quickStyle23.xml"/><Relationship Id="rId5" Type="http://schemas.openxmlformats.org/officeDocument/2006/relationships/diagramColors" Target="../diagrams/colors23.xml"/><Relationship Id="rId6" Type="http://schemas.microsoft.com/office/2007/relationships/diagramDrawing" Target="../diagrams/drawing23.xml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4" Type="http://schemas.openxmlformats.org/officeDocument/2006/relationships/diagramQuickStyle" Target="../diagrams/quickStyle5.xml"/><Relationship Id="rId5" Type="http://schemas.openxmlformats.org/officeDocument/2006/relationships/diagramColors" Target="../diagrams/colors5.xml"/><Relationship Id="rId6" Type="http://schemas.microsoft.com/office/2007/relationships/diagramDrawing" Target="../diagrams/drawing5.xml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kern="2400" spc="300" dirty="0" smtClean="0"/>
              <a:t>AMOR Y AFECTIVIDAD</a:t>
            </a:r>
            <a:endParaRPr lang="es-ES" kern="2400" spc="3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70224" y="2025649"/>
            <a:ext cx="4295775" cy="473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740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PROCESO AFECTIVO</a:t>
            </a:r>
            <a:endParaRPr lang="es-ES" dirty="0"/>
          </a:p>
        </p:txBody>
      </p:sp>
      <p:graphicFrame>
        <p:nvGraphicFramePr>
          <p:cNvPr id="11" name="Marcador de contenido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6300684"/>
              </p:ext>
            </p:extLst>
          </p:nvPr>
        </p:nvGraphicFramePr>
        <p:xfrm>
          <a:off x="1511300" y="1598613"/>
          <a:ext cx="7531100" cy="5091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7279D-8FF2-DE4A-8850-F7BCF2B3F0A4}" type="datetime1">
              <a:rPr lang="es-EC" smtClean="0"/>
              <a:t>23/4/16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9" name="Marcador de posición de imagen 9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35574" r="3557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786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Globalización del ego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1BD6B-010C-7445-B860-E798425AE52C}" type="datetime1">
              <a:rPr lang="es-EC" smtClean="0"/>
              <a:t>23/4/16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11</a:t>
            </a:fld>
            <a:endParaRPr lang="en-US" dirty="0"/>
          </a:p>
        </p:txBody>
      </p:sp>
      <p:graphicFrame>
        <p:nvGraphicFramePr>
          <p:cNvPr id="9" name="Marcador de contenido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4932483"/>
              </p:ext>
            </p:extLst>
          </p:nvPr>
        </p:nvGraphicFramePr>
        <p:xfrm>
          <a:off x="1511299" y="1598512"/>
          <a:ext cx="7531435" cy="50911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Marcador de posición de imagen 9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35574" r="35574"/>
          <a:stretch>
            <a:fillRect/>
          </a:stretch>
        </p:blipFill>
        <p:spPr>
          <a:xfrm>
            <a:off x="3174" y="1598512"/>
            <a:ext cx="1332000" cy="509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237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¿quién es me centro?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2716473"/>
              </p:ext>
            </p:extLst>
          </p:nvPr>
        </p:nvGraphicFramePr>
        <p:xfrm>
          <a:off x="1511299" y="1563154"/>
          <a:ext cx="7442201" cy="4972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FD87B-0BD7-734C-9CB4-DCF8B9269FAA}" type="datetime1">
              <a:rPr lang="es-EC" smtClean="0"/>
              <a:t>23/4/16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9" name="Marcador de posición de imagen 9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35574" r="35574"/>
          <a:stretch>
            <a:fillRect/>
          </a:stretch>
        </p:blipFill>
        <p:spPr>
          <a:xfrm>
            <a:off x="3174" y="1598512"/>
            <a:ext cx="1332000" cy="509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292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Lo que valoro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816035"/>
              </p:ext>
            </p:extLst>
          </p:nvPr>
        </p:nvGraphicFramePr>
        <p:xfrm>
          <a:off x="1511299" y="1598512"/>
          <a:ext cx="7531435" cy="50911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0F3DF-C6C9-6C43-B428-8C2E2D67CFE5}" type="datetime1">
              <a:rPr lang="es-EC" smtClean="0"/>
              <a:t>23/4/16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CuadroTexto 7"/>
          <p:cNvSpPr txBox="1"/>
          <p:nvPr/>
        </p:nvSpPr>
        <p:spPr>
          <a:xfrm>
            <a:off x="6379308" y="1993535"/>
            <a:ext cx="18756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Lo que recibí de mi cultura y educación</a:t>
            </a:r>
            <a:endParaRPr lang="es-ES" sz="1400" dirty="0"/>
          </a:p>
        </p:txBody>
      </p:sp>
      <p:sp>
        <p:nvSpPr>
          <p:cNvPr id="9" name="CuadroTexto 8"/>
          <p:cNvSpPr txBox="1"/>
          <p:nvPr/>
        </p:nvSpPr>
        <p:spPr>
          <a:xfrm>
            <a:off x="1507392" y="3923936"/>
            <a:ext cx="23211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dirty="0" smtClean="0"/>
              <a:t>Lo personal, familiar, profesional, político, social, religioso</a:t>
            </a:r>
            <a:endParaRPr lang="es-ES" sz="1400" dirty="0"/>
          </a:p>
        </p:txBody>
      </p:sp>
      <p:sp>
        <p:nvSpPr>
          <p:cNvPr id="10" name="CuadroTexto 9"/>
          <p:cNvSpPr txBox="1"/>
          <p:nvPr/>
        </p:nvSpPr>
        <p:spPr>
          <a:xfrm>
            <a:off x="2715845" y="5567484"/>
            <a:ext cx="255563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dirty="0" smtClean="0"/>
              <a:t>El bien común o el bien personal, lo inmediato o lo trascendente </a:t>
            </a:r>
            <a:endParaRPr lang="es-ES" sz="1400" dirty="0"/>
          </a:p>
        </p:txBody>
      </p:sp>
      <p:pic>
        <p:nvPicPr>
          <p:cNvPr id="11" name="Marcador de posición de imagen 11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40189" r="40189"/>
          <a:stretch>
            <a:fillRect/>
          </a:stretch>
        </p:blipFill>
        <p:spPr>
          <a:xfrm>
            <a:off x="3174" y="1598512"/>
            <a:ext cx="1332000" cy="5091152"/>
          </a:xfrm>
        </p:spPr>
      </p:pic>
    </p:spTree>
    <p:extLst>
      <p:ext uri="{BB962C8B-B14F-4D97-AF65-F5344CB8AC3E}">
        <p14:creationId xmlns:p14="http://schemas.microsoft.com/office/powerpoint/2010/main" val="1523956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Afectividad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1200"/>
              </a:spcBef>
              <a:buFont typeface="Wingdings" charset="2"/>
              <a:buChar char="§"/>
            </a:pPr>
            <a:r>
              <a:rPr lang="es-EC" sz="2800" dirty="0"/>
              <a:t>afectividad narcisista, inestable y cambiante </a:t>
            </a:r>
          </a:p>
          <a:p>
            <a:pPr marL="457200" indent="-457200">
              <a:spcBef>
                <a:spcPts val="1200"/>
              </a:spcBef>
              <a:buFont typeface="Wingdings" charset="2"/>
              <a:buChar char="§"/>
            </a:pPr>
            <a:r>
              <a:rPr lang="es-EC" sz="2800" dirty="0"/>
              <a:t>difusión de la pornografía y de la comercialización del cuerpo</a:t>
            </a:r>
          </a:p>
          <a:p>
            <a:pPr marL="457200" indent="-457200">
              <a:spcBef>
                <a:spcPts val="1200"/>
              </a:spcBef>
              <a:buFont typeface="Wingdings" charset="2"/>
              <a:buChar char="§"/>
            </a:pPr>
            <a:r>
              <a:rPr lang="es-EC" sz="2800" dirty="0"/>
              <a:t>permanecer en las etapas primarias de la vida emocional y sexual</a:t>
            </a:r>
            <a:r>
              <a:rPr lang="es-ES_tradnl" sz="2800" dirty="0"/>
              <a:t> 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4D59A-F4A5-FF40-8EC1-D75F774773CE}" type="datetime1">
              <a:rPr lang="es-EC" smtClean="0"/>
              <a:pPr/>
              <a:t>23/4/16</a:t>
            </a:fld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pPr/>
              <a:t>14</a:t>
            </a:fld>
            <a:endParaRPr lang="es-ES" dirty="0"/>
          </a:p>
        </p:txBody>
      </p:sp>
      <p:pic>
        <p:nvPicPr>
          <p:cNvPr id="8" name="Marcador de posición de imagen 7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35574" r="3557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879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 xmlns:mv="urn:schemas-microsoft-com:mac:vml">
      <mp:transition xmlns:mp="http://schemas.microsoft.com/office/mac/powerpoint/2008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ARMONIA VITAL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9831366"/>
              </p:ext>
            </p:extLst>
          </p:nvPr>
        </p:nvGraphicFramePr>
        <p:xfrm>
          <a:off x="1511299" y="1598512"/>
          <a:ext cx="7531435" cy="50911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E2F07-2C7D-D34A-A4E9-58FC16DE3B0F}" type="datetime1">
              <a:rPr lang="es-EC" smtClean="0"/>
              <a:t>23/4/16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CuadroTexto 7"/>
          <p:cNvSpPr txBox="1"/>
          <p:nvPr/>
        </p:nvSpPr>
        <p:spPr>
          <a:xfrm>
            <a:off x="6492628" y="3824010"/>
            <a:ext cx="181121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Sueños</a:t>
            </a:r>
          </a:p>
          <a:p>
            <a:r>
              <a:rPr lang="es-ES" sz="1400" dirty="0" smtClean="0"/>
              <a:t>Necesidades</a:t>
            </a:r>
          </a:p>
          <a:p>
            <a:r>
              <a:rPr lang="es-ES" sz="1400" dirty="0" smtClean="0"/>
              <a:t>Capacidades</a:t>
            </a:r>
          </a:p>
          <a:p>
            <a:r>
              <a:rPr lang="es-ES" sz="1400" dirty="0" smtClean="0"/>
              <a:t>Decisiones</a:t>
            </a:r>
          </a:p>
          <a:p>
            <a:r>
              <a:rPr lang="es-ES" sz="1400" dirty="0" smtClean="0"/>
              <a:t>Felicidad</a:t>
            </a:r>
            <a:endParaRPr lang="es-ES" sz="1400" dirty="0"/>
          </a:p>
        </p:txBody>
      </p:sp>
      <p:sp>
        <p:nvSpPr>
          <p:cNvPr id="9" name="CuadroTexto 8"/>
          <p:cNvSpPr txBox="1"/>
          <p:nvPr/>
        </p:nvSpPr>
        <p:spPr>
          <a:xfrm>
            <a:off x="7510584" y="1905333"/>
            <a:ext cx="163341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Eficiencia</a:t>
            </a:r>
          </a:p>
          <a:p>
            <a:r>
              <a:rPr lang="es-ES" sz="1400" dirty="0" smtClean="0"/>
              <a:t>Calidad</a:t>
            </a:r>
          </a:p>
          <a:p>
            <a:r>
              <a:rPr lang="es-ES" sz="1400" dirty="0" smtClean="0"/>
              <a:t>Relaciones</a:t>
            </a:r>
          </a:p>
          <a:p>
            <a:r>
              <a:rPr lang="es-ES" sz="1400" dirty="0" smtClean="0"/>
              <a:t>Logros</a:t>
            </a:r>
          </a:p>
          <a:p>
            <a:r>
              <a:rPr lang="es-ES" sz="1400" dirty="0" smtClean="0"/>
              <a:t>Dinero</a:t>
            </a:r>
            <a:endParaRPr lang="es-ES" sz="1400" dirty="0"/>
          </a:p>
        </p:txBody>
      </p:sp>
      <p:sp>
        <p:nvSpPr>
          <p:cNvPr id="10" name="CuadroTexto 9"/>
          <p:cNvSpPr txBox="1"/>
          <p:nvPr/>
        </p:nvSpPr>
        <p:spPr>
          <a:xfrm>
            <a:off x="1472224" y="2760454"/>
            <a:ext cx="184247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dirty="0" smtClean="0"/>
              <a:t>Afectos</a:t>
            </a:r>
          </a:p>
          <a:p>
            <a:pPr algn="r"/>
            <a:r>
              <a:rPr lang="es-ES" sz="1400" dirty="0" smtClean="0"/>
              <a:t>Conflictos</a:t>
            </a:r>
          </a:p>
          <a:p>
            <a:pPr algn="r"/>
            <a:r>
              <a:rPr lang="es-ES" sz="1400" dirty="0" smtClean="0"/>
              <a:t>Pareja</a:t>
            </a:r>
          </a:p>
          <a:p>
            <a:pPr algn="r"/>
            <a:r>
              <a:rPr lang="es-ES" sz="1400" dirty="0" smtClean="0"/>
              <a:t>M/Paternidad</a:t>
            </a:r>
          </a:p>
          <a:p>
            <a:pPr algn="r"/>
            <a:r>
              <a:rPr lang="es-ES" sz="1400" dirty="0" smtClean="0"/>
              <a:t>Comunión</a:t>
            </a:r>
            <a:endParaRPr lang="es-ES" sz="1400" dirty="0"/>
          </a:p>
        </p:txBody>
      </p:sp>
      <p:pic>
        <p:nvPicPr>
          <p:cNvPr id="12" name="Marcador de posición de imagen 9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35574" r="35574"/>
          <a:stretch>
            <a:fillRect/>
          </a:stretch>
        </p:blipFill>
        <p:spPr>
          <a:xfrm>
            <a:off x="3174" y="1598512"/>
            <a:ext cx="1332000" cy="509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608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AFECTIVIDAD</a:t>
            </a:r>
            <a:endParaRPr lang="es-ES" dirty="0"/>
          </a:p>
        </p:txBody>
      </p:sp>
      <p:sp>
        <p:nvSpPr>
          <p:cNvPr id="11673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90000"/>
              </a:lnSpc>
              <a:spcBef>
                <a:spcPct val="55000"/>
              </a:spcBef>
            </a:pPr>
            <a:r>
              <a:rPr lang="es-ES" sz="3600" b="1" i="1">
                <a:effectLst/>
              </a:rPr>
              <a:t>susceptibilidad</a:t>
            </a:r>
            <a:r>
              <a:rPr lang="es-ES" sz="3600">
                <a:effectLst/>
              </a:rPr>
              <a:t> que el ser humano experimenta ante determinadas alteraciones que se producen en el mundo exterior o en su propio yo.</a:t>
            </a:r>
          </a:p>
          <a:p>
            <a:pPr>
              <a:lnSpc>
                <a:spcPct val="90000"/>
              </a:lnSpc>
              <a:spcBef>
                <a:spcPct val="55000"/>
              </a:spcBef>
            </a:pPr>
            <a:r>
              <a:rPr lang="es-ES" sz="3600">
                <a:effectLst/>
              </a:rPr>
              <a:t>Tiene por constituyente fundamental un proceso </a:t>
            </a:r>
            <a:r>
              <a:rPr lang="es-ES" sz="3600" b="1" i="1">
                <a:effectLst/>
              </a:rPr>
              <a:t>cambiante</a:t>
            </a:r>
            <a:r>
              <a:rPr lang="es-ES" sz="3600">
                <a:effectLst/>
              </a:rPr>
              <a:t> en el ámbito de las vivencias del sujeto, en su calidad de experiencias agradables o desagradables.</a:t>
            </a:r>
          </a:p>
        </p:txBody>
      </p:sp>
      <p:pic>
        <p:nvPicPr>
          <p:cNvPr id="6" name="Marcador de posición de imagen 9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35574" r="35574"/>
          <a:stretch>
            <a:fillRect/>
          </a:stretch>
        </p:blipFill>
        <p:spPr>
          <a:xfrm>
            <a:off x="3174" y="1598512"/>
            <a:ext cx="1332000" cy="509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30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21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16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CARACTERÍSTICAS</a:t>
            </a:r>
            <a:endParaRPr lang="es-ES" dirty="0"/>
          </a:p>
        </p:txBody>
      </p:sp>
      <p:graphicFrame>
        <p:nvGraphicFramePr>
          <p:cNvPr id="8" name="Marcador de conteni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2642120"/>
              </p:ext>
            </p:extLst>
          </p:nvPr>
        </p:nvGraphicFramePr>
        <p:xfrm>
          <a:off x="1511299" y="1598512"/>
          <a:ext cx="7531435" cy="50911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FD87B-0BD7-734C-9CB4-DCF8B9269FAA}" type="datetime1">
              <a:rPr lang="es-EC" smtClean="0"/>
              <a:t>23/4/16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7" name="Marcador de posición de imagen 6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35574" r="3557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68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AFECTIVIDAD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5908592"/>
              </p:ext>
            </p:extLst>
          </p:nvPr>
        </p:nvGraphicFramePr>
        <p:xfrm>
          <a:off x="1511299" y="1598512"/>
          <a:ext cx="7531435" cy="50911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FD87B-0BD7-734C-9CB4-DCF8B9269FAA}" type="datetime1">
              <a:rPr lang="es-EC" smtClean="0"/>
              <a:t>23/4/16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8" name="Marcador de posición de imagen 7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35574" r="3557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846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4148276"/>
              </p:ext>
            </p:extLst>
          </p:nvPr>
        </p:nvGraphicFramePr>
        <p:xfrm>
          <a:off x="1511299" y="1598512"/>
          <a:ext cx="7531435" cy="50911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NIVELES AFECTIVOS</a:t>
            </a:r>
            <a:endParaRPr lang="es-ES" dirty="0"/>
          </a:p>
        </p:txBody>
      </p:sp>
      <p:pic>
        <p:nvPicPr>
          <p:cNvPr id="7" name="Marcador de posición de imagen 9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35574" r="35574"/>
          <a:stretch>
            <a:fillRect/>
          </a:stretch>
        </p:blipFill>
        <p:spPr>
          <a:xfrm>
            <a:off x="3174" y="1598512"/>
            <a:ext cx="1332000" cy="509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44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/>
              <a:t>Jonan Fernández</a:t>
            </a:r>
            <a:endParaRPr lang="es-ES" dirty="0"/>
          </a:p>
        </p:txBody>
      </p:sp>
      <p:sp>
        <p:nvSpPr>
          <p:cNvPr id="7" name="Marcador de contenido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r">
              <a:buNone/>
            </a:pPr>
            <a:r>
              <a:rPr lang="es-EC" sz="3600" i="1" dirty="0" smtClean="0"/>
              <a:t>“</a:t>
            </a:r>
            <a:r>
              <a:rPr lang="es-EC" sz="3600" i="1" dirty="0"/>
              <a:t>No cambiaremos la vida, si no cambiamos de vida”</a:t>
            </a:r>
            <a:r>
              <a:rPr lang="es-ES_tradnl" sz="3600" i="1" dirty="0"/>
              <a:t> </a:t>
            </a:r>
            <a:endParaRPr lang="es-ES" sz="3600" i="1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pPr/>
              <a:t>2</a:t>
            </a:fld>
            <a:endParaRPr lang="es-ES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1" y="3242235"/>
            <a:ext cx="5174406" cy="3360271"/>
          </a:xfrm>
          <a:prstGeom prst="rect">
            <a:avLst/>
          </a:prstGeom>
        </p:spPr>
      </p:pic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9700D-5456-DA4A-9110-969022B08931}" type="datetime1">
              <a:rPr lang="es-EC" smtClean="0"/>
              <a:t>23/4/16</a:t>
            </a:fld>
            <a:endParaRPr lang="es-ES" dirty="0"/>
          </a:p>
        </p:txBody>
      </p:sp>
      <p:pic>
        <p:nvPicPr>
          <p:cNvPr id="10" name="Marcador de posición de imagen 9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35574" r="3557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876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EMOCIONES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6594878"/>
              </p:ext>
            </p:extLst>
          </p:nvPr>
        </p:nvGraphicFramePr>
        <p:xfrm>
          <a:off x="1511299" y="1409146"/>
          <a:ext cx="7531435" cy="52805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FD87B-0BD7-734C-9CB4-DCF8B9269FAA}" type="datetime1">
              <a:rPr lang="es-EC" smtClean="0"/>
              <a:t>23/4/16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8" name="Marcador de posición de imagen 9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35574" r="35574"/>
          <a:stretch>
            <a:fillRect/>
          </a:stretch>
        </p:blipFill>
        <p:spPr>
          <a:xfrm>
            <a:off x="3174" y="1598512"/>
            <a:ext cx="1332000" cy="509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624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emociones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973687"/>
              </p:ext>
            </p:extLst>
          </p:nvPr>
        </p:nvGraphicFramePr>
        <p:xfrm>
          <a:off x="1511299" y="1598512"/>
          <a:ext cx="7531435" cy="50911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FD87B-0BD7-734C-9CB4-DCF8B9269FAA}" type="datetime1">
              <a:rPr lang="es-EC" smtClean="0"/>
              <a:t>23/4/16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8" name="Marcador de posición de imagen 7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35574" r="3557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80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6" name="Rectangle 4"/>
          <p:cNvSpPr>
            <a:spLocks noChangeArrowheads="1"/>
          </p:cNvSpPr>
          <p:nvPr/>
        </p:nvSpPr>
        <p:spPr bwMode="auto">
          <a:xfrm>
            <a:off x="323850" y="476250"/>
            <a:ext cx="8640763" cy="6192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105000"/>
              </a:lnSpc>
              <a:spcBef>
                <a:spcPct val="55000"/>
              </a:spcBef>
              <a:buClr>
                <a:schemeClr val="hlink"/>
              </a:buClr>
              <a:buSzPct val="70000"/>
              <a:buFont typeface="Wingdings" charset="0"/>
              <a:buNone/>
            </a:pPr>
            <a:endParaRPr lang="es-ES" sz="3600" dirty="0">
              <a:effectLst>
                <a:outerShdw blurRad="38100" dist="38100" dir="2700000" algn="tl">
                  <a:srgbClr val="000000"/>
                </a:outerShdw>
              </a:effectLst>
              <a:latin typeface="Comic Sans MS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EN EL NUEVO TESTAMENTO</a:t>
            </a:r>
            <a:endParaRPr lang="es-ES" dirty="0"/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48191"/>
              </p:ext>
            </p:extLst>
          </p:nvPr>
        </p:nvGraphicFramePr>
        <p:xfrm>
          <a:off x="1511299" y="1598512"/>
          <a:ext cx="7531435" cy="50911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Marcador de posición de imagen 9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35574" r="35574"/>
          <a:stretch>
            <a:fillRect/>
          </a:stretch>
        </p:blipFill>
        <p:spPr>
          <a:xfrm>
            <a:off x="3174" y="1598512"/>
            <a:ext cx="1332000" cy="509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788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720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400" dirty="0" smtClean="0"/>
              <a:t>Reacciones al conflicto</a:t>
            </a:r>
            <a:endParaRPr lang="es-ES" sz="4400" dirty="0"/>
          </a:p>
        </p:txBody>
      </p:sp>
      <p:graphicFrame>
        <p:nvGraphicFramePr>
          <p:cNvPr id="8" name="Marcador de conteni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7893347"/>
              </p:ext>
            </p:extLst>
          </p:nvPr>
        </p:nvGraphicFramePr>
        <p:xfrm>
          <a:off x="1511300" y="1598613"/>
          <a:ext cx="7531100" cy="5091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5DEAD-A269-B542-A53F-C8ACBCF6272C}" type="datetime1">
              <a:rPr lang="es-EC" smtClean="0"/>
              <a:pPr/>
              <a:t>23/4/16</a:t>
            </a:fld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pPr/>
              <a:t>23</a:t>
            </a:fld>
            <a:endParaRPr lang="es-ES"/>
          </a:p>
        </p:txBody>
      </p:sp>
      <p:sp>
        <p:nvSpPr>
          <p:cNvPr id="10" name="CuadroTexto 9"/>
          <p:cNvSpPr txBox="1"/>
          <p:nvPr/>
        </p:nvSpPr>
        <p:spPr>
          <a:xfrm>
            <a:off x="3122829" y="5584323"/>
            <a:ext cx="1912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 smtClean="0"/>
              <a:t>“aguijón”</a:t>
            </a:r>
          </a:p>
          <a:p>
            <a:pPr algn="r"/>
            <a:r>
              <a:rPr lang="es-ES" dirty="0" smtClean="0"/>
              <a:t>2 </a:t>
            </a:r>
            <a:r>
              <a:rPr lang="es-ES" dirty="0" err="1" smtClean="0"/>
              <a:t>Cor</a:t>
            </a:r>
            <a:r>
              <a:rPr lang="es-ES" dirty="0" smtClean="0"/>
              <a:t> 12,9</a:t>
            </a:r>
            <a:endParaRPr lang="es-ES" dirty="0"/>
          </a:p>
        </p:txBody>
      </p:sp>
      <p:sp>
        <p:nvSpPr>
          <p:cNvPr id="11" name="CuadroTexto 10"/>
          <p:cNvSpPr txBox="1"/>
          <p:nvPr/>
        </p:nvSpPr>
        <p:spPr>
          <a:xfrm>
            <a:off x="1653369" y="4328575"/>
            <a:ext cx="1912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 smtClean="0"/>
              <a:t>“rechazo”</a:t>
            </a:r>
          </a:p>
          <a:p>
            <a:pPr algn="r"/>
            <a:r>
              <a:rPr lang="es-ES" dirty="0" smtClean="0"/>
              <a:t>Jonás 1,3.10;4,2</a:t>
            </a:r>
            <a:endParaRPr lang="es-ES" dirty="0"/>
          </a:p>
        </p:txBody>
      </p:sp>
      <p:sp>
        <p:nvSpPr>
          <p:cNvPr id="12" name="CuadroTexto 11"/>
          <p:cNvSpPr txBox="1"/>
          <p:nvPr/>
        </p:nvSpPr>
        <p:spPr>
          <a:xfrm>
            <a:off x="2280703" y="2370827"/>
            <a:ext cx="1912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 smtClean="0"/>
              <a:t>“frustración”</a:t>
            </a:r>
          </a:p>
          <a:p>
            <a:pPr algn="r"/>
            <a:r>
              <a:rPr lang="es-ES" dirty="0" err="1" smtClean="0"/>
              <a:t>Jn</a:t>
            </a:r>
            <a:r>
              <a:rPr lang="es-ES" dirty="0" smtClean="0"/>
              <a:t> 21,17</a:t>
            </a:r>
            <a:endParaRPr lang="es-ES" dirty="0"/>
          </a:p>
        </p:txBody>
      </p:sp>
      <p:pic>
        <p:nvPicPr>
          <p:cNvPr id="13" name="Marcador de posición de imagen 12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35574" r="3557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358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 xmlns:mv="urn:schemas-microsoft-com:mac:vml">
      <mp:transition xmlns:mp="http://schemas.microsoft.com/office/mac/powerpoint/2008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AutoShape 2"/>
          <p:cNvSpPr>
            <a:spLocks noChangeArrowheads="1"/>
          </p:cNvSpPr>
          <p:nvPr/>
        </p:nvSpPr>
        <p:spPr bwMode="auto">
          <a:xfrm>
            <a:off x="2995613" y="1732129"/>
            <a:ext cx="4545965" cy="4573637"/>
          </a:xfrm>
          <a:prstGeom prst="flowChartSummingJunction">
            <a:avLst/>
          </a:prstGeom>
          <a:solidFill>
            <a:schemeClr val="accent1"/>
          </a:solidFill>
          <a:ln w="63500">
            <a:solidFill>
              <a:srgbClr val="FFFF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s-ES" smtClean="0">
              <a:solidFill>
                <a:srgbClr val="FFFFFF"/>
              </a:solidFill>
              <a:latin typeface="Arial Black" charset="0"/>
              <a:ea typeface="ＭＳ Ｐゴシック" charset="0"/>
            </a:endParaRPr>
          </a:p>
        </p:txBody>
      </p:sp>
      <p:sp>
        <p:nvSpPr>
          <p:cNvPr id="132099" name="Text Box 3"/>
          <p:cNvSpPr txBox="1">
            <a:spLocks noChangeArrowheads="1"/>
          </p:cNvSpPr>
          <p:nvPr/>
        </p:nvSpPr>
        <p:spPr bwMode="auto">
          <a:xfrm>
            <a:off x="4059989" y="2393610"/>
            <a:ext cx="246528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s-ES" dirty="0" smtClean="0">
                <a:solidFill>
                  <a:srgbClr val="FFFFFF"/>
                </a:solidFill>
                <a:latin typeface="Arial Black" charset="0"/>
              </a:rPr>
              <a:t>SENTIMIENTOS</a:t>
            </a:r>
          </a:p>
        </p:txBody>
      </p:sp>
      <p:sp>
        <p:nvSpPr>
          <p:cNvPr id="132100" name="Text Box 4"/>
          <p:cNvSpPr txBox="1">
            <a:spLocks noChangeArrowheads="1"/>
          </p:cNvSpPr>
          <p:nvPr/>
        </p:nvSpPr>
        <p:spPr bwMode="auto">
          <a:xfrm>
            <a:off x="5536509" y="3837399"/>
            <a:ext cx="221794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s-ES" dirty="0" smtClean="0">
                <a:solidFill>
                  <a:srgbClr val="FFFFFF"/>
                </a:solidFill>
                <a:latin typeface="Arial Black" charset="0"/>
              </a:rPr>
              <a:t>PALABRA</a:t>
            </a:r>
          </a:p>
        </p:txBody>
      </p:sp>
      <p:sp>
        <p:nvSpPr>
          <p:cNvPr id="132101" name="Text Box 5"/>
          <p:cNvSpPr txBox="1">
            <a:spLocks noChangeArrowheads="1"/>
          </p:cNvSpPr>
          <p:nvPr/>
        </p:nvSpPr>
        <p:spPr bwMode="auto">
          <a:xfrm>
            <a:off x="4143195" y="5104601"/>
            <a:ext cx="221794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s-ES" dirty="0" smtClean="0">
                <a:solidFill>
                  <a:srgbClr val="FFFFFF"/>
                </a:solidFill>
                <a:latin typeface="Arial Black" charset="0"/>
              </a:rPr>
              <a:t>PERSONAS</a:t>
            </a:r>
          </a:p>
        </p:txBody>
      </p:sp>
      <p:sp>
        <p:nvSpPr>
          <p:cNvPr id="132102" name="Text Box 6"/>
          <p:cNvSpPr txBox="1">
            <a:spLocks noChangeArrowheads="1"/>
          </p:cNvSpPr>
          <p:nvPr/>
        </p:nvSpPr>
        <p:spPr bwMode="auto">
          <a:xfrm>
            <a:off x="2917825" y="3837399"/>
            <a:ext cx="221794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s-ES" dirty="0" smtClean="0">
                <a:solidFill>
                  <a:srgbClr val="FFFFFF"/>
                </a:solidFill>
                <a:latin typeface="Arial Black" charset="0"/>
              </a:rPr>
              <a:t>CONFLICTOS</a:t>
            </a:r>
          </a:p>
        </p:txBody>
      </p:sp>
      <p:sp>
        <p:nvSpPr>
          <p:cNvPr id="132103" name="Text Box 7"/>
          <p:cNvSpPr txBox="1">
            <a:spLocks noChangeArrowheads="1"/>
          </p:cNvSpPr>
          <p:nvPr/>
        </p:nvSpPr>
        <p:spPr bwMode="auto">
          <a:xfrm rot="5400000">
            <a:off x="6731541" y="3747232"/>
            <a:ext cx="219960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s-ES" dirty="0" smtClean="0">
                <a:solidFill>
                  <a:srgbClr val="0000FF"/>
                </a:solidFill>
                <a:latin typeface="Arial Black" charset="0"/>
              </a:rPr>
              <a:t>escuchar</a:t>
            </a:r>
          </a:p>
        </p:txBody>
      </p:sp>
      <p:sp>
        <p:nvSpPr>
          <p:cNvPr id="132104" name="Text Box 8"/>
          <p:cNvSpPr txBox="1">
            <a:spLocks noChangeArrowheads="1"/>
          </p:cNvSpPr>
          <p:nvPr/>
        </p:nvSpPr>
        <p:spPr bwMode="auto">
          <a:xfrm>
            <a:off x="4211639" y="1354075"/>
            <a:ext cx="202224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s-ES" dirty="0" smtClean="0">
                <a:solidFill>
                  <a:srgbClr val="0000FF"/>
                </a:solidFill>
                <a:latin typeface="Arial Black" charset="0"/>
              </a:rPr>
              <a:t>expresar</a:t>
            </a:r>
          </a:p>
        </p:txBody>
      </p:sp>
      <p:sp>
        <p:nvSpPr>
          <p:cNvPr id="132105" name="Text Box 9"/>
          <p:cNvSpPr txBox="1">
            <a:spLocks noChangeArrowheads="1"/>
          </p:cNvSpPr>
          <p:nvPr/>
        </p:nvSpPr>
        <p:spPr bwMode="auto">
          <a:xfrm rot="-5400000">
            <a:off x="1420493" y="3720995"/>
            <a:ext cx="262533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s-ES" dirty="0" smtClean="0">
                <a:solidFill>
                  <a:srgbClr val="0000FF"/>
                </a:solidFill>
                <a:latin typeface="Arial Black" charset="0"/>
              </a:rPr>
              <a:t>aprender</a:t>
            </a:r>
          </a:p>
        </p:txBody>
      </p:sp>
      <p:sp>
        <p:nvSpPr>
          <p:cNvPr id="132106" name="Text Box 10"/>
          <p:cNvSpPr txBox="1">
            <a:spLocks noChangeArrowheads="1"/>
          </p:cNvSpPr>
          <p:nvPr/>
        </p:nvSpPr>
        <p:spPr bwMode="auto">
          <a:xfrm>
            <a:off x="4211639" y="6275603"/>
            <a:ext cx="221794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s-ES" dirty="0" smtClean="0">
                <a:solidFill>
                  <a:srgbClr val="0000FF"/>
                </a:solidFill>
                <a:latin typeface="Arial Black" charset="0"/>
              </a:rPr>
              <a:t>libertad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17541" y="66341"/>
            <a:ext cx="7442200" cy="1058232"/>
          </a:xfrm>
        </p:spPr>
        <p:txBody>
          <a:bodyPr/>
          <a:lstStyle/>
          <a:p>
            <a:r>
              <a:rPr lang="es-ES" dirty="0" smtClean="0"/>
              <a:t>Nuestras relaciones</a:t>
            </a:r>
            <a:endParaRPr lang="es-ES" dirty="0"/>
          </a:p>
        </p:txBody>
      </p:sp>
      <p:pic>
        <p:nvPicPr>
          <p:cNvPr id="16" name="Marcador de posición de imagen 9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35574" r="35574"/>
          <a:stretch>
            <a:fillRect/>
          </a:stretch>
        </p:blipFill>
        <p:spPr>
          <a:xfrm>
            <a:off x="3174" y="1598512"/>
            <a:ext cx="1332000" cy="509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657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32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32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132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132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132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132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132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132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0" fill="hold"/>
                                        <p:tgtEl>
                                          <p:spTgt spid="132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0" fill="hold"/>
                                        <p:tgtEl>
                                          <p:spTgt spid="132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0" fill="hold"/>
                                        <p:tgtEl>
                                          <p:spTgt spid="132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0" fill="hold"/>
                                        <p:tgtEl>
                                          <p:spTgt spid="132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0" fill="hold"/>
                                        <p:tgtEl>
                                          <p:spTgt spid="132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0" fill="hold"/>
                                        <p:tgtEl>
                                          <p:spTgt spid="132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0" fill="hold"/>
                                        <p:tgtEl>
                                          <p:spTgt spid="132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0" fill="hold"/>
                                        <p:tgtEl>
                                          <p:spTgt spid="132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0" fill="hold"/>
                                        <p:tgtEl>
                                          <p:spTgt spid="132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0" fill="hold"/>
                                        <p:tgtEl>
                                          <p:spTgt spid="132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098" grpId="0" animBg="1"/>
      <p:bldP spid="132099" grpId="0"/>
      <p:bldP spid="132100" grpId="0"/>
      <p:bldP spid="132101" grpId="0"/>
      <p:bldP spid="132102" grpId="0"/>
      <p:bldP spid="132103" grpId="0"/>
      <p:bldP spid="132104" grpId="0"/>
      <p:bldP spid="132105" grpId="0"/>
      <p:bldP spid="13210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87" name="Oval 11"/>
          <p:cNvSpPr>
            <a:spLocks noChangeArrowheads="1"/>
          </p:cNvSpPr>
          <p:nvPr/>
        </p:nvSpPr>
        <p:spPr bwMode="auto">
          <a:xfrm>
            <a:off x="1730836" y="1904934"/>
            <a:ext cx="4564062" cy="4425892"/>
          </a:xfrm>
          <a:prstGeom prst="ellipse">
            <a:avLst/>
          </a:prstGeom>
          <a:solidFill>
            <a:srgbClr val="FFFF99"/>
          </a:solidFill>
          <a:ln w="508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tIns="10800" anchorCtr="1"/>
          <a:lstStyle/>
          <a:p>
            <a:pPr algn="ctr"/>
            <a:endParaRPr lang="es-ES" sz="3600" i="1" dirty="0">
              <a:solidFill>
                <a:srgbClr val="FF6600"/>
              </a:solidFill>
              <a:latin typeface="Arial Black" charset="0"/>
            </a:endParaRPr>
          </a:p>
        </p:txBody>
      </p:sp>
      <p:sp>
        <p:nvSpPr>
          <p:cNvPr id="178180" name="PubOvalCallout"/>
          <p:cNvSpPr>
            <a:spLocks noEditPoints="1" noChangeArrowheads="1"/>
          </p:cNvSpPr>
          <p:nvPr/>
        </p:nvSpPr>
        <p:spPr bwMode="auto">
          <a:xfrm>
            <a:off x="6294898" y="2891494"/>
            <a:ext cx="2178050" cy="291444"/>
          </a:xfrm>
          <a:prstGeom prst="ellipse">
            <a:avLst/>
          </a:prstGeom>
          <a:solidFill>
            <a:srgbClr val="CCCCFF"/>
          </a:solidFill>
          <a:ln w="9525">
            <a:solidFill>
              <a:srgbClr val="000000"/>
            </a:solidFill>
            <a:round/>
            <a:headEnd/>
            <a:tailEnd/>
          </a:ln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  <p:txBody>
          <a:bodyPr anchor="ctr"/>
          <a:lstStyle/>
          <a:p>
            <a:pPr algn="ctr"/>
            <a:r>
              <a:rPr lang="es-ES" sz="1400">
                <a:solidFill>
                  <a:srgbClr val="800000"/>
                </a:solidFill>
                <a:latin typeface="Arial Rounded MT Bold"/>
                <a:cs typeface="Arial Rounded MT Bold"/>
              </a:rPr>
              <a:t>CONMIGO</a:t>
            </a:r>
          </a:p>
        </p:txBody>
      </p:sp>
      <p:sp>
        <p:nvSpPr>
          <p:cNvPr id="178181" name="PubOvalCallout"/>
          <p:cNvSpPr>
            <a:spLocks noEditPoints="1" noChangeArrowheads="1"/>
          </p:cNvSpPr>
          <p:nvPr/>
        </p:nvSpPr>
        <p:spPr bwMode="auto">
          <a:xfrm>
            <a:off x="5669423" y="5770314"/>
            <a:ext cx="2011362" cy="473323"/>
          </a:xfrm>
          <a:prstGeom prst="ellipse">
            <a:avLst/>
          </a:prstGeom>
          <a:solidFill>
            <a:srgbClr val="CCCCFF"/>
          </a:solidFill>
          <a:ln w="9525">
            <a:solidFill>
              <a:srgbClr val="000000"/>
            </a:solidFill>
            <a:round/>
            <a:headEnd/>
            <a:tailEnd/>
          </a:ln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  <p:txBody>
          <a:bodyPr anchor="ctr"/>
          <a:lstStyle/>
          <a:p>
            <a:pPr algn="ctr"/>
            <a:r>
              <a:rPr lang="es-ES" sz="1400" dirty="0">
                <a:solidFill>
                  <a:srgbClr val="800000"/>
                </a:solidFill>
                <a:latin typeface="Arial Rounded MT Bold"/>
                <a:cs typeface="Arial Rounded MT Bold"/>
              </a:rPr>
              <a:t>RESPONSABILIDADES</a:t>
            </a:r>
          </a:p>
        </p:txBody>
      </p:sp>
      <p:sp>
        <p:nvSpPr>
          <p:cNvPr id="178182" name="PubOvalCallout"/>
          <p:cNvSpPr>
            <a:spLocks noEditPoints="1" noChangeArrowheads="1"/>
          </p:cNvSpPr>
          <p:nvPr/>
        </p:nvSpPr>
        <p:spPr bwMode="auto">
          <a:xfrm>
            <a:off x="5215398" y="1800881"/>
            <a:ext cx="2178050" cy="291444"/>
          </a:xfrm>
          <a:prstGeom prst="ellipse">
            <a:avLst/>
          </a:prstGeom>
          <a:solidFill>
            <a:srgbClr val="CCCCFF"/>
          </a:solidFill>
          <a:ln w="9525">
            <a:solidFill>
              <a:srgbClr val="000000"/>
            </a:solidFill>
            <a:round/>
            <a:headEnd/>
            <a:tailEnd/>
          </a:ln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  <p:txBody>
          <a:bodyPr anchor="ctr"/>
          <a:lstStyle/>
          <a:p>
            <a:pPr algn="ctr"/>
            <a:r>
              <a:rPr lang="es-ES" sz="1400">
                <a:solidFill>
                  <a:srgbClr val="800000"/>
                </a:solidFill>
                <a:latin typeface="Arial Rounded MT Bold"/>
                <a:cs typeface="Arial Rounded MT Bold"/>
              </a:rPr>
              <a:t>COMUNIDAD</a:t>
            </a:r>
          </a:p>
        </p:txBody>
      </p:sp>
      <p:sp>
        <p:nvSpPr>
          <p:cNvPr id="178183" name="PubOvalCallout"/>
          <p:cNvSpPr>
            <a:spLocks noEditPoints="1" noChangeArrowheads="1"/>
          </p:cNvSpPr>
          <p:nvPr/>
        </p:nvSpPr>
        <p:spPr bwMode="auto">
          <a:xfrm>
            <a:off x="6529848" y="4032906"/>
            <a:ext cx="2143125" cy="291444"/>
          </a:xfrm>
          <a:prstGeom prst="ellipse">
            <a:avLst/>
          </a:prstGeom>
          <a:solidFill>
            <a:srgbClr val="CCCCFF"/>
          </a:solidFill>
          <a:ln w="9525">
            <a:solidFill>
              <a:srgbClr val="000000"/>
            </a:solidFill>
            <a:round/>
            <a:headEnd/>
            <a:tailEnd/>
          </a:ln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  <p:txBody>
          <a:bodyPr anchor="ctr"/>
          <a:lstStyle/>
          <a:p>
            <a:pPr algn="ctr"/>
            <a:r>
              <a:rPr lang="es-ES" sz="1400">
                <a:solidFill>
                  <a:srgbClr val="800000"/>
                </a:solidFill>
                <a:latin typeface="Arial Rounded MT Bold"/>
                <a:cs typeface="Arial Rounded MT Bold"/>
              </a:rPr>
              <a:t>LÍMITES</a:t>
            </a:r>
          </a:p>
        </p:txBody>
      </p:sp>
      <p:sp>
        <p:nvSpPr>
          <p:cNvPr id="178184" name="PubOvalCallout"/>
          <p:cNvSpPr>
            <a:spLocks noEditPoints="1" noChangeArrowheads="1"/>
          </p:cNvSpPr>
          <p:nvPr/>
        </p:nvSpPr>
        <p:spPr bwMode="auto">
          <a:xfrm>
            <a:off x="6169485" y="5185431"/>
            <a:ext cx="2178050" cy="291444"/>
          </a:xfrm>
          <a:prstGeom prst="ellipse">
            <a:avLst/>
          </a:prstGeom>
          <a:solidFill>
            <a:srgbClr val="CCCCFF"/>
          </a:solidFill>
          <a:ln w="9525">
            <a:solidFill>
              <a:srgbClr val="000000"/>
            </a:solidFill>
            <a:round/>
            <a:headEnd/>
            <a:tailEnd/>
          </a:ln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  <p:txBody>
          <a:bodyPr anchor="ctr"/>
          <a:lstStyle/>
          <a:p>
            <a:pPr algn="ctr"/>
            <a:r>
              <a:rPr lang="es-ES" sz="1400">
                <a:solidFill>
                  <a:srgbClr val="800000"/>
                </a:solidFill>
                <a:latin typeface="Arial Rounded MT Bold"/>
                <a:cs typeface="Arial Rounded MT Bold"/>
              </a:rPr>
              <a:t>BIENES</a:t>
            </a:r>
          </a:p>
        </p:txBody>
      </p:sp>
      <p:sp>
        <p:nvSpPr>
          <p:cNvPr id="178185" name="PubOvalCallout"/>
          <p:cNvSpPr>
            <a:spLocks noEditPoints="1" noChangeArrowheads="1"/>
          </p:cNvSpPr>
          <p:nvPr/>
        </p:nvSpPr>
        <p:spPr bwMode="auto">
          <a:xfrm>
            <a:off x="4440698" y="6409394"/>
            <a:ext cx="2443162" cy="291444"/>
          </a:xfrm>
          <a:prstGeom prst="ellipse">
            <a:avLst/>
          </a:prstGeom>
          <a:solidFill>
            <a:srgbClr val="CCCCFF"/>
          </a:solidFill>
          <a:ln w="9525">
            <a:solidFill>
              <a:srgbClr val="000000"/>
            </a:solidFill>
            <a:round/>
            <a:headEnd/>
            <a:tailEnd/>
          </a:ln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  <p:txBody>
          <a:bodyPr anchor="ctr"/>
          <a:lstStyle/>
          <a:p>
            <a:pPr algn="ctr"/>
            <a:r>
              <a:rPr lang="es-ES" sz="1400">
                <a:solidFill>
                  <a:srgbClr val="800000"/>
                </a:solidFill>
                <a:latin typeface="Arial Rounded MT Bold"/>
                <a:cs typeface="Arial Rounded MT Bold"/>
              </a:rPr>
              <a:t>NATURALEZA</a:t>
            </a:r>
          </a:p>
        </p:txBody>
      </p:sp>
      <p:sp>
        <p:nvSpPr>
          <p:cNvPr id="178186" name="PubOvalCallout"/>
          <p:cNvSpPr>
            <a:spLocks noEditPoints="1" noChangeArrowheads="1"/>
          </p:cNvSpPr>
          <p:nvPr/>
        </p:nvSpPr>
        <p:spPr bwMode="auto">
          <a:xfrm>
            <a:off x="6456823" y="3456644"/>
            <a:ext cx="2178050" cy="291444"/>
          </a:xfrm>
          <a:prstGeom prst="ellipse">
            <a:avLst/>
          </a:prstGeom>
          <a:solidFill>
            <a:srgbClr val="CCCCFF"/>
          </a:solidFill>
          <a:ln w="9525">
            <a:solidFill>
              <a:srgbClr val="000000"/>
            </a:solidFill>
            <a:round/>
            <a:headEnd/>
            <a:tailEnd/>
          </a:ln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  <p:txBody>
          <a:bodyPr anchor="ctr"/>
          <a:lstStyle/>
          <a:p>
            <a:pPr algn="ctr"/>
            <a:r>
              <a:rPr lang="es-ES" sz="1400">
                <a:solidFill>
                  <a:srgbClr val="800000"/>
                </a:solidFill>
                <a:latin typeface="Arial Rounded MT Bold"/>
                <a:cs typeface="Arial Rounded MT Bold"/>
              </a:rPr>
              <a:t>DIOS</a:t>
            </a:r>
          </a:p>
        </p:txBody>
      </p:sp>
      <p:sp>
        <p:nvSpPr>
          <p:cNvPr id="178188" name="PubOvalCallout"/>
          <p:cNvSpPr>
            <a:spLocks noEditPoints="1" noChangeArrowheads="1"/>
          </p:cNvSpPr>
          <p:nvPr/>
        </p:nvSpPr>
        <p:spPr bwMode="auto">
          <a:xfrm>
            <a:off x="5880560" y="2315231"/>
            <a:ext cx="2178050" cy="291444"/>
          </a:xfrm>
          <a:prstGeom prst="ellipse">
            <a:avLst/>
          </a:prstGeom>
          <a:solidFill>
            <a:srgbClr val="CCCCFF"/>
          </a:solidFill>
          <a:ln w="9525">
            <a:solidFill>
              <a:srgbClr val="000000"/>
            </a:solidFill>
            <a:round/>
            <a:headEnd/>
            <a:tailEnd/>
          </a:ln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  <p:txBody>
          <a:bodyPr anchor="ctr"/>
          <a:lstStyle/>
          <a:p>
            <a:pPr algn="ctr"/>
            <a:r>
              <a:rPr lang="es-ES" sz="1400">
                <a:solidFill>
                  <a:srgbClr val="800000"/>
                </a:solidFill>
                <a:latin typeface="Arial Rounded MT Bold"/>
                <a:cs typeface="Arial Rounded MT Bold"/>
              </a:rPr>
              <a:t>EXCLUIDOS</a:t>
            </a:r>
          </a:p>
        </p:txBody>
      </p:sp>
      <p:sp>
        <p:nvSpPr>
          <p:cNvPr id="178189" name="PubOvalCallout"/>
          <p:cNvSpPr>
            <a:spLocks noEditPoints="1" noChangeArrowheads="1"/>
          </p:cNvSpPr>
          <p:nvPr/>
        </p:nvSpPr>
        <p:spPr bwMode="auto">
          <a:xfrm>
            <a:off x="3846973" y="1307169"/>
            <a:ext cx="2178050" cy="291444"/>
          </a:xfrm>
          <a:prstGeom prst="ellipse">
            <a:avLst/>
          </a:prstGeom>
          <a:solidFill>
            <a:srgbClr val="CCCCFF"/>
          </a:solidFill>
          <a:ln w="9525">
            <a:solidFill>
              <a:srgbClr val="000000"/>
            </a:solidFill>
            <a:round/>
            <a:headEnd/>
            <a:tailEnd/>
          </a:ln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  <p:txBody>
          <a:bodyPr anchor="ctr"/>
          <a:lstStyle/>
          <a:p>
            <a:pPr algn="ctr"/>
            <a:r>
              <a:rPr lang="es-ES" sz="1400">
                <a:solidFill>
                  <a:srgbClr val="800000"/>
                </a:solidFill>
                <a:latin typeface="Arial Rounded MT Bold"/>
                <a:cs typeface="Arial Rounded MT Bold"/>
              </a:rPr>
              <a:t>FAMILIA</a:t>
            </a:r>
          </a:p>
        </p:txBody>
      </p:sp>
      <p:sp>
        <p:nvSpPr>
          <p:cNvPr id="178190" name="PubOvalCallout"/>
          <p:cNvSpPr>
            <a:spLocks noEditPoints="1" noChangeArrowheads="1"/>
          </p:cNvSpPr>
          <p:nvPr/>
        </p:nvSpPr>
        <p:spPr bwMode="auto">
          <a:xfrm>
            <a:off x="6439360" y="4618694"/>
            <a:ext cx="2178050" cy="291444"/>
          </a:xfrm>
          <a:prstGeom prst="ellipse">
            <a:avLst/>
          </a:prstGeom>
          <a:solidFill>
            <a:srgbClr val="CCCCFF"/>
          </a:solidFill>
          <a:ln w="9525">
            <a:solidFill>
              <a:srgbClr val="000000"/>
            </a:solidFill>
            <a:round/>
            <a:headEnd/>
            <a:tailEnd/>
          </a:ln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  <p:txBody>
          <a:bodyPr anchor="ctr"/>
          <a:lstStyle/>
          <a:p>
            <a:pPr algn="ctr"/>
            <a:r>
              <a:rPr lang="es-ES" sz="1400">
                <a:solidFill>
                  <a:srgbClr val="800000"/>
                </a:solidFill>
                <a:latin typeface="Arial Rounded MT Bold"/>
                <a:cs typeface="Arial Rounded MT Bold"/>
              </a:rPr>
              <a:t>AMIGOS/AS</a:t>
            </a:r>
          </a:p>
        </p:txBody>
      </p:sp>
      <p:sp>
        <p:nvSpPr>
          <p:cNvPr id="178191" name="Text Box 15"/>
          <p:cNvSpPr txBox="1">
            <a:spLocks noChangeArrowheads="1"/>
          </p:cNvSpPr>
          <p:nvPr/>
        </p:nvSpPr>
        <p:spPr bwMode="auto">
          <a:xfrm>
            <a:off x="1902286" y="2896055"/>
            <a:ext cx="4392612" cy="217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600" dirty="0">
                <a:solidFill>
                  <a:srgbClr val="800000"/>
                </a:solidFill>
                <a:latin typeface="Arial Black" charset="0"/>
              </a:rPr>
              <a:t>No me aleja – ME ACERCA</a:t>
            </a:r>
          </a:p>
          <a:p>
            <a:pPr algn="ctr">
              <a:spcBef>
                <a:spcPct val="50000"/>
              </a:spcBef>
            </a:pPr>
            <a:r>
              <a:rPr lang="es-ES" sz="1600" dirty="0">
                <a:solidFill>
                  <a:srgbClr val="800000"/>
                </a:solidFill>
                <a:latin typeface="Arial Black" charset="0"/>
              </a:rPr>
              <a:t>No me reduce – ME ENRIQUECE</a:t>
            </a:r>
          </a:p>
          <a:p>
            <a:pPr algn="ctr">
              <a:spcBef>
                <a:spcPct val="50000"/>
              </a:spcBef>
            </a:pPr>
            <a:r>
              <a:rPr lang="es-ES" sz="1600" dirty="0">
                <a:solidFill>
                  <a:srgbClr val="800000"/>
                </a:solidFill>
                <a:latin typeface="Arial Black" charset="0"/>
              </a:rPr>
              <a:t>No me hace depender – ME LIBERA</a:t>
            </a:r>
          </a:p>
          <a:p>
            <a:pPr algn="ctr">
              <a:spcBef>
                <a:spcPct val="50000"/>
              </a:spcBef>
            </a:pPr>
            <a:r>
              <a:rPr lang="es-ES" sz="1600" dirty="0">
                <a:solidFill>
                  <a:srgbClr val="800000"/>
                </a:solidFill>
                <a:latin typeface="Arial Black" charset="0"/>
              </a:rPr>
              <a:t>No me acomoda – ME COMPROMETE</a:t>
            </a:r>
          </a:p>
          <a:p>
            <a:pPr algn="ctr">
              <a:spcBef>
                <a:spcPct val="50000"/>
              </a:spcBef>
            </a:pPr>
            <a:r>
              <a:rPr lang="es-ES" sz="1600" dirty="0">
                <a:solidFill>
                  <a:srgbClr val="800000"/>
                </a:solidFill>
                <a:latin typeface="Arial Black" charset="0"/>
              </a:rPr>
              <a:t>No me detiene – ME ANIMA</a:t>
            </a:r>
          </a:p>
          <a:p>
            <a:pPr algn="ctr">
              <a:spcBef>
                <a:spcPct val="50000"/>
              </a:spcBef>
            </a:pPr>
            <a:r>
              <a:rPr lang="es-ES" sz="1600" dirty="0">
                <a:solidFill>
                  <a:srgbClr val="800000"/>
                </a:solidFill>
                <a:latin typeface="Arial Black" charset="0"/>
              </a:rPr>
              <a:t>No me acapara – ME ABRE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AMISTAD</a:t>
            </a:r>
            <a:endParaRPr lang="es-ES" dirty="0"/>
          </a:p>
        </p:txBody>
      </p:sp>
      <p:pic>
        <p:nvPicPr>
          <p:cNvPr id="17" name="Marcador de posición de imagen 9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35574" r="35574"/>
          <a:stretch>
            <a:fillRect/>
          </a:stretch>
        </p:blipFill>
        <p:spPr>
          <a:xfrm>
            <a:off x="3174" y="1598512"/>
            <a:ext cx="1332000" cy="509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742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78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78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178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178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178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178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178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178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178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178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178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3000" fill="hold"/>
                                        <p:tgtEl>
                                          <p:spTgt spid="178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3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3000" fill="hold"/>
                                        <p:tgtEl>
                                          <p:spTgt spid="178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3000" fill="hold"/>
                                        <p:tgtEl>
                                          <p:spTgt spid="178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4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3000" fill="hold"/>
                                        <p:tgtEl>
                                          <p:spTgt spid="178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3000" fill="hold"/>
                                        <p:tgtEl>
                                          <p:spTgt spid="178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4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3000" fill="hold"/>
                                        <p:tgtEl>
                                          <p:spTgt spid="178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3000" fill="hold"/>
                                        <p:tgtEl>
                                          <p:spTgt spid="178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5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3000" fill="hold"/>
                                        <p:tgtEl>
                                          <p:spTgt spid="178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3000" fill="hold"/>
                                        <p:tgtEl>
                                          <p:spTgt spid="178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32000"/>
                            </p:stCondLst>
                            <p:childTnLst>
                              <p:par>
                                <p:cTn id="5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3000" fill="hold"/>
                                        <p:tgtEl>
                                          <p:spTgt spid="178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3000" fill="hold"/>
                                        <p:tgtEl>
                                          <p:spTgt spid="178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1781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377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1781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408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1781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442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000"/>
                                        <p:tgtEl>
                                          <p:spTgt spid="1781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475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1781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503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1781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187" grpId="0" animBg="1"/>
      <p:bldP spid="178180" grpId="0" animBg="1"/>
      <p:bldP spid="178181" grpId="0" animBg="1"/>
      <p:bldP spid="178182" grpId="0" animBg="1"/>
      <p:bldP spid="178183" grpId="0" animBg="1"/>
      <p:bldP spid="178184" grpId="0" animBg="1"/>
      <p:bldP spid="178185" grpId="0" animBg="1"/>
      <p:bldP spid="178186" grpId="0" animBg="1"/>
      <p:bldP spid="178188" grpId="0" animBg="1"/>
      <p:bldP spid="178189" grpId="0" animBg="1"/>
      <p:bldP spid="17819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spcBef>
                <a:spcPct val="50000"/>
              </a:spcBef>
              <a:buFont typeface="Wingdings" charset="2"/>
              <a:buChar char="§"/>
            </a:pPr>
            <a:r>
              <a:rPr lang="es-ES" sz="2800" dirty="0"/>
              <a:t>El Predominio de la reacción afectiva sobre la percepción y el pensamiento.</a:t>
            </a:r>
          </a:p>
          <a:p>
            <a:pPr marL="342900" indent="-342900">
              <a:spcBef>
                <a:spcPct val="50000"/>
              </a:spcBef>
              <a:buFont typeface="Wingdings" charset="2"/>
              <a:buChar char="§"/>
            </a:pPr>
            <a:r>
              <a:rPr lang="es-ES" sz="2800" dirty="0"/>
              <a:t>La inhibición de las funciones conscientes.</a:t>
            </a:r>
          </a:p>
          <a:p>
            <a:pPr marL="342900" indent="-342900">
              <a:spcBef>
                <a:spcPct val="50000"/>
              </a:spcBef>
              <a:buFont typeface="Wingdings" charset="2"/>
              <a:buChar char="§"/>
            </a:pPr>
            <a:r>
              <a:rPr lang="es-ES" sz="2800" dirty="0"/>
              <a:t>Dirigir el pensamiento, las tendencias y el querer hacia objetivos determinados.</a:t>
            </a:r>
          </a:p>
          <a:p>
            <a:pPr marL="342900" indent="-342900">
              <a:spcBef>
                <a:spcPct val="50000"/>
              </a:spcBef>
              <a:buFont typeface="Wingdings" charset="2"/>
              <a:buChar char="§"/>
            </a:pPr>
            <a:r>
              <a:rPr lang="es-ES" sz="2800" dirty="0"/>
              <a:t>Oscilar entre dos polos: lo agradable - lo desagradable.</a:t>
            </a:r>
          </a:p>
          <a:p>
            <a:pPr marL="342900" indent="-342900">
              <a:buFont typeface="Wingdings" charset="2"/>
              <a:buChar char="§"/>
            </a:pPr>
            <a:endParaRPr lang="es-ES" sz="2800" dirty="0"/>
          </a:p>
        </p:txBody>
      </p:sp>
      <p:pic>
        <p:nvPicPr>
          <p:cNvPr id="6" name="Marcador de posición de imagen 9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35574" r="35574"/>
          <a:stretch>
            <a:fillRect/>
          </a:stretch>
        </p:blipFill>
        <p:spPr>
          <a:xfrm>
            <a:off x="3174" y="1598512"/>
            <a:ext cx="1332000" cy="509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004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EROS Y ÁGAPE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11300" y="1584728"/>
            <a:ext cx="7531435" cy="5091151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1200"/>
              </a:spcBef>
              <a:buClr>
                <a:schemeClr val="tx1"/>
              </a:buClr>
              <a:buFont typeface="Wingdings" charset="2"/>
              <a:buChar char="§"/>
            </a:pPr>
            <a:r>
              <a:rPr lang="es-ES" sz="2800" dirty="0"/>
              <a:t>Eros es vehemente, fascinación por la felicidad…</a:t>
            </a:r>
          </a:p>
          <a:p>
            <a:pPr marL="285750" indent="-285750">
              <a:spcBef>
                <a:spcPts val="1200"/>
              </a:spcBef>
              <a:buClr>
                <a:schemeClr val="tx1"/>
              </a:buClr>
              <a:buFont typeface="Wingdings" charset="2"/>
              <a:buChar char="§"/>
            </a:pPr>
            <a:r>
              <a:rPr lang="es-ES" sz="2800" dirty="0"/>
              <a:t>Poco a poco va buscando más la felicidad del otro, y se entregará y deseará </a:t>
            </a:r>
            <a:r>
              <a:rPr lang="ja-JP" altLang="es-ES" sz="2800" dirty="0"/>
              <a:t>“</a:t>
            </a:r>
            <a:r>
              <a:rPr lang="es-ES" sz="2800" dirty="0"/>
              <a:t>ser para</a:t>
            </a:r>
            <a:r>
              <a:rPr lang="ja-JP" altLang="es-ES" sz="2800" dirty="0"/>
              <a:t>”</a:t>
            </a:r>
            <a:r>
              <a:rPr lang="es-ES" sz="2800" dirty="0"/>
              <a:t> el otro. Así se convertirá en ágape</a:t>
            </a:r>
          </a:p>
          <a:p>
            <a:pPr marL="285750" indent="-285750">
              <a:spcBef>
                <a:spcPts val="1200"/>
              </a:spcBef>
              <a:buClr>
                <a:schemeClr val="tx1"/>
              </a:buClr>
              <a:buFont typeface="Wingdings" charset="2"/>
              <a:buChar char="§"/>
            </a:pPr>
            <a:r>
              <a:rPr lang="es-ES" sz="2800" dirty="0"/>
              <a:t>El </a:t>
            </a:r>
            <a:r>
              <a:rPr lang="es-ES" sz="2800" dirty="0" smtClean="0"/>
              <a:t>ágape, </a:t>
            </a:r>
            <a:r>
              <a:rPr lang="es-ES" sz="2800" dirty="0"/>
              <a:t>el amor de entrega total, no puede dar únicamente y siempre; también debe recibir</a:t>
            </a:r>
            <a:r>
              <a:rPr lang="es-ES" sz="2800" dirty="0" smtClean="0"/>
              <a:t>.</a:t>
            </a:r>
            <a:endParaRPr lang="es-ES" sz="2800" dirty="0"/>
          </a:p>
        </p:txBody>
      </p:sp>
      <p:pic>
        <p:nvPicPr>
          <p:cNvPr id="7" name="Marcador de posición de imagen 9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35574" r="35574"/>
          <a:stretch>
            <a:fillRect/>
          </a:stretch>
        </p:blipFill>
        <p:spPr>
          <a:xfrm>
            <a:off x="3174" y="1598512"/>
            <a:ext cx="1332000" cy="509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464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4" name="AutoShape 4"/>
          <p:cNvSpPr>
            <a:spLocks noChangeArrowheads="1"/>
          </p:cNvSpPr>
          <p:nvPr/>
        </p:nvSpPr>
        <p:spPr bwMode="auto">
          <a:xfrm>
            <a:off x="1996970" y="2725475"/>
            <a:ext cx="3022600" cy="405550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508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rIns="144000" anchor="ctr"/>
          <a:lstStyle/>
          <a:p>
            <a:pPr algn="r">
              <a:spcBef>
                <a:spcPct val="20000"/>
              </a:spcBef>
            </a:pPr>
            <a:r>
              <a:rPr lang="es-ES">
                <a:solidFill>
                  <a:srgbClr val="FF0000"/>
                </a:solidFill>
                <a:latin typeface="Arial Black" charset="0"/>
              </a:rPr>
              <a:t>PATERNO, MATERNO</a:t>
            </a:r>
          </a:p>
        </p:txBody>
      </p:sp>
      <p:sp>
        <p:nvSpPr>
          <p:cNvPr id="163845" name="AutoShape 5"/>
          <p:cNvSpPr>
            <a:spLocks noChangeArrowheads="1"/>
          </p:cNvSpPr>
          <p:nvPr/>
        </p:nvSpPr>
        <p:spPr bwMode="auto">
          <a:xfrm>
            <a:off x="3754230" y="1992964"/>
            <a:ext cx="1266928" cy="405551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508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rIns="144000" anchor="ctr"/>
          <a:lstStyle/>
          <a:p>
            <a:pPr algn="r">
              <a:spcBef>
                <a:spcPct val="20000"/>
              </a:spcBef>
            </a:pPr>
            <a:r>
              <a:rPr lang="es-ES">
                <a:solidFill>
                  <a:srgbClr val="FF0000"/>
                </a:solidFill>
                <a:latin typeface="Arial Black" charset="0"/>
              </a:rPr>
              <a:t>FILIAL</a:t>
            </a:r>
          </a:p>
        </p:txBody>
      </p:sp>
      <p:sp>
        <p:nvSpPr>
          <p:cNvPr id="163846" name="AutoShape 6"/>
          <p:cNvSpPr>
            <a:spLocks noChangeArrowheads="1"/>
          </p:cNvSpPr>
          <p:nvPr/>
        </p:nvSpPr>
        <p:spPr bwMode="auto">
          <a:xfrm>
            <a:off x="3123305" y="3448506"/>
            <a:ext cx="1897853" cy="405551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508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rIns="144000" anchor="ctr"/>
          <a:lstStyle/>
          <a:p>
            <a:pPr algn="r">
              <a:spcBef>
                <a:spcPct val="20000"/>
              </a:spcBef>
            </a:pPr>
            <a:r>
              <a:rPr lang="es-ES">
                <a:solidFill>
                  <a:srgbClr val="FF0000"/>
                </a:solidFill>
                <a:latin typeface="Arial Black" charset="0"/>
              </a:rPr>
              <a:t>CONYUGAL</a:t>
            </a:r>
          </a:p>
        </p:txBody>
      </p:sp>
      <p:sp>
        <p:nvSpPr>
          <p:cNvPr id="163847" name="AutoShape 7"/>
          <p:cNvSpPr>
            <a:spLocks noChangeArrowheads="1"/>
          </p:cNvSpPr>
          <p:nvPr/>
        </p:nvSpPr>
        <p:spPr bwMode="auto">
          <a:xfrm>
            <a:off x="3466060" y="5595476"/>
            <a:ext cx="1555097" cy="405550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508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rIns="144000" anchor="ctr"/>
          <a:lstStyle/>
          <a:p>
            <a:pPr algn="r">
              <a:spcBef>
                <a:spcPct val="20000"/>
              </a:spcBef>
            </a:pPr>
            <a:r>
              <a:rPr lang="es-ES">
                <a:solidFill>
                  <a:srgbClr val="FF0000"/>
                </a:solidFill>
                <a:latin typeface="Arial Black" charset="0"/>
              </a:rPr>
              <a:t>AMISTAD</a:t>
            </a:r>
          </a:p>
        </p:txBody>
      </p:sp>
      <p:sp>
        <p:nvSpPr>
          <p:cNvPr id="163848" name="AutoShape 8"/>
          <p:cNvSpPr>
            <a:spLocks noChangeArrowheads="1"/>
          </p:cNvSpPr>
          <p:nvPr/>
        </p:nvSpPr>
        <p:spPr bwMode="auto">
          <a:xfrm>
            <a:off x="2602822" y="4157491"/>
            <a:ext cx="2418335" cy="405551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508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rIns="144000" anchor="ctr"/>
          <a:lstStyle/>
          <a:p>
            <a:pPr algn="r">
              <a:spcBef>
                <a:spcPct val="20000"/>
              </a:spcBef>
            </a:pPr>
            <a:r>
              <a:rPr lang="es-ES">
                <a:solidFill>
                  <a:srgbClr val="FF0000"/>
                </a:solidFill>
                <a:latin typeface="Arial Black" charset="0"/>
              </a:rPr>
              <a:t>COMPAÑERO/A</a:t>
            </a:r>
          </a:p>
        </p:txBody>
      </p:sp>
      <p:sp>
        <p:nvSpPr>
          <p:cNvPr id="163849" name="AutoShape 9"/>
          <p:cNvSpPr>
            <a:spLocks noChangeArrowheads="1"/>
          </p:cNvSpPr>
          <p:nvPr/>
        </p:nvSpPr>
        <p:spPr bwMode="auto">
          <a:xfrm>
            <a:off x="2314654" y="4891396"/>
            <a:ext cx="2706503" cy="405551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508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rIns="144000" anchor="ctr"/>
          <a:lstStyle/>
          <a:p>
            <a:pPr algn="r">
              <a:spcBef>
                <a:spcPct val="20000"/>
              </a:spcBef>
            </a:pPr>
            <a:r>
              <a:rPr lang="es-ES">
                <a:solidFill>
                  <a:srgbClr val="FF0000"/>
                </a:solidFill>
                <a:latin typeface="Arial Black" charset="0"/>
              </a:rPr>
              <a:t>ENAMORADOS/AS</a:t>
            </a:r>
          </a:p>
        </p:txBody>
      </p:sp>
      <p:sp>
        <p:nvSpPr>
          <p:cNvPr id="163850" name="AutoShape 10"/>
          <p:cNvSpPr>
            <a:spLocks noChangeArrowheads="1"/>
          </p:cNvSpPr>
          <p:nvPr/>
        </p:nvSpPr>
        <p:spPr bwMode="auto">
          <a:xfrm>
            <a:off x="3005244" y="6297967"/>
            <a:ext cx="2015913" cy="405550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508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rIns="144000" anchor="ctr"/>
          <a:lstStyle/>
          <a:p>
            <a:pPr algn="r">
              <a:spcBef>
                <a:spcPct val="20000"/>
              </a:spcBef>
            </a:pPr>
            <a:r>
              <a:rPr lang="es-ES">
                <a:solidFill>
                  <a:srgbClr val="FF0000"/>
                </a:solidFill>
                <a:latin typeface="Arial Black" charset="0"/>
              </a:rPr>
              <a:t>HERMANO/A</a:t>
            </a:r>
          </a:p>
        </p:txBody>
      </p:sp>
      <p:sp>
        <p:nvSpPr>
          <p:cNvPr id="163854" name="AutoShape 14"/>
          <p:cNvSpPr>
            <a:spLocks noChangeArrowheads="1"/>
          </p:cNvSpPr>
          <p:nvPr/>
        </p:nvSpPr>
        <p:spPr bwMode="auto">
          <a:xfrm>
            <a:off x="5665147" y="1930202"/>
            <a:ext cx="1499240" cy="434975"/>
          </a:xfrm>
          <a:prstGeom prst="wedgeEllipseCallout">
            <a:avLst>
              <a:gd name="adj1" fmla="val -80569"/>
              <a:gd name="adj2" fmla="val 7648"/>
            </a:avLst>
          </a:prstGeom>
          <a:solidFill>
            <a:schemeClr val="accent1"/>
          </a:solidFill>
          <a:ln w="25400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18000" tIns="10800" rIns="18000" bIns="10800" anchor="ctr" anchorCtr="1"/>
          <a:lstStyle/>
          <a:p>
            <a:pPr algn="ctr"/>
            <a:r>
              <a:rPr lang="es-ES">
                <a:solidFill>
                  <a:schemeClr val="bg1"/>
                </a:solidFill>
                <a:latin typeface="Eras Demi ITC" charset="0"/>
              </a:rPr>
              <a:t>origen</a:t>
            </a:r>
          </a:p>
        </p:txBody>
      </p:sp>
      <p:sp>
        <p:nvSpPr>
          <p:cNvPr id="163857" name="AutoShape 17"/>
          <p:cNvSpPr>
            <a:spLocks noChangeArrowheads="1"/>
          </p:cNvSpPr>
          <p:nvPr/>
        </p:nvSpPr>
        <p:spPr bwMode="auto">
          <a:xfrm>
            <a:off x="5631808" y="2661124"/>
            <a:ext cx="1499241" cy="434975"/>
          </a:xfrm>
          <a:prstGeom prst="wedgeEllipseCallout">
            <a:avLst>
              <a:gd name="adj1" fmla="val -80569"/>
              <a:gd name="adj2" fmla="val 7648"/>
            </a:avLst>
          </a:prstGeom>
          <a:solidFill>
            <a:schemeClr val="accent1"/>
          </a:solidFill>
          <a:ln w="25400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18000" tIns="10800" rIns="18000" bIns="10800" anchor="ctr" anchorCtr="1"/>
          <a:lstStyle/>
          <a:p>
            <a:pPr algn="ctr"/>
            <a:r>
              <a:rPr lang="es-ES">
                <a:solidFill>
                  <a:schemeClr val="bg1"/>
                </a:solidFill>
                <a:latin typeface="Eras Demi ITC" charset="0"/>
              </a:rPr>
              <a:t>origen</a:t>
            </a:r>
          </a:p>
        </p:txBody>
      </p:sp>
      <p:sp>
        <p:nvSpPr>
          <p:cNvPr id="163858" name="AutoShape 18"/>
          <p:cNvSpPr>
            <a:spLocks noChangeArrowheads="1"/>
          </p:cNvSpPr>
          <p:nvPr/>
        </p:nvSpPr>
        <p:spPr bwMode="auto">
          <a:xfrm>
            <a:off x="5631808" y="3382569"/>
            <a:ext cx="1499241" cy="434975"/>
          </a:xfrm>
          <a:prstGeom prst="wedgeEllipseCallout">
            <a:avLst>
              <a:gd name="adj1" fmla="val -80569"/>
              <a:gd name="adj2" fmla="val 7648"/>
            </a:avLst>
          </a:prstGeom>
          <a:solidFill>
            <a:schemeClr val="accent1"/>
          </a:solidFill>
          <a:ln w="25400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18000" tIns="10800" rIns="18000" bIns="10800" anchor="ctr" anchorCtr="1"/>
          <a:lstStyle/>
          <a:p>
            <a:pPr algn="ctr"/>
            <a:r>
              <a:rPr lang="es-ES">
                <a:solidFill>
                  <a:schemeClr val="bg1"/>
                </a:solidFill>
                <a:latin typeface="Eras Demi ITC" charset="0"/>
              </a:rPr>
              <a:t>vida</a:t>
            </a:r>
          </a:p>
        </p:txBody>
      </p:sp>
      <p:sp>
        <p:nvSpPr>
          <p:cNvPr id="163859" name="AutoShape 19"/>
          <p:cNvSpPr>
            <a:spLocks noChangeArrowheads="1"/>
          </p:cNvSpPr>
          <p:nvPr/>
        </p:nvSpPr>
        <p:spPr bwMode="auto">
          <a:xfrm>
            <a:off x="5631808" y="4147117"/>
            <a:ext cx="1499241" cy="434975"/>
          </a:xfrm>
          <a:prstGeom prst="wedgeEllipseCallout">
            <a:avLst>
              <a:gd name="adj1" fmla="val -80569"/>
              <a:gd name="adj2" fmla="val 7648"/>
            </a:avLst>
          </a:prstGeom>
          <a:solidFill>
            <a:schemeClr val="accent1"/>
          </a:solidFill>
          <a:ln w="25400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18000" tIns="10800" rIns="18000" bIns="10800" anchor="ctr" anchorCtr="1"/>
          <a:lstStyle/>
          <a:p>
            <a:pPr algn="ctr"/>
            <a:r>
              <a:rPr lang="es-ES">
                <a:solidFill>
                  <a:schemeClr val="bg1"/>
                </a:solidFill>
                <a:latin typeface="Eras Demi ITC" charset="0"/>
              </a:rPr>
              <a:t>actividad</a:t>
            </a:r>
          </a:p>
        </p:txBody>
      </p:sp>
      <p:sp>
        <p:nvSpPr>
          <p:cNvPr id="163860" name="AutoShape 20"/>
          <p:cNvSpPr>
            <a:spLocks noChangeArrowheads="1"/>
          </p:cNvSpPr>
          <p:nvPr/>
        </p:nvSpPr>
        <p:spPr bwMode="auto">
          <a:xfrm>
            <a:off x="5631808" y="4827047"/>
            <a:ext cx="1499241" cy="434975"/>
          </a:xfrm>
          <a:prstGeom prst="wedgeEllipseCallout">
            <a:avLst>
              <a:gd name="adj1" fmla="val -80569"/>
              <a:gd name="adj2" fmla="val 7648"/>
            </a:avLst>
          </a:prstGeom>
          <a:solidFill>
            <a:schemeClr val="accent1"/>
          </a:solidFill>
          <a:ln w="25400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18000" tIns="10800" rIns="18000" bIns="10800" anchor="ctr" anchorCtr="1"/>
          <a:lstStyle/>
          <a:p>
            <a:pPr algn="ctr"/>
            <a:r>
              <a:rPr lang="es-ES">
                <a:solidFill>
                  <a:schemeClr val="bg1"/>
                </a:solidFill>
                <a:latin typeface="Eras Demi ITC" charset="0"/>
              </a:rPr>
              <a:t>atracción</a:t>
            </a:r>
          </a:p>
        </p:txBody>
      </p:sp>
      <p:sp>
        <p:nvSpPr>
          <p:cNvPr id="163861" name="AutoShape 21"/>
          <p:cNvSpPr>
            <a:spLocks noChangeArrowheads="1"/>
          </p:cNvSpPr>
          <p:nvPr/>
        </p:nvSpPr>
        <p:spPr bwMode="auto">
          <a:xfrm>
            <a:off x="5631808" y="5529538"/>
            <a:ext cx="1499241" cy="434975"/>
          </a:xfrm>
          <a:prstGeom prst="wedgeEllipseCallout">
            <a:avLst>
              <a:gd name="adj1" fmla="val -80569"/>
              <a:gd name="adj2" fmla="val 7648"/>
            </a:avLst>
          </a:prstGeom>
          <a:solidFill>
            <a:schemeClr val="accent1"/>
          </a:solidFill>
          <a:ln w="25400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18000" tIns="10800" rIns="18000" bIns="10800" anchor="ctr" anchorCtr="1"/>
          <a:lstStyle/>
          <a:p>
            <a:pPr algn="ctr"/>
            <a:r>
              <a:rPr lang="es-ES">
                <a:solidFill>
                  <a:schemeClr val="bg1"/>
                </a:solidFill>
                <a:latin typeface="Eras Demi ITC" charset="0"/>
              </a:rPr>
              <a:t>afectos</a:t>
            </a:r>
          </a:p>
        </p:txBody>
      </p:sp>
      <p:sp>
        <p:nvSpPr>
          <p:cNvPr id="163862" name="AutoShape 22"/>
          <p:cNvSpPr>
            <a:spLocks noChangeArrowheads="1"/>
          </p:cNvSpPr>
          <p:nvPr/>
        </p:nvSpPr>
        <p:spPr bwMode="auto">
          <a:xfrm>
            <a:off x="5631808" y="6233616"/>
            <a:ext cx="1499241" cy="434975"/>
          </a:xfrm>
          <a:prstGeom prst="wedgeEllipseCallout">
            <a:avLst>
              <a:gd name="adj1" fmla="val -80569"/>
              <a:gd name="adj2" fmla="val 7648"/>
            </a:avLst>
          </a:prstGeom>
          <a:solidFill>
            <a:schemeClr val="accent1"/>
          </a:solidFill>
          <a:ln w="25400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18000" tIns="10800" rIns="18000" bIns="10800" anchor="ctr" anchorCtr="1"/>
          <a:lstStyle/>
          <a:p>
            <a:pPr algn="ctr"/>
            <a:r>
              <a:rPr lang="es-ES">
                <a:solidFill>
                  <a:schemeClr val="bg1"/>
                </a:solidFill>
                <a:latin typeface="Eras Demi ITC" charset="0"/>
              </a:rPr>
              <a:t>ideales</a:t>
            </a:r>
          </a:p>
        </p:txBody>
      </p:sp>
      <p:sp>
        <p:nvSpPr>
          <p:cNvPr id="163865" name="Text Box 25"/>
          <p:cNvSpPr txBox="1">
            <a:spLocks noChangeArrowheads="1"/>
          </p:cNvSpPr>
          <p:nvPr/>
        </p:nvSpPr>
        <p:spPr bwMode="auto">
          <a:xfrm>
            <a:off x="7367729" y="1886795"/>
            <a:ext cx="1265659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400" b="1" i="1"/>
              <a:t>creado</a:t>
            </a:r>
          </a:p>
        </p:txBody>
      </p:sp>
      <p:sp>
        <p:nvSpPr>
          <p:cNvPr id="163866" name="Text Box 26"/>
          <p:cNvSpPr txBox="1">
            <a:spLocks noChangeArrowheads="1"/>
          </p:cNvSpPr>
          <p:nvPr/>
        </p:nvSpPr>
        <p:spPr bwMode="auto">
          <a:xfrm>
            <a:off x="7296293" y="3377262"/>
            <a:ext cx="126565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400" b="1" i="1"/>
              <a:t>unión</a:t>
            </a:r>
          </a:p>
        </p:txBody>
      </p:sp>
      <p:sp>
        <p:nvSpPr>
          <p:cNvPr id="163867" name="Text Box 27"/>
          <p:cNvSpPr txBox="1">
            <a:spLocks noChangeArrowheads="1"/>
          </p:cNvSpPr>
          <p:nvPr/>
        </p:nvSpPr>
        <p:spPr bwMode="auto">
          <a:xfrm>
            <a:off x="7296293" y="4140222"/>
            <a:ext cx="126565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400" b="1" i="1"/>
              <a:t>función</a:t>
            </a:r>
          </a:p>
        </p:txBody>
      </p:sp>
      <p:sp>
        <p:nvSpPr>
          <p:cNvPr id="163868" name="Text Box 28"/>
          <p:cNvSpPr txBox="1">
            <a:spLocks noChangeArrowheads="1"/>
          </p:cNvSpPr>
          <p:nvPr/>
        </p:nvSpPr>
        <p:spPr bwMode="auto">
          <a:xfrm>
            <a:off x="7296293" y="4820152"/>
            <a:ext cx="126565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400" b="1" i="1"/>
              <a:t>deseo</a:t>
            </a:r>
          </a:p>
        </p:txBody>
      </p:sp>
      <p:sp>
        <p:nvSpPr>
          <p:cNvPr id="163869" name="Text Box 29"/>
          <p:cNvSpPr txBox="1">
            <a:spLocks noChangeArrowheads="1"/>
          </p:cNvSpPr>
          <p:nvPr/>
        </p:nvSpPr>
        <p:spPr bwMode="auto">
          <a:xfrm>
            <a:off x="7382798" y="5524231"/>
            <a:ext cx="1610953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400" b="1" i="1" dirty="0"/>
              <a:t>que sea el otro</a:t>
            </a:r>
          </a:p>
        </p:txBody>
      </p:sp>
      <p:sp>
        <p:nvSpPr>
          <p:cNvPr id="163870" name="Text Box 30"/>
          <p:cNvSpPr txBox="1">
            <a:spLocks noChangeArrowheads="1"/>
          </p:cNvSpPr>
          <p:nvPr/>
        </p:nvSpPr>
        <p:spPr bwMode="auto">
          <a:xfrm>
            <a:off x="7296293" y="6226722"/>
            <a:ext cx="126565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400" b="1" i="1"/>
              <a:t>proy. fe</a:t>
            </a:r>
          </a:p>
        </p:txBody>
      </p:sp>
      <p:sp>
        <p:nvSpPr>
          <p:cNvPr id="163872" name="Text Box 32"/>
          <p:cNvSpPr txBox="1">
            <a:spLocks noChangeArrowheads="1"/>
          </p:cNvSpPr>
          <p:nvPr/>
        </p:nvSpPr>
        <p:spPr bwMode="auto">
          <a:xfrm>
            <a:off x="7296293" y="2689155"/>
            <a:ext cx="126565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400" b="1" i="1"/>
              <a:t>por crear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51551" y="0"/>
            <a:ext cx="7442200" cy="1058232"/>
          </a:xfrm>
        </p:spPr>
        <p:txBody>
          <a:bodyPr/>
          <a:lstStyle/>
          <a:p>
            <a:r>
              <a:rPr lang="es-ES" dirty="0" smtClean="0"/>
              <a:t>compartir</a:t>
            </a:r>
            <a:endParaRPr lang="es-ES" dirty="0"/>
          </a:p>
        </p:txBody>
      </p:sp>
      <p:pic>
        <p:nvPicPr>
          <p:cNvPr id="27" name="Marcador de posición de imagen 9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35574" r="35574"/>
          <a:stretch>
            <a:fillRect/>
          </a:stretch>
        </p:blipFill>
        <p:spPr>
          <a:xfrm>
            <a:off x="3174" y="1598512"/>
            <a:ext cx="1332000" cy="509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166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638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638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0"/>
                                        <p:tgtEl>
                                          <p:spTgt spid="163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3000"/>
                                        <p:tgtEl>
                                          <p:spTgt spid="163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163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163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0"/>
                                        <p:tgtEl>
                                          <p:spTgt spid="163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3000"/>
                                        <p:tgtEl>
                                          <p:spTgt spid="163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0" fill="hold"/>
                                        <p:tgtEl>
                                          <p:spTgt spid="1638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0" fill="hold"/>
                                        <p:tgtEl>
                                          <p:spTgt spid="1638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0"/>
                                        <p:tgtEl>
                                          <p:spTgt spid="163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3000"/>
                                        <p:tgtEl>
                                          <p:spTgt spid="163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0" fill="hold"/>
                                        <p:tgtEl>
                                          <p:spTgt spid="1638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0" fill="hold"/>
                                        <p:tgtEl>
                                          <p:spTgt spid="1638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0"/>
                                        <p:tgtEl>
                                          <p:spTgt spid="163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3000"/>
                                        <p:tgtEl>
                                          <p:spTgt spid="163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0" fill="hold"/>
                                        <p:tgtEl>
                                          <p:spTgt spid="1638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0" fill="hold"/>
                                        <p:tgtEl>
                                          <p:spTgt spid="1638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0"/>
                                        <p:tgtEl>
                                          <p:spTgt spid="163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3000"/>
                                        <p:tgtEl>
                                          <p:spTgt spid="163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0" fill="hold"/>
                                        <p:tgtEl>
                                          <p:spTgt spid="1638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0" fill="hold"/>
                                        <p:tgtEl>
                                          <p:spTgt spid="163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0"/>
                                        <p:tgtEl>
                                          <p:spTgt spid="163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3000"/>
                                        <p:tgtEl>
                                          <p:spTgt spid="163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0" fill="hold"/>
                                        <p:tgtEl>
                                          <p:spTgt spid="1638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0" fill="hold"/>
                                        <p:tgtEl>
                                          <p:spTgt spid="163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0"/>
                                        <p:tgtEl>
                                          <p:spTgt spid="163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9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3000"/>
                                        <p:tgtEl>
                                          <p:spTgt spid="163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44" grpId="0" animBg="1"/>
      <p:bldP spid="163845" grpId="0" animBg="1"/>
      <p:bldP spid="163846" grpId="0" animBg="1"/>
      <p:bldP spid="163847" grpId="0" animBg="1"/>
      <p:bldP spid="163848" grpId="0" animBg="1"/>
      <p:bldP spid="163849" grpId="0" animBg="1"/>
      <p:bldP spid="163850" grpId="0" animBg="1"/>
      <p:bldP spid="163854" grpId="0" animBg="1"/>
      <p:bldP spid="163857" grpId="0" animBg="1"/>
      <p:bldP spid="163858" grpId="0" animBg="1"/>
      <p:bldP spid="163859" grpId="0" animBg="1"/>
      <p:bldP spid="163860" grpId="0" animBg="1"/>
      <p:bldP spid="163861" grpId="0" animBg="1"/>
      <p:bldP spid="163862" grpId="0" animBg="1"/>
      <p:bldP spid="163865" grpId="0"/>
      <p:bldP spid="163866" grpId="0"/>
      <p:bldP spid="163867" grpId="0"/>
      <p:bldP spid="163868" grpId="0"/>
      <p:bldP spid="163869" grpId="0"/>
      <p:bldP spid="163870" grpId="0"/>
      <p:bldP spid="16387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Un amigo/a</a:t>
            </a:r>
            <a:endParaRPr lang="es-ES" dirty="0"/>
          </a:p>
        </p:txBody>
      </p:sp>
      <p:sp>
        <p:nvSpPr>
          <p:cNvPr id="17715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900" indent="-342900">
              <a:spcBef>
                <a:spcPts val="1200"/>
              </a:spcBef>
              <a:buFont typeface="Wingdings" charset="2"/>
              <a:buChar char="§"/>
            </a:pPr>
            <a:r>
              <a:rPr lang="es-ES" sz="2200" dirty="0"/>
              <a:t>"sin mi yo</a:t>
            </a:r>
            <a:r>
              <a:rPr lang="ja-JP" altLang="es-ES" sz="2200" dirty="0"/>
              <a:t>“</a:t>
            </a:r>
            <a:r>
              <a:rPr lang="es-ES" sz="2200" dirty="0"/>
              <a:t>. Un amigo es como otro yo.</a:t>
            </a:r>
          </a:p>
          <a:p>
            <a:pPr marL="342900" indent="-342900">
              <a:spcBef>
                <a:spcPts val="1200"/>
              </a:spcBef>
              <a:buFont typeface="Wingdings" charset="2"/>
              <a:buChar char="§"/>
            </a:pPr>
            <a:r>
              <a:rPr lang="es-ES" sz="2200" dirty="0"/>
              <a:t>es una persona con la quien compartes tus secretos y experiencias, actividades, ideas, gustos, recuerdos o la vida misma (tienen algo en común)</a:t>
            </a:r>
          </a:p>
          <a:p>
            <a:pPr marL="342900" indent="-342900">
              <a:spcBef>
                <a:spcPts val="1200"/>
              </a:spcBef>
              <a:buFont typeface="Wingdings" charset="2"/>
              <a:buChar char="§"/>
            </a:pPr>
            <a:r>
              <a:rPr lang="es-ES" sz="2200" dirty="0"/>
              <a:t>siente como propios los más intensos sentimientos de éste, sean positivos o negativos. </a:t>
            </a:r>
          </a:p>
          <a:p>
            <a:pPr marL="342900" indent="-342900">
              <a:spcBef>
                <a:spcPts val="1200"/>
              </a:spcBef>
              <a:buFont typeface="Wingdings" charset="2"/>
              <a:buChar char="§"/>
            </a:pPr>
            <a:r>
              <a:rPr lang="es-ES" sz="2200" dirty="0"/>
              <a:t>se siente inclinado a apoyarlo cuando lo necesita. </a:t>
            </a:r>
          </a:p>
          <a:p>
            <a:pPr marL="342900" indent="-342900">
              <a:spcBef>
                <a:spcPts val="1200"/>
              </a:spcBef>
              <a:buFont typeface="Wingdings" charset="2"/>
              <a:buChar char="§"/>
            </a:pPr>
            <a:r>
              <a:rPr lang="es-ES" sz="2200" dirty="0"/>
              <a:t>nunca olvida al otro. </a:t>
            </a:r>
          </a:p>
          <a:p>
            <a:pPr marL="342900" indent="-342900">
              <a:spcBef>
                <a:spcPts val="1200"/>
              </a:spcBef>
              <a:buFont typeface="Wingdings" charset="2"/>
              <a:buChar char="§"/>
            </a:pPr>
            <a:r>
              <a:rPr lang="es-ES" sz="2200" dirty="0"/>
              <a:t>no te impone sus pensamientos, sino te aconseja sobre lo que cree erróneo en </a:t>
            </a:r>
            <a:r>
              <a:rPr lang="es-ES" sz="2200" dirty="0" err="1"/>
              <a:t>tí</a:t>
            </a:r>
            <a:r>
              <a:rPr lang="es-ES" sz="2200" dirty="0"/>
              <a:t>. Tampoco asiente en todo. </a:t>
            </a:r>
          </a:p>
        </p:txBody>
      </p:sp>
      <p:pic>
        <p:nvPicPr>
          <p:cNvPr id="6" name="Marcador de posición de imagen 9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35574" r="35574"/>
          <a:stretch>
            <a:fillRect/>
          </a:stretch>
        </p:blipFill>
        <p:spPr>
          <a:xfrm>
            <a:off x="3174" y="1598512"/>
            <a:ext cx="1332000" cy="509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46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77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9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77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69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77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52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77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4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77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31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77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Fuente de conflictos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3026773"/>
              </p:ext>
            </p:extLst>
          </p:nvPr>
        </p:nvGraphicFramePr>
        <p:xfrm>
          <a:off x="1946031" y="1436077"/>
          <a:ext cx="6651794" cy="58322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AE856-8E9C-734D-B856-7FAEAE1F02F3}" type="datetime1">
              <a:rPr lang="es-EC" smtClean="0"/>
              <a:t>23/4/16</a:t>
            </a:fld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pPr/>
              <a:t>3</a:t>
            </a:fld>
            <a:endParaRPr lang="es-ES" dirty="0"/>
          </a:p>
        </p:txBody>
      </p:sp>
      <p:sp>
        <p:nvSpPr>
          <p:cNvPr id="3" name="CuadroTexto 2"/>
          <p:cNvSpPr txBox="1"/>
          <p:nvPr/>
        </p:nvSpPr>
        <p:spPr>
          <a:xfrm>
            <a:off x="7492666" y="2774461"/>
            <a:ext cx="1651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No valoro lo recibido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6350810" y="4349263"/>
            <a:ext cx="1651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No valoro lo aprendido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1511300" y="3026897"/>
            <a:ext cx="1651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dirty="0" smtClean="0"/>
              <a:t>No valoro lo conseguido</a:t>
            </a:r>
          </a:p>
        </p:txBody>
      </p:sp>
      <p:pic>
        <p:nvPicPr>
          <p:cNvPr id="12" name="Marcador de posición de imagen 11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35574" r="3557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397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Un buen amigo/a</a:t>
            </a:r>
            <a:endParaRPr lang="es-ES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6677498"/>
              </p:ext>
            </p:extLst>
          </p:nvPr>
        </p:nvGraphicFramePr>
        <p:xfrm>
          <a:off x="1511300" y="1598512"/>
          <a:ext cx="7442200" cy="50911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Marcador de posición de imagen 9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35574" r="35574"/>
          <a:stretch>
            <a:fillRect/>
          </a:stretch>
        </p:blipFill>
        <p:spPr>
          <a:xfrm>
            <a:off x="3174" y="1598512"/>
            <a:ext cx="1332000" cy="509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366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lnSpc>
                <a:spcPct val="90000"/>
              </a:lnSpc>
              <a:spcBef>
                <a:spcPct val="50000"/>
              </a:spcBef>
              <a:buFont typeface="Wingdings" charset="2"/>
              <a:buChar char="§"/>
            </a:pPr>
            <a:r>
              <a:rPr lang="es-ES_tradnl" sz="2800" dirty="0"/>
              <a:t>El amigo fiel es seguro refugio, el que le encuentra, ha encontrado un tesoro. El amigo fiel no tiene precio, no hay peso que mida su valor (</a:t>
            </a:r>
            <a:r>
              <a:rPr lang="es-ES_tradnl" sz="2800" dirty="0" err="1"/>
              <a:t>Eclo</a:t>
            </a:r>
            <a:r>
              <a:rPr lang="es-ES_tradnl" sz="2800" dirty="0"/>
              <a:t> 6,14-15)</a:t>
            </a:r>
          </a:p>
          <a:p>
            <a:pPr marL="342900" indent="-342900">
              <a:lnSpc>
                <a:spcPct val="90000"/>
              </a:lnSpc>
              <a:spcBef>
                <a:spcPct val="50000"/>
              </a:spcBef>
              <a:buFont typeface="Wingdings" charset="2"/>
              <a:buChar char="§"/>
            </a:pPr>
            <a:r>
              <a:rPr lang="es-ES_tradnl" sz="2800" dirty="0"/>
              <a:t>A hijo y mujer, a hermano y amigo no des poder sobre ti en vida tuya (</a:t>
            </a:r>
            <a:r>
              <a:rPr lang="es-ES_tradnl" sz="2800" dirty="0" err="1"/>
              <a:t>Eclo</a:t>
            </a:r>
            <a:r>
              <a:rPr lang="es-ES_tradnl" sz="2800" dirty="0"/>
              <a:t> 33,20)</a:t>
            </a:r>
          </a:p>
          <a:p>
            <a:pPr marL="342900" indent="-342900">
              <a:lnSpc>
                <a:spcPct val="90000"/>
              </a:lnSpc>
              <a:spcBef>
                <a:spcPct val="50000"/>
              </a:spcBef>
              <a:buFont typeface="Wingdings" charset="2"/>
              <a:buChar char="§"/>
            </a:pPr>
            <a:r>
              <a:rPr lang="es-ES_tradnl" sz="2800" dirty="0"/>
              <a:t>"Amigos, que son hermanos, ¿por qué se maltratan uno a otro?"  (</a:t>
            </a:r>
            <a:r>
              <a:rPr lang="es-ES_tradnl" sz="2800" dirty="0" err="1"/>
              <a:t>Hch</a:t>
            </a:r>
            <a:r>
              <a:rPr lang="es-ES_tradnl" sz="2800" dirty="0"/>
              <a:t> 7,26)</a:t>
            </a:r>
          </a:p>
          <a:p>
            <a:pPr marL="342900" indent="-342900">
              <a:lnSpc>
                <a:spcPct val="90000"/>
              </a:lnSpc>
              <a:spcBef>
                <a:spcPct val="50000"/>
              </a:spcBef>
              <a:buFont typeface="Wingdings" charset="2"/>
              <a:buChar char="§"/>
            </a:pPr>
            <a:r>
              <a:rPr lang="es-ES_tradnl" sz="2800" dirty="0"/>
              <a:t>Nuestro amigo Lázaro duerme; pero voy a despertarle (</a:t>
            </a:r>
            <a:r>
              <a:rPr lang="es-ES" sz="2800" dirty="0" err="1"/>
              <a:t>Jn</a:t>
            </a:r>
            <a:r>
              <a:rPr lang="es-ES" sz="2800" dirty="0"/>
              <a:t> 11,11)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PALABRA DE DIOS</a:t>
            </a:r>
            <a:endParaRPr lang="es-ES" dirty="0"/>
          </a:p>
        </p:txBody>
      </p:sp>
      <p:pic>
        <p:nvPicPr>
          <p:cNvPr id="6" name="Marcador de posición de imagen 9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35574" r="35574"/>
          <a:stretch>
            <a:fillRect/>
          </a:stretch>
        </p:blipFill>
        <p:spPr>
          <a:xfrm>
            <a:off x="3174" y="1598512"/>
            <a:ext cx="1332000" cy="509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242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83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832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8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832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77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832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84322" name="Rectangle 2"/>
          <p:cNvSpPr>
            <a:spLocks noGrp="1" noChangeArrowheads="1"/>
          </p:cNvSpPr>
          <p:nvPr>
            <p:ph idx="1"/>
          </p:nvPr>
        </p:nvSpPr>
        <p:spPr>
          <a:xfrm>
            <a:off x="1511299" y="1446230"/>
            <a:ext cx="7531435" cy="5243434"/>
          </a:xfrm>
        </p:spPr>
        <p:txBody>
          <a:bodyPr>
            <a:noAutofit/>
          </a:bodyPr>
          <a:lstStyle/>
          <a:p>
            <a:pPr marL="342900" indent="-342900">
              <a:spcBef>
                <a:spcPct val="50000"/>
              </a:spcBef>
              <a:buFont typeface="Wingdings" charset="2"/>
              <a:buChar char="§"/>
            </a:pPr>
            <a:r>
              <a:rPr lang="es-ES_tradnl" sz="2400" dirty="0"/>
              <a:t>El amigo del novio, el que asiste y le oye, se alegra mucho con la voz del novio. Esta es, pues, mi alegría, que ha alcanzado su plenitud (</a:t>
            </a:r>
            <a:r>
              <a:rPr lang="es-ES_tradnl" sz="2400" dirty="0" err="1"/>
              <a:t>Jn</a:t>
            </a:r>
            <a:r>
              <a:rPr lang="es-ES_tradnl" sz="2400" dirty="0"/>
              <a:t> 3,29)</a:t>
            </a:r>
          </a:p>
          <a:p>
            <a:pPr marL="342900" indent="-342900">
              <a:spcBef>
                <a:spcPct val="50000"/>
              </a:spcBef>
              <a:buFont typeface="Wingdings" charset="2"/>
              <a:buChar char="§"/>
            </a:pPr>
            <a:r>
              <a:rPr lang="es-ES_tradnl" sz="2400" dirty="0"/>
              <a:t>Nadie tiene mayor amor que el que da su vida por sus amigos. Ustedes son mis amigos, si hacen lo que yo les </a:t>
            </a:r>
            <a:r>
              <a:rPr lang="es-ES_tradnl" sz="2400" dirty="0" smtClean="0"/>
              <a:t>mando</a:t>
            </a:r>
            <a:r>
              <a:rPr lang="is-IS" sz="2400" dirty="0" smtClean="0"/>
              <a:t>…</a:t>
            </a:r>
            <a:r>
              <a:rPr lang="es-ES_tradnl" sz="2400" dirty="0" smtClean="0"/>
              <a:t>a </a:t>
            </a:r>
            <a:r>
              <a:rPr lang="es-ES_tradnl" sz="2400" dirty="0"/>
              <a:t>ustedes les he llamado amigos, porque todo lo que he oído a mi Padre se lo he dado a conocer (</a:t>
            </a:r>
            <a:r>
              <a:rPr lang="es-ES_tradnl" sz="2400" dirty="0" err="1"/>
              <a:t>Jn</a:t>
            </a:r>
            <a:r>
              <a:rPr lang="es-ES_tradnl" sz="2400" dirty="0"/>
              <a:t> 15, 13-15)</a:t>
            </a:r>
          </a:p>
          <a:p>
            <a:pPr marL="342900" indent="-342900">
              <a:spcBef>
                <a:spcPct val="50000"/>
              </a:spcBef>
              <a:buFont typeface="Wingdings" charset="2"/>
              <a:buChar char="§"/>
            </a:pPr>
            <a:r>
              <a:rPr lang="es-ES_tradnl" sz="2400" dirty="0"/>
              <a:t>Pero los judíos gritaron: “Si sueltas a ése, no eres amigo del César; todo el que se hace rey se enfrenta al César” (</a:t>
            </a:r>
            <a:r>
              <a:rPr lang="es-ES_tradnl" sz="2400" dirty="0" err="1"/>
              <a:t>Jn</a:t>
            </a:r>
            <a:r>
              <a:rPr lang="es-ES_tradnl" sz="2400" dirty="0"/>
              <a:t> 19,12)</a:t>
            </a:r>
            <a:endParaRPr lang="es-ES" sz="2400" dirty="0"/>
          </a:p>
        </p:txBody>
      </p:sp>
      <p:pic>
        <p:nvPicPr>
          <p:cNvPr id="5" name="Marcador de posición de imagen 9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35574" r="35574"/>
          <a:stretch>
            <a:fillRect/>
          </a:stretch>
        </p:blipFill>
        <p:spPr>
          <a:xfrm>
            <a:off x="3174" y="1598512"/>
            <a:ext cx="1332000" cy="509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67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84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27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843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13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843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spcBef>
                <a:spcPct val="45000"/>
              </a:spcBef>
              <a:buFont typeface="Wingdings" charset="2"/>
              <a:buChar char="§"/>
            </a:pPr>
            <a:r>
              <a:rPr lang="es-ES_tradnl" dirty="0"/>
              <a:t>HUMOR: estado de ánimo de alegría, la disponibilidad y facilidad para sonreír (+) y amargado, pesimista y criticona (-).</a:t>
            </a:r>
          </a:p>
          <a:p>
            <a:pPr marL="342900" indent="-342900">
              <a:spcBef>
                <a:spcPct val="45000"/>
              </a:spcBef>
              <a:buFont typeface="Wingdings" charset="2"/>
              <a:buChar char="§"/>
            </a:pPr>
            <a:r>
              <a:rPr lang="es-ES_tradnl" dirty="0"/>
              <a:t>EMOCIONES: reacción inmediata, intensa, breve y pasajera, casi sin pensar, que brota del interior. Ira o serenidad, de alegría o tristeza, y se expresa gestualmente, con rubor, sudor…</a:t>
            </a:r>
          </a:p>
          <a:p>
            <a:pPr marL="342900" indent="-342900">
              <a:spcBef>
                <a:spcPct val="45000"/>
              </a:spcBef>
              <a:buFont typeface="Wingdings" charset="2"/>
              <a:buChar char="§"/>
            </a:pPr>
            <a:r>
              <a:rPr lang="es-ES_tradnl" dirty="0"/>
              <a:t>SENTIMIENTOS: sensaciones más permanentes, estables y duraderos de nuestro interior y se expresan en la simpatía o antipatía, en el afecto o rechazo a los otros.</a:t>
            </a:r>
          </a:p>
          <a:p>
            <a:pPr marL="342900" indent="-342900">
              <a:spcBef>
                <a:spcPct val="45000"/>
              </a:spcBef>
              <a:buFont typeface="Wingdings" charset="2"/>
              <a:buChar char="§"/>
            </a:pPr>
            <a:r>
              <a:rPr lang="es-ES_tradnl" dirty="0"/>
              <a:t>PASIONES: carga vital y dinámica, fuertemente intelectualizada, que nos hace mover interiormente y comprometernos con grandes ideales. Hace referencia a lo que más nos ilusiona en la vida. </a:t>
            </a:r>
            <a:endParaRPr lang="es-ES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EXPRESIONES</a:t>
            </a:r>
            <a:endParaRPr lang="es-ES" dirty="0"/>
          </a:p>
        </p:txBody>
      </p:sp>
      <p:pic>
        <p:nvPicPr>
          <p:cNvPr id="6" name="Marcador de posición de imagen 9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35574" r="35574"/>
          <a:stretch>
            <a:fillRect/>
          </a:stretch>
        </p:blipFill>
        <p:spPr>
          <a:xfrm>
            <a:off x="3174" y="1598512"/>
            <a:ext cx="1332000" cy="509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592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0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11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60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76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60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21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60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820" name="Picture 4" descr="SENTIMIENTOS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255" y="1278962"/>
            <a:ext cx="5329684" cy="5425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SENTIMIENMTOS</a:t>
            </a:r>
            <a:endParaRPr lang="es-ES" dirty="0"/>
          </a:p>
        </p:txBody>
      </p:sp>
      <p:pic>
        <p:nvPicPr>
          <p:cNvPr id="8" name="Marcador de posición de imagen 9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35574" r="35574"/>
          <a:stretch>
            <a:fillRect/>
          </a:stretch>
        </p:blipFill>
        <p:spPr>
          <a:xfrm>
            <a:off x="3174" y="1598512"/>
            <a:ext cx="1332000" cy="509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633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628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628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6904" y="1425569"/>
            <a:ext cx="5264095" cy="526409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sentimientos</a:t>
            </a:r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2B100-B508-FF45-9D0E-5A44A8EEA238}" type="datetime1">
              <a:rPr lang="es-EC" smtClean="0"/>
              <a:t>23/4/16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35</a:t>
            </a:fld>
            <a:endParaRPr lang="en-US" dirty="0"/>
          </a:p>
        </p:txBody>
      </p:sp>
      <p:pic>
        <p:nvPicPr>
          <p:cNvPr id="8" name="Marcador de posición de imagen 9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35574" r="35574"/>
          <a:stretch>
            <a:fillRect/>
          </a:stretch>
        </p:blipFill>
        <p:spPr>
          <a:xfrm>
            <a:off x="3174" y="1598512"/>
            <a:ext cx="1332000" cy="509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70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6160" y="1484924"/>
            <a:ext cx="7027497" cy="520474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sentimientos</a:t>
            </a:r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6F727-A663-E642-B98D-82B0BDA99C02}" type="datetime1">
              <a:rPr lang="es-EC" smtClean="0"/>
              <a:t>23/4/16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36</a:t>
            </a:fld>
            <a:endParaRPr lang="en-US" dirty="0"/>
          </a:p>
        </p:txBody>
      </p:sp>
      <p:pic>
        <p:nvPicPr>
          <p:cNvPr id="8" name="Marcador de posición de imagen 9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35574" r="35574"/>
          <a:stretch>
            <a:fillRect/>
          </a:stretch>
        </p:blipFill>
        <p:spPr>
          <a:xfrm>
            <a:off x="3174" y="1598512"/>
            <a:ext cx="1332000" cy="509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946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F53B5-9F4A-8346-B902-0BF7CF975958}" type="datetime1">
              <a:rPr lang="es-EC" smtClean="0"/>
              <a:t>23/4/16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37</a:t>
            </a:fld>
            <a:endParaRPr lang="en-U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4839" y="1494451"/>
            <a:ext cx="6291961" cy="5291701"/>
          </a:xfrm>
          <a:prstGeom prst="rect">
            <a:avLst/>
          </a:prstGeom>
        </p:spPr>
      </p:pic>
      <p:pic>
        <p:nvPicPr>
          <p:cNvPr id="8" name="Marcador de posición de imagen 9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35574" r="35574"/>
          <a:stretch>
            <a:fillRect/>
          </a:stretch>
        </p:blipFill>
        <p:spPr>
          <a:xfrm>
            <a:off x="3174" y="1598512"/>
            <a:ext cx="1332000" cy="509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09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0248" y="1430176"/>
            <a:ext cx="4043231" cy="525948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Caras y caretas</a:t>
            </a:r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3B9DA-9993-D945-BCB4-527748547240}" type="datetime1">
              <a:rPr lang="es-EC" smtClean="0"/>
              <a:t>23/4/16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38</a:t>
            </a:fld>
            <a:endParaRPr lang="en-US" dirty="0"/>
          </a:p>
        </p:txBody>
      </p:sp>
      <p:pic>
        <p:nvPicPr>
          <p:cNvPr id="8" name="Marcador de posición de imagen 9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35574" r="35574"/>
          <a:stretch>
            <a:fillRect/>
          </a:stretch>
        </p:blipFill>
        <p:spPr>
          <a:xfrm>
            <a:off x="3174" y="1598512"/>
            <a:ext cx="1332000" cy="509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551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1300" y="2259227"/>
            <a:ext cx="7250906" cy="414337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Hacer puentes</a:t>
            </a:r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BBD5F-E03C-5345-9275-070CF375A009}" type="datetime1">
              <a:rPr lang="es-EC" smtClean="0"/>
              <a:t>23/4/16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39</a:t>
            </a:fld>
            <a:endParaRPr lang="en-US" dirty="0"/>
          </a:p>
        </p:txBody>
      </p:sp>
      <p:pic>
        <p:nvPicPr>
          <p:cNvPr id="8" name="Marcador de posición de imagen 9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35574" r="35574"/>
          <a:stretch>
            <a:fillRect/>
          </a:stretch>
        </p:blipFill>
        <p:spPr>
          <a:xfrm>
            <a:off x="3174" y="1598512"/>
            <a:ext cx="1332000" cy="509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089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AutoShape 2"/>
          <p:cNvSpPr>
            <a:spLocks noChangeArrowheads="1"/>
          </p:cNvSpPr>
          <p:nvPr/>
        </p:nvSpPr>
        <p:spPr bwMode="auto">
          <a:xfrm rot="6321302" flipH="1">
            <a:off x="1845469" y="4629944"/>
            <a:ext cx="2455862" cy="615950"/>
          </a:xfrm>
          <a:prstGeom prst="flowChartExtract">
            <a:avLst/>
          </a:prstGeom>
          <a:solidFill>
            <a:srgbClr val="99FF99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C" smtClean="0">
              <a:solidFill>
                <a:srgbClr val="FFFFFF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41987" name="AutoShape 3"/>
          <p:cNvSpPr>
            <a:spLocks noChangeArrowheads="1"/>
          </p:cNvSpPr>
          <p:nvPr/>
        </p:nvSpPr>
        <p:spPr bwMode="auto">
          <a:xfrm rot="-6321302">
            <a:off x="2228850" y="4576763"/>
            <a:ext cx="2403475" cy="666750"/>
          </a:xfrm>
          <a:prstGeom prst="flowChartExtract">
            <a:avLst/>
          </a:prstGeom>
          <a:solidFill>
            <a:srgbClr val="99FF99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C" smtClean="0">
              <a:solidFill>
                <a:srgbClr val="FFFFFF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41988" name="AutoShape 4"/>
          <p:cNvSpPr>
            <a:spLocks noChangeArrowheads="1"/>
          </p:cNvSpPr>
          <p:nvPr/>
        </p:nvSpPr>
        <p:spPr bwMode="auto">
          <a:xfrm rot="10800000">
            <a:off x="2771775" y="2976563"/>
            <a:ext cx="936625" cy="1387475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99FF99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s-ES" smtClean="0">
              <a:solidFill>
                <a:srgbClr val="FFFFFF"/>
              </a:solidFill>
              <a:latin typeface="Arial" charset="0"/>
              <a:ea typeface="ＭＳ Ｐゴシック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s-ES" smtClean="0">
              <a:solidFill>
                <a:srgbClr val="FFFFFF"/>
              </a:solidFill>
              <a:latin typeface="Arial" charset="0"/>
              <a:ea typeface="ＭＳ Ｐゴシック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ES" b="1" smtClean="0">
                <a:solidFill>
                  <a:srgbClr val="FF0000"/>
                </a:solidFill>
                <a:latin typeface="Arial Black" charset="0"/>
                <a:ea typeface="ＭＳ Ｐゴシック" charset="0"/>
              </a:rPr>
              <a:t>Espíritu</a:t>
            </a:r>
          </a:p>
        </p:txBody>
      </p:sp>
      <p:sp>
        <p:nvSpPr>
          <p:cNvPr id="41989" name="AutoShape 5"/>
          <p:cNvSpPr>
            <a:spLocks noChangeArrowheads="1"/>
          </p:cNvSpPr>
          <p:nvPr/>
        </p:nvSpPr>
        <p:spPr bwMode="auto">
          <a:xfrm rot="-7147046">
            <a:off x="2886869" y="3766344"/>
            <a:ext cx="2066925" cy="357187"/>
          </a:xfrm>
          <a:prstGeom prst="flowChartExtract">
            <a:avLst/>
          </a:prstGeom>
          <a:solidFill>
            <a:srgbClr val="99FF99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C" smtClean="0">
              <a:solidFill>
                <a:srgbClr val="FFFFFF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41990" name="Rectangle 6"/>
          <p:cNvSpPr>
            <a:spLocks noChangeArrowheads="1"/>
          </p:cNvSpPr>
          <p:nvPr/>
        </p:nvSpPr>
        <p:spPr bwMode="auto">
          <a:xfrm>
            <a:off x="2932113" y="4446588"/>
            <a:ext cx="622300" cy="788987"/>
          </a:xfrm>
          <a:prstGeom prst="rect">
            <a:avLst/>
          </a:prstGeom>
          <a:solidFill>
            <a:srgbClr val="99FF99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s-EC" smtClean="0">
              <a:solidFill>
                <a:srgbClr val="FFFFFF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41991" name="AutoShape 7"/>
          <p:cNvSpPr>
            <a:spLocks noChangeArrowheads="1"/>
          </p:cNvSpPr>
          <p:nvPr/>
        </p:nvSpPr>
        <p:spPr bwMode="auto">
          <a:xfrm>
            <a:off x="3132138" y="3336925"/>
            <a:ext cx="312737" cy="347663"/>
          </a:xfrm>
          <a:custGeom>
            <a:avLst/>
            <a:gdLst>
              <a:gd name="T0" fmla="*/ 2147483647 w 21600"/>
              <a:gd name="T1" fmla="*/ 2147483647 h 21600"/>
              <a:gd name="T2" fmla="*/ 1862927304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C" smtClean="0">
              <a:solidFill>
                <a:srgbClr val="FFFFFF"/>
              </a:solidFill>
              <a:latin typeface="Arial" charset="0"/>
              <a:ea typeface="ＭＳ Ｐゴシック" charset="0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1936750" y="2919413"/>
            <a:ext cx="776288" cy="2081212"/>
            <a:chOff x="1220" y="1670"/>
            <a:chExt cx="564" cy="1361"/>
          </a:xfrm>
        </p:grpSpPr>
        <p:sp>
          <p:nvSpPr>
            <p:cNvPr id="8206" name="AutoShape 9"/>
            <p:cNvSpPr>
              <a:spLocks noChangeArrowheads="1"/>
            </p:cNvSpPr>
            <p:nvPr/>
          </p:nvSpPr>
          <p:spPr bwMode="auto">
            <a:xfrm rot="7147046" flipH="1">
              <a:off x="988" y="2237"/>
              <a:ext cx="1361" cy="227"/>
            </a:xfrm>
            <a:prstGeom prst="flowChartExtract">
              <a:avLst/>
            </a:prstGeom>
            <a:solidFill>
              <a:srgbClr val="99FF99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EC" smtClean="0">
                <a:solidFill>
                  <a:srgbClr val="FFFFFF"/>
                </a:solidFill>
                <a:latin typeface="Arial" charset="0"/>
                <a:ea typeface="ＭＳ Ｐゴシック" charset="0"/>
              </a:endParaRPr>
            </a:p>
          </p:txBody>
        </p:sp>
        <p:sp>
          <p:nvSpPr>
            <p:cNvPr id="8207" name="WordArt 10"/>
            <p:cNvSpPr>
              <a:spLocks noChangeArrowheads="1" noChangeShapeType="1" noTextEdit="1"/>
            </p:cNvSpPr>
            <p:nvPr/>
          </p:nvSpPr>
          <p:spPr bwMode="auto">
            <a:xfrm>
              <a:off x="1220" y="2122"/>
              <a:ext cx="564" cy="446"/>
            </a:xfrm>
            <a:prstGeom prst="rect">
              <a:avLst/>
            </a:prstGeom>
          </p:spPr>
          <p:txBody>
            <a:bodyPr wrap="none" fromWordArt="1">
              <a:prstTxWarp prst="textSlantUp">
                <a:avLst>
                  <a:gd name="adj" fmla="val 55556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s-ES" kern="10" smtClean="0">
                  <a:ln w="9525">
                    <a:solidFill>
                      <a:srgbClr val="FF6600"/>
                    </a:solidFill>
                    <a:round/>
                    <a:headEnd/>
                    <a:tailEnd/>
                  </a:ln>
                  <a:solidFill>
                    <a:srgbClr val="FF6600"/>
                  </a:solidFill>
                  <a:latin typeface="Arial Black"/>
                  <a:ea typeface="Arial Black"/>
                  <a:cs typeface="Arial Black"/>
                </a:rPr>
                <a:t>Cuerpo</a:t>
              </a:r>
            </a:p>
          </p:txBody>
        </p:sp>
      </p:grp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2703513" y="1700213"/>
            <a:ext cx="1106487" cy="1230312"/>
            <a:chOff x="1703" y="902"/>
            <a:chExt cx="804" cy="804"/>
          </a:xfrm>
        </p:grpSpPr>
        <p:sp>
          <p:nvSpPr>
            <p:cNvPr id="8203" name="AutoShape 12"/>
            <p:cNvSpPr>
              <a:spLocks noChangeArrowheads="1"/>
            </p:cNvSpPr>
            <p:nvPr/>
          </p:nvSpPr>
          <p:spPr bwMode="auto">
            <a:xfrm>
              <a:off x="1746" y="1026"/>
              <a:ext cx="680" cy="680"/>
            </a:xfrm>
            <a:prstGeom prst="smileyFace">
              <a:avLst>
                <a:gd name="adj" fmla="val 4653"/>
              </a:avLst>
            </a:prstGeom>
            <a:solidFill>
              <a:srgbClr val="FF66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s-EC" b="1" smtClean="0">
                <a:solidFill>
                  <a:srgbClr val="FFFFFF"/>
                </a:solidFill>
                <a:latin typeface="Arial" charset="0"/>
                <a:ea typeface="ＭＳ Ｐゴシック" charset="0"/>
              </a:endParaRPr>
            </a:p>
          </p:txBody>
        </p:sp>
        <p:sp>
          <p:nvSpPr>
            <p:cNvPr id="8204" name="WordArt 13"/>
            <p:cNvSpPr>
              <a:spLocks noChangeArrowheads="1" noChangeShapeType="1" noTextEdit="1"/>
            </p:cNvSpPr>
            <p:nvPr/>
          </p:nvSpPr>
          <p:spPr bwMode="auto">
            <a:xfrm>
              <a:off x="1703" y="925"/>
              <a:ext cx="804" cy="228"/>
            </a:xfrm>
            <a:prstGeom prst="rect">
              <a:avLst/>
            </a:prstGeom>
          </p:spPr>
          <p:txBody>
            <a:bodyPr spcFirstLastPara="1" wrap="none" fromWordArt="1">
              <a:prstTxWarp prst="textArchUp">
                <a:avLst>
                  <a:gd name="adj" fmla="val 11067212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o-RO" sz="2000" kern="10" spc="400" smtClean="0">
                  <a:ln w="9525">
                    <a:solidFill>
                      <a:srgbClr val="FF6600"/>
                    </a:solidFill>
                    <a:round/>
                    <a:headEnd/>
                    <a:tailEnd/>
                  </a:ln>
                  <a:solidFill>
                    <a:srgbClr val="FF6600"/>
                  </a:solidFill>
                  <a:latin typeface="Arial Black"/>
                  <a:ea typeface="Arial Black"/>
                  <a:cs typeface="Arial Black"/>
                </a:rPr>
                <a:t>Intelecto</a:t>
              </a:r>
              <a:endParaRPr lang="es-ES" sz="2000" kern="10" spc="400" smtClean="0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FF6600"/>
                </a:solidFill>
                <a:latin typeface="Arial Black"/>
                <a:ea typeface="Arial Black"/>
                <a:cs typeface="Arial Black"/>
              </a:endParaRPr>
            </a:p>
          </p:txBody>
        </p:sp>
        <p:sp>
          <p:nvSpPr>
            <p:cNvPr id="8205" name="Freeform 14"/>
            <p:cNvSpPr>
              <a:spLocks/>
            </p:cNvSpPr>
            <p:nvPr/>
          </p:nvSpPr>
          <p:spPr bwMode="auto">
            <a:xfrm>
              <a:off x="1872" y="902"/>
              <a:ext cx="361" cy="333"/>
            </a:xfrm>
            <a:custGeom>
              <a:avLst/>
              <a:gdLst>
                <a:gd name="T0" fmla="*/ 2 w 361"/>
                <a:gd name="T1" fmla="*/ 186 h 333"/>
                <a:gd name="T2" fmla="*/ 11 w 361"/>
                <a:gd name="T3" fmla="*/ 122 h 333"/>
                <a:gd name="T4" fmla="*/ 30 w 361"/>
                <a:gd name="T5" fmla="*/ 140 h 333"/>
                <a:gd name="T6" fmla="*/ 48 w 361"/>
                <a:gd name="T7" fmla="*/ 113 h 333"/>
                <a:gd name="T8" fmla="*/ 66 w 361"/>
                <a:gd name="T9" fmla="*/ 140 h 333"/>
                <a:gd name="T10" fmla="*/ 94 w 361"/>
                <a:gd name="T11" fmla="*/ 95 h 333"/>
                <a:gd name="T12" fmla="*/ 112 w 361"/>
                <a:gd name="T13" fmla="*/ 122 h 333"/>
                <a:gd name="T14" fmla="*/ 139 w 361"/>
                <a:gd name="T15" fmla="*/ 67 h 333"/>
                <a:gd name="T16" fmla="*/ 149 w 361"/>
                <a:gd name="T17" fmla="*/ 131 h 333"/>
                <a:gd name="T18" fmla="*/ 176 w 361"/>
                <a:gd name="T19" fmla="*/ 113 h 333"/>
                <a:gd name="T20" fmla="*/ 185 w 361"/>
                <a:gd name="T21" fmla="*/ 85 h 333"/>
                <a:gd name="T22" fmla="*/ 194 w 361"/>
                <a:gd name="T23" fmla="*/ 131 h 333"/>
                <a:gd name="T24" fmla="*/ 231 w 361"/>
                <a:gd name="T25" fmla="*/ 95 h 333"/>
                <a:gd name="T26" fmla="*/ 249 w 361"/>
                <a:gd name="T27" fmla="*/ 149 h 333"/>
                <a:gd name="T28" fmla="*/ 258 w 361"/>
                <a:gd name="T29" fmla="*/ 122 h 333"/>
                <a:gd name="T30" fmla="*/ 277 w 361"/>
                <a:gd name="T31" fmla="*/ 122 h 333"/>
                <a:gd name="T32" fmla="*/ 304 w 361"/>
                <a:gd name="T33" fmla="*/ 149 h 333"/>
                <a:gd name="T34" fmla="*/ 322 w 361"/>
                <a:gd name="T35" fmla="*/ 113 h 333"/>
                <a:gd name="T36" fmla="*/ 331 w 361"/>
                <a:gd name="T37" fmla="*/ 159 h 333"/>
                <a:gd name="T38" fmla="*/ 341 w 361"/>
                <a:gd name="T39" fmla="*/ 204 h 333"/>
                <a:gd name="T40" fmla="*/ 350 w 361"/>
                <a:gd name="T41" fmla="*/ 177 h 333"/>
                <a:gd name="T42" fmla="*/ 359 w 361"/>
                <a:gd name="T43" fmla="*/ 213 h 333"/>
                <a:gd name="T44" fmla="*/ 322 w 361"/>
                <a:gd name="T45" fmla="*/ 140 h 333"/>
                <a:gd name="T46" fmla="*/ 313 w 361"/>
                <a:gd name="T47" fmla="*/ 104 h 333"/>
                <a:gd name="T48" fmla="*/ 295 w 361"/>
                <a:gd name="T49" fmla="*/ 131 h 333"/>
                <a:gd name="T50" fmla="*/ 286 w 361"/>
                <a:gd name="T51" fmla="*/ 104 h 333"/>
                <a:gd name="T52" fmla="*/ 258 w 361"/>
                <a:gd name="T53" fmla="*/ 113 h 333"/>
                <a:gd name="T54" fmla="*/ 240 w 361"/>
                <a:gd name="T55" fmla="*/ 168 h 333"/>
                <a:gd name="T56" fmla="*/ 203 w 361"/>
                <a:gd name="T57" fmla="*/ 159 h 333"/>
                <a:gd name="T58" fmla="*/ 158 w 361"/>
                <a:gd name="T59" fmla="*/ 140 h 333"/>
                <a:gd name="T60" fmla="*/ 130 w 361"/>
                <a:gd name="T61" fmla="*/ 149 h 333"/>
                <a:gd name="T62" fmla="*/ 112 w 361"/>
                <a:gd name="T63" fmla="*/ 168 h 333"/>
                <a:gd name="T64" fmla="*/ 94 w 361"/>
                <a:gd name="T65" fmla="*/ 204 h 333"/>
                <a:gd name="T66" fmla="*/ 85 w 361"/>
                <a:gd name="T67" fmla="*/ 177 h 333"/>
                <a:gd name="T68" fmla="*/ 66 w 361"/>
                <a:gd name="T69" fmla="*/ 195 h 333"/>
                <a:gd name="T70" fmla="*/ 48 w 361"/>
                <a:gd name="T71" fmla="*/ 195 h 333"/>
                <a:gd name="T72" fmla="*/ 39 w 361"/>
                <a:gd name="T73" fmla="*/ 232 h 333"/>
                <a:gd name="T74" fmla="*/ 30 w 361"/>
                <a:gd name="T75" fmla="*/ 204 h 333"/>
                <a:gd name="T76" fmla="*/ 103 w 361"/>
                <a:gd name="T77" fmla="*/ 159 h 333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361"/>
                <a:gd name="T118" fmla="*/ 0 h 333"/>
                <a:gd name="T119" fmla="*/ 361 w 361"/>
                <a:gd name="T120" fmla="*/ 333 h 333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361" h="333">
                  <a:moveTo>
                    <a:pt x="2" y="186"/>
                  </a:moveTo>
                  <a:cubicBezTo>
                    <a:pt x="5" y="165"/>
                    <a:pt x="0" y="140"/>
                    <a:pt x="11" y="122"/>
                  </a:cubicBezTo>
                  <a:cubicBezTo>
                    <a:pt x="16" y="115"/>
                    <a:pt x="22" y="142"/>
                    <a:pt x="30" y="140"/>
                  </a:cubicBezTo>
                  <a:cubicBezTo>
                    <a:pt x="41" y="137"/>
                    <a:pt x="42" y="122"/>
                    <a:pt x="48" y="113"/>
                  </a:cubicBezTo>
                  <a:cubicBezTo>
                    <a:pt x="54" y="122"/>
                    <a:pt x="55" y="137"/>
                    <a:pt x="66" y="140"/>
                  </a:cubicBezTo>
                  <a:cubicBezTo>
                    <a:pt x="82" y="144"/>
                    <a:pt x="93" y="99"/>
                    <a:pt x="94" y="95"/>
                  </a:cubicBezTo>
                  <a:cubicBezTo>
                    <a:pt x="100" y="104"/>
                    <a:pt x="101" y="122"/>
                    <a:pt x="112" y="122"/>
                  </a:cubicBezTo>
                  <a:cubicBezTo>
                    <a:pt x="124" y="122"/>
                    <a:pt x="137" y="73"/>
                    <a:pt x="139" y="67"/>
                  </a:cubicBezTo>
                  <a:cubicBezTo>
                    <a:pt x="142" y="88"/>
                    <a:pt x="135" y="114"/>
                    <a:pt x="149" y="131"/>
                  </a:cubicBezTo>
                  <a:cubicBezTo>
                    <a:pt x="156" y="139"/>
                    <a:pt x="169" y="122"/>
                    <a:pt x="176" y="113"/>
                  </a:cubicBezTo>
                  <a:cubicBezTo>
                    <a:pt x="182" y="105"/>
                    <a:pt x="182" y="94"/>
                    <a:pt x="185" y="85"/>
                  </a:cubicBezTo>
                  <a:cubicBezTo>
                    <a:pt x="188" y="100"/>
                    <a:pt x="183" y="120"/>
                    <a:pt x="194" y="131"/>
                  </a:cubicBezTo>
                  <a:cubicBezTo>
                    <a:pt x="219" y="156"/>
                    <a:pt x="231" y="96"/>
                    <a:pt x="231" y="95"/>
                  </a:cubicBezTo>
                  <a:cubicBezTo>
                    <a:pt x="208" y="0"/>
                    <a:pt x="228" y="117"/>
                    <a:pt x="249" y="149"/>
                  </a:cubicBezTo>
                  <a:cubicBezTo>
                    <a:pt x="252" y="140"/>
                    <a:pt x="256" y="113"/>
                    <a:pt x="258" y="122"/>
                  </a:cubicBezTo>
                  <a:cubicBezTo>
                    <a:pt x="276" y="204"/>
                    <a:pt x="258" y="333"/>
                    <a:pt x="277" y="122"/>
                  </a:cubicBezTo>
                  <a:cubicBezTo>
                    <a:pt x="291" y="163"/>
                    <a:pt x="285" y="267"/>
                    <a:pt x="304" y="149"/>
                  </a:cubicBezTo>
                  <a:cubicBezTo>
                    <a:pt x="327" y="219"/>
                    <a:pt x="296" y="139"/>
                    <a:pt x="322" y="113"/>
                  </a:cubicBezTo>
                  <a:cubicBezTo>
                    <a:pt x="333" y="102"/>
                    <a:pt x="328" y="144"/>
                    <a:pt x="331" y="159"/>
                  </a:cubicBezTo>
                  <a:cubicBezTo>
                    <a:pt x="334" y="174"/>
                    <a:pt x="338" y="189"/>
                    <a:pt x="341" y="204"/>
                  </a:cubicBezTo>
                  <a:cubicBezTo>
                    <a:pt x="344" y="195"/>
                    <a:pt x="342" y="173"/>
                    <a:pt x="350" y="177"/>
                  </a:cubicBezTo>
                  <a:cubicBezTo>
                    <a:pt x="361" y="183"/>
                    <a:pt x="359" y="225"/>
                    <a:pt x="359" y="213"/>
                  </a:cubicBezTo>
                  <a:cubicBezTo>
                    <a:pt x="359" y="167"/>
                    <a:pt x="351" y="169"/>
                    <a:pt x="322" y="140"/>
                  </a:cubicBezTo>
                  <a:cubicBezTo>
                    <a:pt x="319" y="128"/>
                    <a:pt x="325" y="108"/>
                    <a:pt x="313" y="104"/>
                  </a:cubicBezTo>
                  <a:cubicBezTo>
                    <a:pt x="303" y="101"/>
                    <a:pt x="306" y="131"/>
                    <a:pt x="295" y="131"/>
                  </a:cubicBezTo>
                  <a:cubicBezTo>
                    <a:pt x="286" y="131"/>
                    <a:pt x="289" y="113"/>
                    <a:pt x="286" y="104"/>
                  </a:cubicBezTo>
                  <a:cubicBezTo>
                    <a:pt x="277" y="107"/>
                    <a:pt x="264" y="105"/>
                    <a:pt x="258" y="113"/>
                  </a:cubicBezTo>
                  <a:cubicBezTo>
                    <a:pt x="247" y="129"/>
                    <a:pt x="240" y="168"/>
                    <a:pt x="240" y="168"/>
                  </a:cubicBezTo>
                  <a:cubicBezTo>
                    <a:pt x="208" y="134"/>
                    <a:pt x="221" y="91"/>
                    <a:pt x="203" y="159"/>
                  </a:cubicBezTo>
                  <a:cubicBezTo>
                    <a:pt x="176" y="131"/>
                    <a:pt x="176" y="85"/>
                    <a:pt x="158" y="140"/>
                  </a:cubicBezTo>
                  <a:cubicBezTo>
                    <a:pt x="127" y="110"/>
                    <a:pt x="148" y="119"/>
                    <a:pt x="130" y="149"/>
                  </a:cubicBezTo>
                  <a:cubicBezTo>
                    <a:pt x="126" y="157"/>
                    <a:pt x="118" y="162"/>
                    <a:pt x="112" y="168"/>
                  </a:cubicBezTo>
                  <a:cubicBezTo>
                    <a:pt x="92" y="105"/>
                    <a:pt x="115" y="162"/>
                    <a:pt x="94" y="204"/>
                  </a:cubicBezTo>
                  <a:cubicBezTo>
                    <a:pt x="90" y="213"/>
                    <a:pt x="88" y="186"/>
                    <a:pt x="85" y="177"/>
                  </a:cubicBezTo>
                  <a:cubicBezTo>
                    <a:pt x="79" y="183"/>
                    <a:pt x="71" y="188"/>
                    <a:pt x="66" y="195"/>
                  </a:cubicBezTo>
                  <a:cubicBezTo>
                    <a:pt x="50" y="221"/>
                    <a:pt x="64" y="244"/>
                    <a:pt x="48" y="195"/>
                  </a:cubicBezTo>
                  <a:cubicBezTo>
                    <a:pt x="45" y="207"/>
                    <a:pt x="50" y="226"/>
                    <a:pt x="39" y="232"/>
                  </a:cubicBezTo>
                  <a:cubicBezTo>
                    <a:pt x="30" y="236"/>
                    <a:pt x="28" y="214"/>
                    <a:pt x="30" y="204"/>
                  </a:cubicBezTo>
                  <a:cubicBezTo>
                    <a:pt x="35" y="176"/>
                    <a:pt x="103" y="159"/>
                    <a:pt x="103" y="159"/>
                  </a:cubicBezTo>
                </a:path>
              </a:pathLst>
            </a:custGeom>
            <a:solidFill>
              <a:srgbClr val="FF66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EC" smtClean="0">
                <a:solidFill>
                  <a:srgbClr val="FFFFFF"/>
                </a:solidFill>
                <a:latin typeface="Arial" charset="0"/>
                <a:ea typeface="ＭＳ Ｐゴシック" charset="0"/>
              </a:endParaRPr>
            </a:p>
          </p:txBody>
        </p:sp>
      </p:grpSp>
      <p:sp>
        <p:nvSpPr>
          <p:cNvPr id="8202" name="Text Box 15"/>
          <p:cNvSpPr txBox="1">
            <a:spLocks noChangeArrowheads="1"/>
          </p:cNvSpPr>
          <p:nvPr/>
        </p:nvSpPr>
        <p:spPr bwMode="auto">
          <a:xfrm>
            <a:off x="755650" y="260350"/>
            <a:ext cx="590391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s-ES" sz="4000" smtClean="0">
                <a:solidFill>
                  <a:srgbClr val="FFFF00"/>
                </a:solidFill>
                <a:latin typeface="Arial Black" charset="0"/>
              </a:rPr>
              <a:t>¿CÓMO ESTOY?</a:t>
            </a:r>
          </a:p>
        </p:txBody>
      </p:sp>
    </p:spTree>
    <p:extLst>
      <p:ext uri="{BB962C8B-B14F-4D97-AF65-F5344CB8AC3E}">
        <p14:creationId xmlns:p14="http://schemas.microsoft.com/office/powerpoint/2010/main" val="261626076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7.16763E-6 C 0.02952 -0.03075 0.05903 -0.06127 0.07865 -0.05248 C 0.09827 -0.04369 0.10487 0.03492 0.11806 0.05249 C 0.13125 0.07006 0.13125 0.01758 0.15747 0.05249 C 0.18369 0.08741 0.23612 0.24463 0.27553 0.2622 C 0.31494 0.27978 0.38056 0.13989 0.39375 0.15746 C 0.40695 0.17504 0.33473 0.34105 0.35434 0.36717 C 0.37396 0.3933 0.48559 0.29735 0.51181 0.31469 C 0.53803 0.33203 0.52483 0.40186 0.51181 0.47191 " pathEditMode="relative" ptsTypes="aaaaaaaaA">
                                      <p:cBhvr>
                                        <p:cTn id="6" dur="2000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861 0.1052 C 0.19045 0.03515 0.28247 -0.03468 0.3349 -0.05225 C 0.38733 -0.06983 0.41372 -0.01734 0.41372 0.00023 C 0.41372 0.0178 0.34323 0.06821 0.3349 0.05272 C 0.32657 0.03723 0.35729 -0.06289 0.3632 -0.09341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47" y="-994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56647E-6 C 0.01927 -0.00716 0.02778 -0.00369 0.05226 -0.00231 C 0.06267 0.0081 0.05642 -4.56647E-6 0.06493 0.01896 C 0.07066 0.03168 0.07656 0.04417 0.08246 0.05688 C 0.09045 0.07422 0.09045 0.09711 0.09514 0.11607 C 0.10087 0.08532 0.12205 0.07006 0.1349 0.0444 C 0.14861 0.01688 0.13958 0.02937 0.16337 0.00833 C 0.17535 0.03469 0.18646 0.07723 0.19358 0.10567 C 0.1941 0.10752 0.18889 0.10128 0.19045 0.10128 C 0.19288 0.10128 0.19462 0.10428 0.1967 0.10567 C 0.21059 0.09758 0.21337 0.09735 0.22691 0.08024 C 0.23125 0.07469 0.23455 0.06798 0.23802 0.06128 C 0.23941 0.05873 0.23941 0.05503 0.24115 0.05272 C 0.24687 0.04509 0.25625 0.04532 0.26337 0.04 C 0.27587 0.03076 0.28889 0.02243 0.3 0.01041 C 0.31476 -0.00554 0.33646 -0.04763 0.34757 -0.06774 C 0.35764 -0.05919 0.3717 -0.04994 0.3809 -0.03815 C 0.39809 -0.07005 0.40347 -0.07537 0.41424 -0.11005 C 0.41597 -0.11537 0.41736 -0.12693 0.41736 -0.1267 C 0.41354 -0.14751 0.42465 -0.16416 0.4316 -0.18196 C 0.43333 -0.18612 0.4349 -0.19052 0.43646 -0.19468 C 0.4375 -0.19745 0.41458 -0.11653 0.41458 -0.1163 " pathEditMode="relative" rAng="0" ptsTypes="ffffffffffffffffffffff">
                                      <p:cBhvr>
                                        <p:cTn id="10" dur="20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875" y="-406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591 0.08046 C -0.04202 0.0682 -0.04011 0.07537 -0.01789 0.08046 C 3.33333E-6 0.09965 0.02951 0.12393 0.04566 0.15237 C 0.04774 0.14081 0.04965 0.13826 0.05833 0.13549 C 0.09062 0.13688 0.12309 0.13479 0.15521 0.13965 C 0.16093 0.14057 0.16441 0.1489 0.16944 0.15237 C 0.17552 0.15653 0.18246 0.15861 0.18854 0.16277 C 0.20173 0.17156 0.23107 0.19699 0.25034 0.20716 C 0.25625 0.23144 0.25208 0.25826 0.25677 0.28346 C 0.27152 0.28185 0.28055 0.28601 0.28854 0.27075 C 0.29271 0.25341 0.29236 0.23907 0.29323 0.21988 C 0.30347 0.22219 0.30069 0.21872 0.30434 0.22427 " pathEditMode="relative" ptsTypes="fffffffffffA">
                                      <p:cBhvr>
                                        <p:cTn id="12" dur="2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542 0.01133 C 0.07761 -0.02566 0.10018 -0.07514 0.12656 -0.08809 C 0.16111 -0.06751 0.14097 -0.0511 0.14097 0.01341 C 0.14097 0.01711 0.14306 0.00648 0.1441 0.00301 C 0.1474 -0.00901 0.14913 -0.02196 0.15365 -0.03306 C 0.18351 -0.10612 0.17431 -0.07838 0.18542 -0.11329 C 0.21285 -0.08347 0.22535 -0.06959 0.23143 -0.02034 C 0.2382 -0.04763 0.24809 -0.06358 0.2599 -0.08809 C 0.27413 -0.11792 0.26285 -0.10451 0.27587 -0.11768 C 0.28108 -0.10358 0.28802 -0.09156 0.29323 -0.07745 C 0.31962 -0.09664 0.31458 -0.09179 0.34722 -0.12393 C 0.36702 -0.14335 0.37882 -0.16023 0.36788 -0.14497 C 0.37396 -0.12462 0.36927 -0.14312 0.37257 -0.10913 C 0.37465 -0.08647 0.37708 -0.06404 0.37899 -0.04138 C 0.38264 -0.04855 0.38629 -0.05456 0.38854 -0.06266 C 0.38924 -0.06543 0.38802 -0.07075 0.39011 -0.07098 C 0.41007 -0.07375 0.30972 -0.18936 0.32986 -0.18936 " pathEditMode="relative" rAng="0" ptsTypes="fffffffffffffffff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33" y="-9757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73 -2.60116E-6 C -0.00555 -0.02959 -0.01163 -0.05688 -0.01423 -0.0867 C -0.01111 -0.12485 -0.01284 -0.16462 -0.00451 -0.20092 C 0.00973 -0.26196 0.0816 -0.2911 0.11407 -0.30659 C 0.14688 -0.30034 0.18056 -0.30081 0.21268 -0.28763 C 0.27136 -0.26358 0.32379 -0.18173 0.35087 -0.10358 C 0.35174 -0.09734 0.35365 -0.0911 0.35365 -0.08462 C 0.35365 -0.07884 0.35382 -0.06404 0.35087 -0.06774 C 0.34584 -0.07399 0.34723 -0.08601 0.34532 -0.09526 C 0.34549 -0.10497 0.3382 -0.19468 0.36077 -0.203 C 0.37761 -0.19237 0.38403 -0.17572 0.39289 -0.15237 C 0.39289 -0.1519 0.40608 -0.09896 0.39028 -0.11422 C 0.37188 -0.15953 0.36546 -0.19884 0.35938 -0.25156 C 0.36112 -0.30659 0.36268 -0.36162 0.36511 -0.41664 C 0.36546 -0.42728 0.36598 -0.42474 0.37205 -0.42705 C 0.39011 -0.42173 0.40157 -0.40578 0.41563 -0.38913 C 0.42483 -0.3674 0.4283 -0.36046 0.4257 -0.33618 C 0.41337 -0.35029 0.4132 -0.34612 0.43108 -0.38474 C 0.44063 -0.40462 0.45782 -0.4111 0.47205 -0.41873 C 0.48525 -0.41364 0.49462 -0.4074 0.50313 -0.39121 C 0.50365 -0.38844 0.50296 -0.38427 0.50452 -0.38266 C 0.50573 -0.3815 0.5066 -0.38543 0.5073 -0.38705 C 0.50851 -0.38913 0.50921 -0.39121 0.51007 -0.39329 C 0.51112 -0.39815 0.51042 -0.40462 0.51302 -0.40809 C 0.51598 -0.41202 0.52066 -0.41086 0.52431 -0.41225 C 0.54289 -0.41849 0.56042 -0.42034 0.57917 -0.42289 C 0.5849 -0.42219 0.5908 -0.42312 0.59618 -0.42081 C 0.59948 -0.41942 0.60122 -0.403 0.60191 -0.39953 C 0.60087 -0.38381 0.59983 -0.37549 0.59757 -0.36162 C 0.59914 -0.33988 0.59566 -0.31445 0.61181 -0.30867 C 0.6191 -0.30058 0.62309 -0.29433 0.62587 -0.28115 C 0.62622 -0.26982 0.62518 -0.25826 0.62726 -0.2474 C 0.62761 -0.24532 0.63021 -0.2504 0.6316 -0.24948 C 0.63299 -0.24855 0.63299 -0.24323 0.63299 -0.243 " pathEditMode="relative" rAng="0" ptsTypes="fffffffffffffffffffffffffffffffffA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111" y="-21364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57 0.03168 C 0.05903 0.02405 0.09028 0.01919 0.12414 0.01688 C 0.1448 0.01757 0.16563 0.01549 0.18611 0.01896 C 0.19497 0.02058 0.22275 0.04 0.23056 0.04648 C 0.24323 0.05688 0.2566 0.06636 0.26858 0.07815 C 0.27552 0.08486 0.28004 0.09549 0.28611 0.10359 C 0.28664 0.10567 0.28611 0.10937 0.28768 0.10983 C 0.28941 0.11052 0.2908 0.10705 0.29236 0.10567 C 0.29601 0.10266 0.29948 0.09896 0.30348 0.09711 C 0.31337 0.09249 0.32361 0.09041 0.33368 0.08648 C 0.37952 0.0689 0.32414 0.08116 0.41459 0.07168 C 0.41719 0.07515 0.42014 0.07838 0.42257 0.08231 C 0.42709 0.08971 0.43525 0.10567 0.43525 0.10567 C 0.43855 0.11885 0.44497 0.13341 0.45434 0.13942 C 0.46459 0.15353 0.47327 0.15214 0.48768 0.15214 " pathEditMode="relative" ptsTypes="ffffffffffffffA">
                                      <p:cBhvr>
                                        <p:cTn id="20" dur="20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 animBg="1"/>
      <p:bldP spid="41987" grpId="0" animBg="1"/>
      <p:bldP spid="41988" grpId="0" animBg="1"/>
      <p:bldP spid="41989" grpId="0" animBg="1"/>
      <p:bldP spid="41990" grpId="0" animBg="1"/>
      <p:bldP spid="41991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FORMACIÓN AFECTIVA</a:t>
            </a:r>
            <a:endParaRPr lang="es-ES" dirty="0"/>
          </a:p>
        </p:txBody>
      </p:sp>
      <p:sp>
        <p:nvSpPr>
          <p:cNvPr id="16896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lnSpc>
                <a:spcPct val="90000"/>
              </a:lnSpc>
              <a:spcBef>
                <a:spcPct val="50000"/>
              </a:spcBef>
              <a:buFont typeface="Wingdings" charset="2"/>
              <a:buChar char="§"/>
            </a:pPr>
            <a:r>
              <a:rPr lang="es-ES_tradnl" sz="2400" dirty="0"/>
              <a:t>problemas relacionales</a:t>
            </a:r>
          </a:p>
          <a:p>
            <a:pPr marL="342900" indent="-342900">
              <a:lnSpc>
                <a:spcPct val="90000"/>
              </a:lnSpc>
              <a:spcBef>
                <a:spcPct val="50000"/>
              </a:spcBef>
              <a:buFont typeface="Wingdings" charset="2"/>
              <a:buChar char="§"/>
            </a:pPr>
            <a:r>
              <a:rPr lang="es-ES_tradnl" sz="2400" dirty="0"/>
              <a:t>ausencia de comunicación profunda, aislamiento emocional </a:t>
            </a:r>
          </a:p>
          <a:p>
            <a:pPr marL="342900" indent="-342900">
              <a:lnSpc>
                <a:spcPct val="90000"/>
              </a:lnSpc>
              <a:spcBef>
                <a:spcPct val="50000"/>
              </a:spcBef>
              <a:buFont typeface="Wingdings" charset="2"/>
              <a:buChar char="§"/>
            </a:pPr>
            <a:r>
              <a:rPr lang="es-ES_tradnl" sz="2400" dirty="0"/>
              <a:t>desconocimiento de la dinámica de la sexualidad humana y sus implicaciones psicofisiológicas (hormonas, </a:t>
            </a:r>
            <a:r>
              <a:rPr lang="es-ES_tradnl" sz="2400" dirty="0" err="1"/>
              <a:t>bioritmos</a:t>
            </a:r>
            <a:r>
              <a:rPr lang="es-ES_tradnl" sz="2400" dirty="0"/>
              <a:t>, etc.)</a:t>
            </a:r>
          </a:p>
          <a:p>
            <a:pPr marL="342900" indent="-342900">
              <a:lnSpc>
                <a:spcPct val="90000"/>
              </a:lnSpc>
              <a:spcBef>
                <a:spcPct val="50000"/>
              </a:spcBef>
              <a:buFont typeface="Wingdings" charset="2"/>
              <a:buChar char="§"/>
            </a:pPr>
            <a:r>
              <a:rPr lang="es-ES_tradnl" sz="2400" dirty="0"/>
              <a:t>dificultades para asumir la orientación sexual propia y la historia sexual  (experiencias tempranas, abuso, mecanismos de defensa - represión</a:t>
            </a:r>
          </a:p>
          <a:p>
            <a:pPr marL="342900" indent="-342900">
              <a:lnSpc>
                <a:spcPct val="90000"/>
              </a:lnSpc>
              <a:spcBef>
                <a:spcPct val="50000"/>
              </a:spcBef>
              <a:buFont typeface="Wingdings" charset="2"/>
              <a:buChar char="§"/>
            </a:pPr>
            <a:r>
              <a:rPr lang="es-ES_tradnl" sz="2400" dirty="0"/>
              <a:t>dificultad en el manejo de los sentimientos y las emociones. </a:t>
            </a:r>
            <a:endParaRPr lang="es-ES" sz="2400" dirty="0"/>
          </a:p>
        </p:txBody>
      </p:sp>
      <p:pic>
        <p:nvPicPr>
          <p:cNvPr id="5" name="Marcador de posición de imagen 9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35574" r="35574"/>
          <a:stretch>
            <a:fillRect/>
          </a:stretch>
        </p:blipFill>
        <p:spPr>
          <a:xfrm>
            <a:off x="3174" y="1598512"/>
            <a:ext cx="1332000" cy="509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962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OBSTÁCULOS AFECTIVOS</a:t>
            </a:r>
            <a:endParaRPr lang="es-ES" dirty="0"/>
          </a:p>
        </p:txBody>
      </p:sp>
      <p:sp>
        <p:nvSpPr>
          <p:cNvPr id="15974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indent="-342900">
              <a:spcBef>
                <a:spcPct val="50000"/>
              </a:spcBef>
              <a:buFont typeface="Wingdings" charset="2"/>
              <a:buChar char="§"/>
            </a:pPr>
            <a:r>
              <a:rPr lang="es-ES_tradnl" sz="2400" dirty="0" smtClean="0"/>
              <a:t>ausencia </a:t>
            </a:r>
            <a:r>
              <a:rPr lang="es-ES_tradnl" sz="2400" dirty="0"/>
              <a:t>de “límites” </a:t>
            </a:r>
            <a:r>
              <a:rPr lang="es-ES_tradnl" sz="2400" dirty="0" smtClean="0"/>
              <a:t>profesionales </a:t>
            </a:r>
            <a:r>
              <a:rPr lang="es-ES_tradnl" sz="2400" dirty="0"/>
              <a:t>, relaciones duales,  parámetros no claros de la  relación ministerial  (horarios, lugares, personas, frecuencia, supervisión)</a:t>
            </a:r>
          </a:p>
          <a:p>
            <a:pPr marL="342900" indent="-342900">
              <a:spcBef>
                <a:spcPct val="50000"/>
              </a:spcBef>
              <a:buFont typeface="Wingdings" charset="2"/>
              <a:buChar char="§"/>
            </a:pPr>
            <a:r>
              <a:rPr lang="es-ES_tradnl" sz="2400" dirty="0"/>
              <a:t>trabajo a “profundidad” con víctimas, con personas vulnerables (duelos, depresiones, soledad) sin la formación adecuada ni el entrenamiento.</a:t>
            </a:r>
          </a:p>
          <a:p>
            <a:pPr marL="342900" indent="-342900">
              <a:spcBef>
                <a:spcPct val="50000"/>
              </a:spcBef>
              <a:buFont typeface="Wingdings" charset="2"/>
              <a:buChar char="§"/>
            </a:pPr>
            <a:r>
              <a:rPr lang="es-ES_tradnl" sz="2400" dirty="0"/>
              <a:t>Clandestinidad y ausencia de supervisión, justificada con racionalizaciones y disculpas.</a:t>
            </a:r>
          </a:p>
          <a:p>
            <a:pPr marL="342900" indent="-342900">
              <a:spcBef>
                <a:spcPct val="50000"/>
              </a:spcBef>
              <a:buFont typeface="Wingdings" charset="2"/>
              <a:buChar char="§"/>
            </a:pPr>
            <a:r>
              <a:rPr lang="es-ES_tradnl" sz="2400" dirty="0"/>
              <a:t>Dificultad para comprender el poder personal y el impacto que tenemos sobre otras personas</a:t>
            </a:r>
            <a:endParaRPr lang="es-ES" sz="2400" dirty="0"/>
          </a:p>
        </p:txBody>
      </p:sp>
      <p:pic>
        <p:nvPicPr>
          <p:cNvPr id="5" name="Marcador de posición de imagen 9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35574" r="35574"/>
          <a:stretch>
            <a:fillRect/>
          </a:stretch>
        </p:blipFill>
        <p:spPr>
          <a:xfrm>
            <a:off x="3174" y="1598512"/>
            <a:ext cx="1332000" cy="509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337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9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59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82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59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7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59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7810143"/>
              </p:ext>
            </p:extLst>
          </p:nvPr>
        </p:nvGraphicFramePr>
        <p:xfrm>
          <a:off x="2336357" y="1598512"/>
          <a:ext cx="6127435" cy="50911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Proceso afectivo</a:t>
            </a:r>
            <a:endParaRPr lang="es-ES" dirty="0"/>
          </a:p>
        </p:txBody>
      </p:sp>
      <p:pic>
        <p:nvPicPr>
          <p:cNvPr id="9" name="Marcador de posición de imagen 9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35574" r="35574"/>
          <a:stretch>
            <a:fillRect/>
          </a:stretch>
        </p:blipFill>
        <p:spPr>
          <a:xfrm>
            <a:off x="3174" y="1598512"/>
            <a:ext cx="1332000" cy="509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947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s-ES" dirty="0" smtClean="0"/>
              <a:t>Valores familiares</a:t>
            </a:r>
            <a:endParaRPr lang="es-ES" dirty="0"/>
          </a:p>
        </p:txBody>
      </p:sp>
      <p:graphicFrame>
        <p:nvGraphicFramePr>
          <p:cNvPr id="8" name="Marcador de contenido 6"/>
          <p:cNvGraphicFramePr>
            <a:graphicFrameLocks noGrp="1"/>
          </p:cNvGraphicFramePr>
          <p:nvPr>
            <p:ph idx="1"/>
          </p:nvPr>
        </p:nvGraphicFramePr>
        <p:xfrm>
          <a:off x="1511300" y="1598613"/>
          <a:ext cx="7531100" cy="5091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9359A37-CDBD-7841-81AD-C4ACDEFD54BD}" type="datetime1">
              <a:rPr lang="es-EC"/>
              <a:pPr>
                <a:defRPr/>
              </a:pPr>
              <a:t>23/4/16</a:t>
            </a:fld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702CEF-7625-C940-BC12-7E198D287690}" type="slidenum">
              <a:rPr lang="es-ES" smtClean="0"/>
              <a:pPr>
                <a:defRPr/>
              </a:pPr>
              <a:t>43</a:t>
            </a:fld>
            <a:endParaRPr lang="es-ES"/>
          </a:p>
        </p:txBody>
      </p:sp>
      <p:pic>
        <p:nvPicPr>
          <p:cNvPr id="7" name="Marcador de posición de imagen 6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35574" r="3557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157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 xmlns:mv="urn:schemas-microsoft-com:mac:vml">
      <mp:transition xmlns:mp="http://schemas.microsoft.com/office/mac/powerpoint/2008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314" name="Picture 2" descr="JG 04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9" t="11016" r="7062" b="11873"/>
          <a:stretch/>
        </p:blipFill>
        <p:spPr bwMode="auto">
          <a:xfrm>
            <a:off x="1602871" y="1681948"/>
            <a:ext cx="7350629" cy="4631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Paso a paso</a:t>
            </a:r>
            <a:endParaRPr lang="es-ES" dirty="0"/>
          </a:p>
        </p:txBody>
      </p:sp>
      <p:pic>
        <p:nvPicPr>
          <p:cNvPr id="7" name="Marcador de posición de imagen 9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35574" r="35574"/>
          <a:stretch>
            <a:fillRect/>
          </a:stretch>
        </p:blipFill>
        <p:spPr>
          <a:xfrm>
            <a:off x="3174" y="1598512"/>
            <a:ext cx="1332000" cy="509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18215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141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Mis conflictos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7364726"/>
              </p:ext>
            </p:extLst>
          </p:nvPr>
        </p:nvGraphicFramePr>
        <p:xfrm>
          <a:off x="1915796" y="1419412"/>
          <a:ext cx="7228204" cy="54385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AE137-9187-EC49-9373-26A6D7F76657}" type="datetime1">
              <a:rPr lang="es-EC" smtClean="0"/>
              <a:t>23/4/16</a:t>
            </a:fld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pPr/>
              <a:t>45</a:t>
            </a:fld>
            <a:endParaRPr lang="es-ES" dirty="0"/>
          </a:p>
        </p:txBody>
      </p:sp>
      <p:pic>
        <p:nvPicPr>
          <p:cNvPr id="9" name="Marcador de posición de imagen 11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40189" r="40189"/>
          <a:stretch>
            <a:fillRect/>
          </a:stretch>
        </p:blipFill>
        <p:spPr>
          <a:xfrm>
            <a:off x="3174" y="1598512"/>
            <a:ext cx="1332000" cy="5091152"/>
          </a:xfrm>
        </p:spPr>
      </p:pic>
    </p:spTree>
    <p:extLst>
      <p:ext uri="{BB962C8B-B14F-4D97-AF65-F5344CB8AC3E}">
        <p14:creationId xmlns:p14="http://schemas.microsoft.com/office/powerpoint/2010/main" val="389823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Relación CERCANA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0507994"/>
              </p:ext>
            </p:extLst>
          </p:nvPr>
        </p:nvGraphicFramePr>
        <p:xfrm>
          <a:off x="1511299" y="1598512"/>
          <a:ext cx="7531435" cy="50911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4827F-6E95-2C46-A0EE-47E4F3F9B93B}" type="datetime1">
              <a:rPr lang="es-EC" smtClean="0"/>
              <a:t>23/4/16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46</a:t>
            </a:fld>
            <a:endParaRPr lang="en-US" dirty="0"/>
          </a:p>
        </p:txBody>
      </p:sp>
      <p:pic>
        <p:nvPicPr>
          <p:cNvPr id="8" name="Marcador de posición de imagen 9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35574" r="35574"/>
          <a:stretch>
            <a:fillRect/>
          </a:stretch>
        </p:blipFill>
        <p:spPr>
          <a:xfrm>
            <a:off x="3174" y="1598512"/>
            <a:ext cx="1332000" cy="509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814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Valores de </a:t>
            </a:r>
            <a:r>
              <a:rPr lang="es-ES" dirty="0" err="1" smtClean="0"/>
              <a:t>scheler</a:t>
            </a:r>
            <a:endParaRPr lang="es-ES" dirty="0"/>
          </a:p>
        </p:txBody>
      </p:sp>
      <p:pic>
        <p:nvPicPr>
          <p:cNvPr id="8" name="Marcador de contenido 7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820" t="26708" r="2822" b="15271"/>
          <a:stretch/>
        </p:blipFill>
        <p:spPr>
          <a:xfrm>
            <a:off x="1330727" y="2388678"/>
            <a:ext cx="7794268" cy="3900499"/>
          </a:xfrm>
        </p:spPr>
      </p:pic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FD87B-0BD7-734C-9CB4-DCF8B9269FAA}" type="datetime1">
              <a:rPr lang="es-EC" smtClean="0"/>
              <a:t>23/4/16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47</a:t>
            </a:fld>
            <a:endParaRPr lang="en-US" dirty="0"/>
          </a:p>
        </p:txBody>
      </p:sp>
      <p:pic>
        <p:nvPicPr>
          <p:cNvPr id="9" name="Marcador de posición de imagen 9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35574" r="35574"/>
          <a:stretch>
            <a:fillRect/>
          </a:stretch>
        </p:blipFill>
        <p:spPr>
          <a:xfrm>
            <a:off x="3174" y="1598512"/>
            <a:ext cx="1332000" cy="509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916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MI RETROALIMENTACIÓN</a:t>
            </a:r>
            <a:endParaRPr lang="es-ES" dirty="0"/>
          </a:p>
        </p:txBody>
      </p:sp>
      <p:graphicFrame>
        <p:nvGraphicFramePr>
          <p:cNvPr id="10" name="Marcador de contenido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8951951"/>
              </p:ext>
            </p:extLst>
          </p:nvPr>
        </p:nvGraphicFramePr>
        <p:xfrm>
          <a:off x="1511299" y="1598512"/>
          <a:ext cx="7531435" cy="50911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F3F7-340C-214F-9C64-26A08DD6167B}" type="datetime1">
              <a:rPr lang="es-EC" smtClean="0"/>
              <a:t>23/4/16</a:t>
            </a:fld>
            <a:endParaRPr lang="es-ES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t>48</a:t>
            </a:fld>
            <a:endParaRPr lang="es-ES"/>
          </a:p>
        </p:txBody>
      </p:sp>
      <p:pic>
        <p:nvPicPr>
          <p:cNvPr id="8" name="Marcador de posición de imagen 9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35574" r="35574"/>
          <a:stretch>
            <a:fillRect/>
          </a:stretch>
        </p:blipFill>
        <p:spPr>
          <a:xfrm>
            <a:off x="3174" y="1598512"/>
            <a:ext cx="1332000" cy="509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04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¿A qué tengo miedo?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3932912"/>
              </p:ext>
            </p:extLst>
          </p:nvPr>
        </p:nvGraphicFramePr>
        <p:xfrm>
          <a:off x="2178423" y="1673412"/>
          <a:ext cx="6965577" cy="5184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79A74-F1EF-4C4A-842D-90AA32C7C6BB}" type="datetime1">
              <a:rPr lang="es-EC" smtClean="0"/>
              <a:t>23/4/16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9" name="Marcador de posición de imagen 9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35574" r="35574"/>
          <a:stretch>
            <a:fillRect/>
          </a:stretch>
        </p:blipFill>
        <p:spPr>
          <a:xfrm>
            <a:off x="3174" y="1598512"/>
            <a:ext cx="1332000" cy="509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637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Mis reacciones</a:t>
            </a:r>
            <a:endParaRPr lang="es-ES" dirty="0"/>
          </a:p>
        </p:txBody>
      </p:sp>
      <p:graphicFrame>
        <p:nvGraphicFramePr>
          <p:cNvPr id="9" name="Marcador de contenido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1110107"/>
              </p:ext>
            </p:extLst>
          </p:nvPr>
        </p:nvGraphicFramePr>
        <p:xfrm>
          <a:off x="1511300" y="1598613"/>
          <a:ext cx="7531100" cy="5091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Marcador de fecha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3DDBC-B849-0048-8715-DC9949552570}" type="datetime1">
              <a:rPr lang="es-EC" smtClean="0"/>
              <a:t>23/4/16</a:t>
            </a:fld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pPr/>
              <a:t>6</a:t>
            </a:fld>
            <a:endParaRPr lang="es-ES" dirty="0"/>
          </a:p>
        </p:txBody>
      </p:sp>
      <p:pic>
        <p:nvPicPr>
          <p:cNvPr id="8" name="Marcador de posición de imagen 9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35574" r="3557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58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Mis reacciones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spcBef>
                <a:spcPts val="1200"/>
              </a:spcBef>
              <a:buFont typeface="+mj-ea"/>
              <a:buAutoNum type="circleNumDbPlain"/>
            </a:pPr>
            <a:r>
              <a:rPr lang="es-ES" sz="2400" dirty="0" smtClean="0"/>
              <a:t>Ante un papá alcohólico</a:t>
            </a:r>
          </a:p>
          <a:p>
            <a:pPr marL="457200" indent="-457200">
              <a:spcBef>
                <a:spcPts val="1200"/>
              </a:spcBef>
              <a:buFont typeface="+mj-ea"/>
              <a:buAutoNum type="circleNumDbPlain"/>
            </a:pPr>
            <a:r>
              <a:rPr lang="es-ES" sz="2400" dirty="0" smtClean="0"/>
              <a:t>Ante una mamá acaparadora</a:t>
            </a:r>
          </a:p>
          <a:p>
            <a:pPr marL="457200" indent="-457200">
              <a:spcBef>
                <a:spcPts val="1200"/>
              </a:spcBef>
              <a:buFont typeface="+mj-ea"/>
              <a:buAutoNum type="circleNumDbPlain"/>
            </a:pPr>
            <a:r>
              <a:rPr lang="es-ES" sz="2400" dirty="0" smtClean="0"/>
              <a:t>Ante un intento de abuso sexual</a:t>
            </a:r>
          </a:p>
          <a:p>
            <a:pPr marL="457200" indent="-457200">
              <a:spcBef>
                <a:spcPts val="1200"/>
              </a:spcBef>
              <a:buFont typeface="+mj-ea"/>
              <a:buAutoNum type="circleNumDbPlain"/>
            </a:pPr>
            <a:r>
              <a:rPr lang="es-ES" sz="2400" dirty="0" smtClean="0"/>
              <a:t>Ante la pobreza de mi familia</a:t>
            </a:r>
          </a:p>
          <a:p>
            <a:pPr marL="457200" indent="-457200">
              <a:spcBef>
                <a:spcPts val="1200"/>
              </a:spcBef>
              <a:buFont typeface="+mj-ea"/>
              <a:buAutoNum type="circleNumDbPlain"/>
            </a:pPr>
            <a:r>
              <a:rPr lang="es-ES" sz="2400" dirty="0" smtClean="0"/>
              <a:t>Ante el desprecio de mis compañeros</a:t>
            </a:r>
          </a:p>
          <a:p>
            <a:pPr marL="457200" indent="-457200">
              <a:spcBef>
                <a:spcPts val="1200"/>
              </a:spcBef>
              <a:buFont typeface="+mj-ea"/>
              <a:buAutoNum type="circleNumDbPlain"/>
            </a:pPr>
            <a:r>
              <a:rPr lang="es-ES" sz="2400" dirty="0" smtClean="0"/>
              <a:t>Ante la agresión física o moral</a:t>
            </a:r>
          </a:p>
          <a:p>
            <a:pPr marL="457200" indent="-457200">
              <a:spcBef>
                <a:spcPts val="1200"/>
              </a:spcBef>
              <a:buFont typeface="+mj-ea"/>
              <a:buAutoNum type="circleNumDbPlain"/>
            </a:pPr>
            <a:r>
              <a:rPr lang="es-ES" sz="2400" dirty="0" smtClean="0"/>
              <a:t>Ante la poca valoración</a:t>
            </a:r>
          </a:p>
          <a:p>
            <a:pPr marL="457200" indent="-457200">
              <a:spcBef>
                <a:spcPts val="1200"/>
              </a:spcBef>
              <a:buFont typeface="+mj-ea"/>
              <a:buAutoNum type="circleNumDbPlain"/>
            </a:pPr>
            <a:r>
              <a:rPr lang="es-ES" sz="2400" dirty="0" smtClean="0"/>
              <a:t>Ante los errores y culpabilidades</a:t>
            </a:r>
          </a:p>
          <a:p>
            <a:pPr marL="457200" indent="-457200">
              <a:spcBef>
                <a:spcPts val="1200"/>
              </a:spcBef>
              <a:buFont typeface="+mj-ea"/>
              <a:buAutoNum type="circleNumDbPlain"/>
            </a:pPr>
            <a:r>
              <a:rPr lang="es-ES" sz="2400" dirty="0" smtClean="0"/>
              <a:t>Ante los gritos y falta de diálogo</a:t>
            </a:r>
          </a:p>
          <a:p>
            <a:pPr marL="457200" indent="-457200">
              <a:spcBef>
                <a:spcPts val="1200"/>
              </a:spcBef>
              <a:buFont typeface="+mj-ea"/>
              <a:buAutoNum type="circleNumDbPlain"/>
            </a:pPr>
            <a:r>
              <a:rPr lang="es-ES" sz="2400" dirty="0" smtClean="0"/>
              <a:t>Ante la lejanía de Dios</a:t>
            </a:r>
            <a:endParaRPr lang="es-ES" sz="240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E9B48-C1D3-DA48-AAFD-CA6DC7D3DABC}" type="datetime1">
              <a:rPr lang="es-EC" smtClean="0"/>
              <a:t>23/4/16</a:t>
            </a:fld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pPr/>
              <a:t>7</a:t>
            </a:fld>
            <a:endParaRPr lang="es-ES" dirty="0"/>
          </a:p>
        </p:txBody>
      </p:sp>
      <p:pic>
        <p:nvPicPr>
          <p:cNvPr id="8" name="Marcador de posición de imagen 9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35574" r="3557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575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400" dirty="0" smtClean="0"/>
              <a:t>Reaccionar y afrontar </a:t>
            </a:r>
            <a:endParaRPr lang="es-ES" sz="4400" dirty="0"/>
          </a:p>
        </p:txBody>
      </p:sp>
      <p:graphicFrame>
        <p:nvGraphicFramePr>
          <p:cNvPr id="8" name="Marcador de conteni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7248386"/>
              </p:ext>
            </p:extLst>
          </p:nvPr>
        </p:nvGraphicFramePr>
        <p:xfrm>
          <a:off x="2178423" y="1381518"/>
          <a:ext cx="6508377" cy="53127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091B9-326C-CE4F-AC90-E8866E0C7865}" type="datetime1">
              <a:rPr lang="es-EC" smtClean="0"/>
              <a:pPr/>
              <a:t>23/4/16</a:t>
            </a:fld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pPr/>
              <a:t>8</a:t>
            </a:fld>
            <a:endParaRPr lang="es-ES"/>
          </a:p>
        </p:txBody>
      </p:sp>
      <p:sp>
        <p:nvSpPr>
          <p:cNvPr id="9" name="CuadroTexto 8"/>
          <p:cNvSpPr txBox="1"/>
          <p:nvPr/>
        </p:nvSpPr>
        <p:spPr>
          <a:xfrm>
            <a:off x="1345830" y="5844393"/>
            <a:ext cx="14229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600" dirty="0" smtClean="0"/>
              <a:t>Mt 7,12</a:t>
            </a:r>
            <a:endParaRPr lang="es-ES" sz="1600" dirty="0"/>
          </a:p>
        </p:txBody>
      </p:sp>
      <p:sp>
        <p:nvSpPr>
          <p:cNvPr id="10" name="CuadroTexto 9"/>
          <p:cNvSpPr txBox="1"/>
          <p:nvPr/>
        </p:nvSpPr>
        <p:spPr>
          <a:xfrm>
            <a:off x="2845288" y="5185925"/>
            <a:ext cx="14229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600" dirty="0" smtClean="0"/>
              <a:t>2 </a:t>
            </a:r>
            <a:r>
              <a:rPr lang="es-ES" sz="1600" dirty="0" err="1" smtClean="0"/>
              <a:t>Cor</a:t>
            </a:r>
            <a:r>
              <a:rPr lang="es-ES" sz="1600" dirty="0" smtClean="0"/>
              <a:t> 12,9</a:t>
            </a:r>
            <a:endParaRPr lang="es-ES" sz="1600" dirty="0"/>
          </a:p>
        </p:txBody>
      </p:sp>
      <p:sp>
        <p:nvSpPr>
          <p:cNvPr id="11" name="CuadroTexto 10"/>
          <p:cNvSpPr txBox="1"/>
          <p:nvPr/>
        </p:nvSpPr>
        <p:spPr>
          <a:xfrm>
            <a:off x="3412027" y="4404669"/>
            <a:ext cx="18048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600" dirty="0" smtClean="0"/>
              <a:t>Mc 10,35-45</a:t>
            </a:r>
            <a:endParaRPr lang="es-ES" sz="1600" dirty="0"/>
          </a:p>
        </p:txBody>
      </p:sp>
      <p:sp>
        <p:nvSpPr>
          <p:cNvPr id="12" name="CuadroTexto 11"/>
          <p:cNvSpPr txBox="1"/>
          <p:nvPr/>
        </p:nvSpPr>
        <p:spPr>
          <a:xfrm>
            <a:off x="4145838" y="3425504"/>
            <a:ext cx="14229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600" dirty="0" err="1" smtClean="0"/>
              <a:t>Jn</a:t>
            </a:r>
            <a:r>
              <a:rPr lang="es-ES" sz="1600" dirty="0" smtClean="0"/>
              <a:t> 8,1-8</a:t>
            </a:r>
            <a:endParaRPr lang="es-ES" sz="1600" dirty="0"/>
          </a:p>
        </p:txBody>
      </p:sp>
      <p:sp>
        <p:nvSpPr>
          <p:cNvPr id="13" name="CuadroTexto 12"/>
          <p:cNvSpPr txBox="1"/>
          <p:nvPr/>
        </p:nvSpPr>
        <p:spPr>
          <a:xfrm>
            <a:off x="4390646" y="2308253"/>
            <a:ext cx="14229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600" dirty="0" smtClean="0"/>
              <a:t>Ga 2,20</a:t>
            </a:r>
            <a:endParaRPr lang="es-ES" sz="1600" dirty="0"/>
          </a:p>
        </p:txBody>
      </p:sp>
      <p:pic>
        <p:nvPicPr>
          <p:cNvPr id="14" name="Marcador de posición de imagen 9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35574" r="35574"/>
          <a:stretch>
            <a:fillRect/>
          </a:stretch>
        </p:blipFill>
        <p:spPr>
          <a:xfrm>
            <a:off x="3174" y="1598512"/>
            <a:ext cx="1332000" cy="509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008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 xmlns:mv="urn:schemas-microsoft-com:mac:vml">
      <mp:transition xmlns:mp="http://schemas.microsoft.com/office/mac/powerpoint/2008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400" dirty="0" smtClean="0"/>
              <a:t>Escuchar con empatía</a:t>
            </a:r>
            <a:endParaRPr lang="es-ES" sz="4400" dirty="0"/>
          </a:p>
        </p:txBody>
      </p:sp>
      <p:graphicFrame>
        <p:nvGraphicFramePr>
          <p:cNvPr id="8" name="Marcador de conteni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8933683"/>
              </p:ext>
            </p:extLst>
          </p:nvPr>
        </p:nvGraphicFramePr>
        <p:xfrm>
          <a:off x="1511300" y="1598613"/>
          <a:ext cx="7531100" cy="5091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195C4-4F37-CB49-97A6-19406BFE3636}" type="datetime1">
              <a:rPr lang="es-EC" smtClean="0"/>
              <a:t>23/4/16</a:t>
            </a:fld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t>9</a:t>
            </a:fld>
            <a:endParaRPr lang="es-ES"/>
          </a:p>
        </p:txBody>
      </p:sp>
      <p:pic>
        <p:nvPicPr>
          <p:cNvPr id="10" name="Marcador de posición de imagen 9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35574" r="3557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751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Plaza">
  <a:themeElements>
    <a:clrScheme name="Plaza">
      <a:dk1>
        <a:sysClr val="windowText" lastClr="000000"/>
      </a:dk1>
      <a:lt1>
        <a:sysClr val="window" lastClr="FFFFFF"/>
      </a:lt1>
      <a:dk2>
        <a:srgbClr val="333333"/>
      </a:dk2>
      <a:lt2>
        <a:srgbClr val="CCCCCC"/>
      </a:lt2>
      <a:accent1>
        <a:srgbClr val="990000"/>
      </a:accent1>
      <a:accent2>
        <a:srgbClr val="580101"/>
      </a:accent2>
      <a:accent3>
        <a:srgbClr val="E94A00"/>
      </a:accent3>
      <a:accent4>
        <a:srgbClr val="EB8F00"/>
      </a:accent4>
      <a:accent5>
        <a:srgbClr val="A4A4A4"/>
      </a:accent5>
      <a:accent6>
        <a:srgbClr val="666666"/>
      </a:accent6>
      <a:hlink>
        <a:srgbClr val="D01010"/>
      </a:hlink>
      <a:folHlink>
        <a:srgbClr val="E6682E"/>
      </a:folHlink>
    </a:clrScheme>
    <a:fontScheme name="Plaza">
      <a:majorFont>
        <a:latin typeface="Century Gothic"/>
        <a:ea typeface=""/>
        <a:cs typeface=""/>
        <a:font script="Jpan" typeface="メイリオ"/>
      </a:majorFont>
      <a:minorFont>
        <a:latin typeface="Century Gothic"/>
        <a:ea typeface=""/>
        <a:cs typeface=""/>
        <a:font script="Jpan" typeface="メイリオ"/>
      </a:minorFont>
    </a:fontScheme>
    <a:fmtScheme name="Plaza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60000"/>
                <a:satMod val="135000"/>
              </a:schemeClr>
            </a:gs>
            <a:gs pos="100000">
              <a:schemeClr val="phClr">
                <a:tint val="10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0000"/>
                <a:satMod val="120000"/>
              </a:schemeClr>
            </a:gs>
            <a:gs pos="35000">
              <a:schemeClr val="phClr">
                <a:shade val="100000"/>
                <a:satMod val="150000"/>
              </a:schemeClr>
            </a:gs>
            <a:gs pos="70000">
              <a:schemeClr val="phClr">
                <a:tint val="100000"/>
                <a:shade val="100000"/>
                <a:satMod val="200000"/>
                <a:greenMod val="100000"/>
              </a:schemeClr>
            </a:gs>
            <a:gs pos="100000">
              <a:schemeClr val="phClr"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190500" dist="63500" dir="5400000">
              <a:srgbClr val="FFFFFF">
                <a:alpha val="65000"/>
              </a:srgbClr>
            </a:innerShdw>
          </a:effectLst>
          <a:scene3d>
            <a:camera prst="orthographicFront">
              <a:rot lat="0" lon="0" rev="0"/>
            </a:camera>
            <a:lightRig rig="twoPt" dir="r">
              <a:rot lat="0" lon="0" rev="6000000"/>
            </a:lightRig>
          </a:scene3d>
          <a:sp3d prstMaterial="matte">
            <a:bevelT w="0" h="0" prst="relaxedInset"/>
          </a:sp3d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88900" dist="38100" dir="6600000" sx="101000" sy="101000" rotWithShape="0">
              <a:srgbClr val="000000">
                <a:alpha val="50000"/>
              </a:srgbClr>
            </a:outerShdw>
          </a:effectLst>
          <a:scene3d>
            <a:camera prst="perspectiveFront" fov="3000000"/>
            <a:lightRig rig="morning" dir="tl">
              <a:rot lat="0" lon="0" rev="1800000"/>
            </a:lightRig>
          </a:scene3d>
          <a:sp3d contourW="38100" prstMaterial="softEdge">
            <a:bevelT w="25400" h="38100"/>
            <a:contourClr>
              <a:schemeClr val="phClr">
                <a:tint val="6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Órbita">
  <a:themeElements>
    <a:clrScheme name="Órbita 1">
      <a:dk1>
        <a:srgbClr val="010199"/>
      </a:dk1>
      <a:lt1>
        <a:srgbClr val="FFFFFF"/>
      </a:lt1>
      <a:dk2>
        <a:srgbClr val="000000"/>
      </a:dk2>
      <a:lt2>
        <a:srgbClr val="B2B2B2"/>
      </a:lt2>
      <a:accent1>
        <a:srgbClr val="3399FF"/>
      </a:accent1>
      <a:accent2>
        <a:srgbClr val="666699"/>
      </a:accent2>
      <a:accent3>
        <a:srgbClr val="AAAAAA"/>
      </a:accent3>
      <a:accent4>
        <a:srgbClr val="DADADA"/>
      </a:accent4>
      <a:accent5>
        <a:srgbClr val="ADCAFF"/>
      </a:accent5>
      <a:accent6>
        <a:srgbClr val="5C5C8A"/>
      </a:accent6>
      <a:hlink>
        <a:srgbClr val="FFFFCC"/>
      </a:hlink>
      <a:folHlink>
        <a:srgbClr val="FFCC66"/>
      </a:folHlink>
    </a:clrScheme>
    <a:fontScheme name="Órb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Órbita 1">
        <a:dk1>
          <a:srgbClr val="010199"/>
        </a:dk1>
        <a:lt1>
          <a:srgbClr val="FFFFFF"/>
        </a:lt1>
        <a:dk2>
          <a:srgbClr val="000000"/>
        </a:dk2>
        <a:lt2>
          <a:srgbClr val="B2B2B2"/>
        </a:lt2>
        <a:accent1>
          <a:srgbClr val="3399FF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5C5C8A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Órbita 2">
        <a:dk1>
          <a:srgbClr val="008000"/>
        </a:dk1>
        <a:lt1>
          <a:srgbClr val="FFFFFF"/>
        </a:lt1>
        <a:dk2>
          <a:srgbClr val="003300"/>
        </a:dk2>
        <a:lt2>
          <a:srgbClr val="C0C0C0"/>
        </a:lt2>
        <a:accent1>
          <a:srgbClr val="99CC00"/>
        </a:accent1>
        <a:accent2>
          <a:srgbClr val="527C3A"/>
        </a:accent2>
        <a:accent3>
          <a:srgbClr val="AAADAA"/>
        </a:accent3>
        <a:accent4>
          <a:srgbClr val="DADADA"/>
        </a:accent4>
        <a:accent5>
          <a:srgbClr val="CAE2AA"/>
        </a:accent5>
        <a:accent6>
          <a:srgbClr val="497034"/>
        </a:accent6>
        <a:hlink>
          <a:srgbClr val="33CC33"/>
        </a:hlink>
        <a:folHlink>
          <a:srgbClr val="C1FF8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Órbita 3">
        <a:dk1>
          <a:srgbClr val="000066"/>
        </a:dk1>
        <a:lt1>
          <a:srgbClr val="FFFFFF"/>
        </a:lt1>
        <a:dk2>
          <a:srgbClr val="000099"/>
        </a:dk2>
        <a:lt2>
          <a:srgbClr val="9FBFFF"/>
        </a:lt2>
        <a:accent1>
          <a:srgbClr val="0099CC"/>
        </a:accent1>
        <a:accent2>
          <a:srgbClr val="00CC66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00B95C"/>
        </a:accent6>
        <a:hlink>
          <a:srgbClr val="00FFFF"/>
        </a:hlink>
        <a:folHlink>
          <a:srgbClr val="CDE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Órbita 4">
        <a:dk1>
          <a:srgbClr val="00ACA8"/>
        </a:dk1>
        <a:lt1>
          <a:srgbClr val="FFFFFF"/>
        </a:lt1>
        <a:dk2>
          <a:srgbClr val="006666"/>
        </a:dk2>
        <a:lt2>
          <a:srgbClr val="FFFF99"/>
        </a:lt2>
        <a:accent1>
          <a:srgbClr val="0099CC"/>
        </a:accent1>
        <a:accent2>
          <a:srgbClr val="6D6FC7"/>
        </a:accent2>
        <a:accent3>
          <a:srgbClr val="AAB8B8"/>
        </a:accent3>
        <a:accent4>
          <a:srgbClr val="DADADA"/>
        </a:accent4>
        <a:accent5>
          <a:srgbClr val="AACAE2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Órbita 5">
        <a:dk1>
          <a:srgbClr val="BA0023"/>
        </a:dk1>
        <a:lt1>
          <a:srgbClr val="FFFFFF"/>
        </a:lt1>
        <a:dk2>
          <a:srgbClr val="800000"/>
        </a:dk2>
        <a:lt2>
          <a:srgbClr val="FFFF99"/>
        </a:lt2>
        <a:accent1>
          <a:srgbClr val="FF6600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B24B36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Órbita 6">
        <a:dk1>
          <a:srgbClr val="6D776E"/>
        </a:dk1>
        <a:lt1>
          <a:srgbClr val="FFFFFF"/>
        </a:lt1>
        <a:dk2>
          <a:srgbClr val="575863"/>
        </a:dk2>
        <a:lt2>
          <a:srgbClr val="DDDDDD"/>
        </a:lt2>
        <a:accent1>
          <a:srgbClr val="0099CC"/>
        </a:accent1>
        <a:accent2>
          <a:srgbClr val="939EA9"/>
        </a:accent2>
        <a:accent3>
          <a:srgbClr val="B4B4B7"/>
        </a:accent3>
        <a:accent4>
          <a:srgbClr val="DADADA"/>
        </a:accent4>
        <a:accent5>
          <a:srgbClr val="AACAE2"/>
        </a:accent5>
        <a:accent6>
          <a:srgbClr val="858F99"/>
        </a:accent6>
        <a:hlink>
          <a:srgbClr val="FFCC00"/>
        </a:hlink>
        <a:folHlink>
          <a:srgbClr val="BD894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Órbita 7">
        <a:dk1>
          <a:srgbClr val="A28A84"/>
        </a:dk1>
        <a:lt1>
          <a:srgbClr val="FFFFFF"/>
        </a:lt1>
        <a:dk2>
          <a:srgbClr val="765E58"/>
        </a:dk2>
        <a:lt2>
          <a:srgbClr val="DDDDDD"/>
        </a:lt2>
        <a:accent1>
          <a:srgbClr val="CC6600"/>
        </a:accent1>
        <a:accent2>
          <a:srgbClr val="CC9900"/>
        </a:accent2>
        <a:accent3>
          <a:srgbClr val="BDB6B4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FFCC00"/>
        </a:hlink>
        <a:folHlink>
          <a:srgbClr val="FFFF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Órbita 8">
        <a:dk1>
          <a:srgbClr val="000000"/>
        </a:dk1>
        <a:lt1>
          <a:srgbClr val="C5D9ED"/>
        </a:lt1>
        <a:dk2>
          <a:srgbClr val="000000"/>
        </a:dk2>
        <a:lt2>
          <a:srgbClr val="FFFFFF"/>
        </a:lt2>
        <a:accent1>
          <a:srgbClr val="F3F6FF"/>
        </a:accent1>
        <a:accent2>
          <a:srgbClr val="33CCCC"/>
        </a:accent2>
        <a:accent3>
          <a:srgbClr val="DFE9F4"/>
        </a:accent3>
        <a:accent4>
          <a:srgbClr val="000000"/>
        </a:accent4>
        <a:accent5>
          <a:srgbClr val="F8FAFF"/>
        </a:accent5>
        <a:accent6>
          <a:srgbClr val="2DB9B9"/>
        </a:accent6>
        <a:hlink>
          <a:srgbClr val="0000FF"/>
        </a:hlink>
        <a:folHlink>
          <a:srgbClr val="00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Órbita 9">
        <a:dk1>
          <a:srgbClr val="FFFFFF"/>
        </a:dk1>
        <a:lt1>
          <a:srgbClr val="FFFFFF"/>
        </a:lt1>
        <a:dk2>
          <a:srgbClr val="AAAAC6"/>
        </a:dk2>
        <a:lt2>
          <a:srgbClr val="FFFFCC"/>
        </a:lt2>
        <a:accent1>
          <a:srgbClr val="66667E"/>
        </a:accent1>
        <a:accent2>
          <a:srgbClr val="629157"/>
        </a:accent2>
        <a:accent3>
          <a:srgbClr val="D2D2DF"/>
        </a:accent3>
        <a:accent4>
          <a:srgbClr val="DADADA"/>
        </a:accent4>
        <a:accent5>
          <a:srgbClr val="B8B8C0"/>
        </a:accent5>
        <a:accent6>
          <a:srgbClr val="58834E"/>
        </a:accent6>
        <a:hlink>
          <a:srgbClr val="6600CC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Plaza.thmx</Template>
  <TotalTime>41593</TotalTime>
  <Words>1552</Words>
  <Application>Microsoft Macintosh PowerPoint</Application>
  <PresentationFormat>Presentación en pantalla (4:3)</PresentationFormat>
  <Paragraphs>368</Paragraphs>
  <Slides>48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48</vt:i4>
      </vt:variant>
    </vt:vector>
  </HeadingPairs>
  <TitlesOfParts>
    <vt:vector size="50" baseType="lpstr">
      <vt:lpstr>Plaza</vt:lpstr>
      <vt:lpstr>Órbita</vt:lpstr>
      <vt:lpstr>Presentación de PowerPoint</vt:lpstr>
      <vt:lpstr>Jonan Fernández</vt:lpstr>
      <vt:lpstr>Fuente de conflictos</vt:lpstr>
      <vt:lpstr>Presentación de PowerPoint</vt:lpstr>
      <vt:lpstr>¿A qué tengo miedo?</vt:lpstr>
      <vt:lpstr>Mis reacciones</vt:lpstr>
      <vt:lpstr>Mis reacciones</vt:lpstr>
      <vt:lpstr>Reaccionar y afrontar </vt:lpstr>
      <vt:lpstr>Escuchar con empatía</vt:lpstr>
      <vt:lpstr>PROCESO AFECTIVO</vt:lpstr>
      <vt:lpstr>Globalización del ego</vt:lpstr>
      <vt:lpstr>¿quién es me centro?</vt:lpstr>
      <vt:lpstr>Lo que valoro</vt:lpstr>
      <vt:lpstr>Afectividad</vt:lpstr>
      <vt:lpstr>ARMONIA VITAL</vt:lpstr>
      <vt:lpstr>AFECTIVIDAD</vt:lpstr>
      <vt:lpstr>CARACTERÍSTICAS</vt:lpstr>
      <vt:lpstr>AFECTIVIDAD</vt:lpstr>
      <vt:lpstr>NIVELES AFECTIVOS</vt:lpstr>
      <vt:lpstr>EMOCIONES</vt:lpstr>
      <vt:lpstr>emociones</vt:lpstr>
      <vt:lpstr>EN EL NUEVO TESTAMENTO</vt:lpstr>
      <vt:lpstr>Reacciones al conflicto</vt:lpstr>
      <vt:lpstr>Nuestras relaciones</vt:lpstr>
      <vt:lpstr>AMISTAD</vt:lpstr>
      <vt:lpstr>Presentación de PowerPoint</vt:lpstr>
      <vt:lpstr>EROS Y ÁGAPE</vt:lpstr>
      <vt:lpstr>compartir</vt:lpstr>
      <vt:lpstr>Un amigo/a</vt:lpstr>
      <vt:lpstr>Un buen amigo/a</vt:lpstr>
      <vt:lpstr>PALABRA DE DIOS</vt:lpstr>
      <vt:lpstr>Presentación de PowerPoint</vt:lpstr>
      <vt:lpstr>EXPRESIONES</vt:lpstr>
      <vt:lpstr>SENTIMIENMTOS</vt:lpstr>
      <vt:lpstr>sentimientos</vt:lpstr>
      <vt:lpstr>sentimientos</vt:lpstr>
      <vt:lpstr>Presentación de PowerPoint</vt:lpstr>
      <vt:lpstr>Caras y caretas</vt:lpstr>
      <vt:lpstr>Hacer puentes</vt:lpstr>
      <vt:lpstr>FORMACIÓN AFECTIVA</vt:lpstr>
      <vt:lpstr>OBSTÁCULOS AFECTIVOS</vt:lpstr>
      <vt:lpstr>Proceso afectivo</vt:lpstr>
      <vt:lpstr>Valores familiares</vt:lpstr>
      <vt:lpstr>Paso a paso</vt:lpstr>
      <vt:lpstr>Mis conflictos</vt:lpstr>
      <vt:lpstr>Relación CERCANA</vt:lpstr>
      <vt:lpstr>Valores de scheler</vt:lpstr>
      <vt:lpstr>MI RETROALIMENTACIÓN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Jesus Garcia</dc:creator>
  <cp:keywords/>
  <dc:description/>
  <cp:lastModifiedBy>Jesus Garcia</cp:lastModifiedBy>
  <cp:revision>2402</cp:revision>
  <cp:lastPrinted>2015-07-12T21:51:15Z</cp:lastPrinted>
  <dcterms:created xsi:type="dcterms:W3CDTF">2015-01-04T15:23:52Z</dcterms:created>
  <dcterms:modified xsi:type="dcterms:W3CDTF">2016-04-25T00:05:03Z</dcterms:modified>
  <cp:category/>
</cp:coreProperties>
</file>