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1228" r:id="rId3"/>
    <p:sldId id="1227" r:id="rId4"/>
    <p:sldId id="1229" r:id="rId5"/>
    <p:sldId id="1223" r:id="rId6"/>
    <p:sldId id="1225" r:id="rId7"/>
    <p:sldId id="1226" r:id="rId8"/>
    <p:sldId id="1222" r:id="rId9"/>
    <p:sldId id="11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FFFF"/>
    <a:srgbClr val="FFC463"/>
    <a:srgbClr val="D388FF"/>
    <a:srgbClr val="A1B9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65" autoAdjust="0"/>
    <p:restoredTop sz="99767" autoAdjust="0"/>
  </p:normalViewPr>
  <p:slideViewPr>
    <p:cSldViewPr snapToGrid="0" snapToObjects="1">
      <p:cViewPr varScale="1">
        <p:scale>
          <a:sx n="129" d="100"/>
          <a:sy n="129" d="100"/>
        </p:scale>
        <p:origin x="-1344" y="-104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AA54C1-8C28-8345-BAF5-1533204A3251}" type="doc">
      <dgm:prSet loTypeId="urn:microsoft.com/office/officeart/2009/3/layout/IncreasingArrows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5E492FE-092C-B84E-B43A-A18957C8EC09}">
      <dgm:prSet/>
      <dgm:spPr>
        <a:solidFill>
          <a:srgbClr val="580101"/>
        </a:solidFill>
      </dgm:spPr>
      <dgm:t>
        <a:bodyPr/>
        <a:lstStyle/>
        <a:p>
          <a:pPr rtl="0"/>
          <a:r>
            <a:rPr lang="es-ES_tradnl" b="1" dirty="0" smtClean="0"/>
            <a:t>Separación</a:t>
          </a:r>
          <a:endParaRPr lang="es-ES_tradnl" b="1" dirty="0"/>
        </a:p>
      </dgm:t>
    </dgm:pt>
    <dgm:pt modelId="{190A10BD-38B3-B843-A03E-3E050535886A}" type="parTrans" cxnId="{D0C3E842-514B-C047-8FB2-E038E7D36426}">
      <dgm:prSet/>
      <dgm:spPr/>
      <dgm:t>
        <a:bodyPr/>
        <a:lstStyle/>
        <a:p>
          <a:endParaRPr lang="es-ES"/>
        </a:p>
      </dgm:t>
    </dgm:pt>
    <dgm:pt modelId="{031A6E93-E899-9144-AE13-6C165B448CF7}" type="sibTrans" cxnId="{D0C3E842-514B-C047-8FB2-E038E7D36426}">
      <dgm:prSet/>
      <dgm:spPr/>
      <dgm:t>
        <a:bodyPr/>
        <a:lstStyle/>
        <a:p>
          <a:endParaRPr lang="es-ES"/>
        </a:p>
      </dgm:t>
    </dgm:pt>
    <dgm:pt modelId="{78A85EFC-1331-3D48-B7C1-87740C0ACC2F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_tradnl" b="1" dirty="0" smtClean="0"/>
            <a:t>Unión</a:t>
          </a:r>
          <a:endParaRPr lang="es-ES_tradnl" b="1" dirty="0"/>
        </a:p>
      </dgm:t>
    </dgm:pt>
    <dgm:pt modelId="{CC00ADA9-B634-0046-B2A7-4D0AC7627935}" type="parTrans" cxnId="{B810DABB-5AF6-E146-8565-9790FE230ADE}">
      <dgm:prSet/>
      <dgm:spPr/>
      <dgm:t>
        <a:bodyPr/>
        <a:lstStyle/>
        <a:p>
          <a:endParaRPr lang="es-ES"/>
        </a:p>
      </dgm:t>
    </dgm:pt>
    <dgm:pt modelId="{F498F569-B0E6-0C4D-8FB3-4FD23E94287A}" type="sibTrans" cxnId="{B810DABB-5AF6-E146-8565-9790FE230ADE}">
      <dgm:prSet/>
      <dgm:spPr/>
      <dgm:t>
        <a:bodyPr/>
        <a:lstStyle/>
        <a:p>
          <a:endParaRPr lang="es-ES"/>
        </a:p>
      </dgm:t>
    </dgm:pt>
    <dgm:pt modelId="{2B165E79-D0D9-EC48-8CC8-57F7EA1DE830}">
      <dgm:prSet/>
      <dgm:spPr>
        <a:solidFill>
          <a:srgbClr val="0000FF"/>
        </a:solidFill>
      </dgm:spPr>
      <dgm:t>
        <a:bodyPr/>
        <a:lstStyle/>
        <a:p>
          <a:pPr rtl="0"/>
          <a:r>
            <a:rPr lang="pt-BR" b="1" dirty="0" err="1" smtClean="0"/>
            <a:t>Intimidad</a:t>
          </a:r>
          <a:endParaRPr lang="pt-BR" b="1" dirty="0"/>
        </a:p>
      </dgm:t>
    </dgm:pt>
    <dgm:pt modelId="{099846E1-A894-B944-912D-A44858D58766}" type="parTrans" cxnId="{097D698F-C1E3-4F4A-A4F0-440B91D5AF4C}">
      <dgm:prSet/>
      <dgm:spPr/>
      <dgm:t>
        <a:bodyPr/>
        <a:lstStyle/>
        <a:p>
          <a:endParaRPr lang="es-ES"/>
        </a:p>
      </dgm:t>
    </dgm:pt>
    <dgm:pt modelId="{A3954F2D-4A25-4E46-BA63-3D705EADE900}" type="sibTrans" cxnId="{097D698F-C1E3-4F4A-A4F0-440B91D5AF4C}">
      <dgm:prSet/>
      <dgm:spPr/>
      <dgm:t>
        <a:bodyPr/>
        <a:lstStyle/>
        <a:p>
          <a:endParaRPr lang="es-ES"/>
        </a:p>
      </dgm:t>
    </dgm:pt>
    <dgm:pt modelId="{3AA59E2B-776D-A04B-9514-E83DB300F8DB}">
      <dgm:prSet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pPr rtl="0"/>
          <a:r>
            <a:rPr lang="en-US" b="1" dirty="0" err="1" smtClean="0"/>
            <a:t>Génesis</a:t>
          </a:r>
          <a:r>
            <a:rPr lang="en-US" b="1" dirty="0" smtClean="0"/>
            <a:t> 2, 24-25</a:t>
          </a:r>
          <a:endParaRPr lang="es-ES_tradnl" b="1" dirty="0"/>
        </a:p>
      </dgm:t>
    </dgm:pt>
    <dgm:pt modelId="{A4D7FECB-E2AD-4E41-A2C0-ADE8C4647736}" type="parTrans" cxnId="{5F70143C-D957-994B-843A-E02162D5240A}">
      <dgm:prSet/>
      <dgm:spPr/>
      <dgm:t>
        <a:bodyPr/>
        <a:lstStyle/>
        <a:p>
          <a:endParaRPr lang="es-ES"/>
        </a:p>
      </dgm:t>
    </dgm:pt>
    <dgm:pt modelId="{D6E5885F-B433-9848-84B4-AB4CFA7B9779}" type="sibTrans" cxnId="{5F70143C-D957-994B-843A-E02162D5240A}">
      <dgm:prSet/>
      <dgm:spPr/>
      <dgm:t>
        <a:bodyPr/>
        <a:lstStyle/>
        <a:p>
          <a:endParaRPr lang="es-ES"/>
        </a:p>
      </dgm:t>
    </dgm:pt>
    <dgm:pt modelId="{A3EE9BAC-A53D-BC48-9AF1-494C4E5EF1EC}">
      <dgm:prSet/>
      <dgm:spPr>
        <a:solidFill>
          <a:schemeClr val="accent2">
            <a:lumMod val="25000"/>
            <a:lumOff val="75000"/>
          </a:schemeClr>
        </a:solidFill>
      </dgm:spPr>
      <dgm:t>
        <a:bodyPr/>
        <a:lstStyle/>
        <a:p>
          <a:r>
            <a:rPr lang="en-US" dirty="0" err="1" smtClean="0"/>
            <a:t>Por</a:t>
          </a:r>
          <a:r>
            <a:rPr lang="en-US" dirty="0" smtClean="0"/>
            <a:t> </a:t>
          </a:r>
          <a:r>
            <a:rPr lang="en-US" dirty="0" err="1" smtClean="0"/>
            <a:t>tanto</a:t>
          </a:r>
          <a:r>
            <a:rPr lang="en-US" dirty="0" smtClean="0"/>
            <a:t>, </a:t>
          </a:r>
          <a:r>
            <a:rPr lang="en-US" dirty="0" err="1" smtClean="0"/>
            <a:t>dejará</a:t>
          </a:r>
          <a:r>
            <a:rPr lang="en-US" dirty="0" smtClean="0"/>
            <a:t> el hombre a </a:t>
          </a:r>
          <a:r>
            <a:rPr lang="en-US" dirty="0" err="1" smtClean="0"/>
            <a:t>su</a:t>
          </a:r>
          <a:r>
            <a:rPr lang="en-US" dirty="0" smtClean="0"/>
            <a:t> padre y a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madre</a:t>
          </a:r>
          <a:r>
            <a:rPr lang="en-US" dirty="0" smtClean="0"/>
            <a:t>, y se </a:t>
          </a:r>
          <a:r>
            <a:rPr lang="en-US" dirty="0" err="1" smtClean="0"/>
            <a:t>unirá</a:t>
          </a:r>
          <a:r>
            <a:rPr lang="en-US" dirty="0" smtClean="0"/>
            <a:t> a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mujer</a:t>
          </a:r>
          <a:r>
            <a:rPr lang="en-US" dirty="0" smtClean="0"/>
            <a:t>, y </a:t>
          </a:r>
          <a:r>
            <a:rPr lang="en-US" dirty="0" err="1" smtClean="0"/>
            <a:t>serán</a:t>
          </a:r>
          <a:r>
            <a:rPr lang="en-US" dirty="0" smtClean="0"/>
            <a:t> </a:t>
          </a:r>
          <a:r>
            <a:rPr lang="en-US" dirty="0" err="1" smtClean="0"/>
            <a:t>una</a:t>
          </a:r>
          <a:r>
            <a:rPr lang="en-US" dirty="0" smtClean="0"/>
            <a:t> sola carne</a:t>
          </a:r>
          <a:endParaRPr lang="es-ES" dirty="0"/>
        </a:p>
      </dgm:t>
    </dgm:pt>
    <dgm:pt modelId="{05CC0F04-3906-3B42-96CB-746370A2B813}" type="parTrans" cxnId="{BE8E725F-F89E-3549-9E3A-B2051826D842}">
      <dgm:prSet/>
      <dgm:spPr/>
      <dgm:t>
        <a:bodyPr/>
        <a:lstStyle/>
        <a:p>
          <a:endParaRPr lang="es-ES"/>
        </a:p>
      </dgm:t>
    </dgm:pt>
    <dgm:pt modelId="{A1B54C4D-31A6-8342-ACB6-B3300C12DAAC}" type="sibTrans" cxnId="{BE8E725F-F89E-3549-9E3A-B2051826D842}">
      <dgm:prSet/>
      <dgm:spPr/>
      <dgm:t>
        <a:bodyPr/>
        <a:lstStyle/>
        <a:p>
          <a:endParaRPr lang="es-ES"/>
        </a:p>
      </dgm:t>
    </dgm:pt>
    <dgm:pt modelId="{C4B8F9A2-2B26-C346-BD3B-CECA15CC8944}">
      <dgm:prSet/>
      <dgm:spPr>
        <a:solidFill>
          <a:srgbClr val="CCFFCC"/>
        </a:solidFill>
      </dgm:spPr>
      <dgm:t>
        <a:bodyPr/>
        <a:lstStyle/>
        <a:p>
          <a:pPr rtl="0"/>
          <a:r>
            <a:rPr lang="en-US" b="1" dirty="0" smtClean="0"/>
            <a:t>Mateo 19, 6:</a:t>
          </a:r>
          <a:endParaRPr lang="es-ES_tradnl" b="1" dirty="0"/>
        </a:p>
      </dgm:t>
    </dgm:pt>
    <dgm:pt modelId="{1B801E81-3DAD-864A-BC46-001DB9CE3E25}" type="parTrans" cxnId="{F74A8648-CBBD-8041-B68E-CDE24377C20C}">
      <dgm:prSet/>
      <dgm:spPr/>
      <dgm:t>
        <a:bodyPr/>
        <a:lstStyle/>
        <a:p>
          <a:endParaRPr lang="es-ES"/>
        </a:p>
      </dgm:t>
    </dgm:pt>
    <dgm:pt modelId="{3C65E2BA-34A3-B243-B907-3B16BBE48687}" type="sibTrans" cxnId="{F74A8648-CBBD-8041-B68E-CDE24377C20C}">
      <dgm:prSet/>
      <dgm:spPr/>
      <dgm:t>
        <a:bodyPr/>
        <a:lstStyle/>
        <a:p>
          <a:endParaRPr lang="es-ES"/>
        </a:p>
      </dgm:t>
    </dgm:pt>
    <dgm:pt modelId="{1E308B55-DE13-4641-BA49-E6BD02CCD890}">
      <dgm:prSet/>
      <dgm:spPr>
        <a:solidFill>
          <a:srgbClr val="7EFFFF"/>
        </a:solidFill>
      </dgm:spPr>
      <dgm:t>
        <a:bodyPr/>
        <a:lstStyle/>
        <a:p>
          <a:pPr rtl="0"/>
          <a:r>
            <a:rPr lang="en-US" b="1" dirty="0" err="1" smtClean="0"/>
            <a:t>Génesis</a:t>
          </a:r>
          <a:r>
            <a:rPr lang="en-US" b="1" dirty="0" smtClean="0"/>
            <a:t> 2 25</a:t>
          </a:r>
          <a:endParaRPr lang="pt-BR" b="1" dirty="0"/>
        </a:p>
      </dgm:t>
    </dgm:pt>
    <dgm:pt modelId="{8E16B4F2-4445-434D-9556-0600C0B9603B}" type="parTrans" cxnId="{3B9BC846-CCD3-AD47-BFC6-3896D366E889}">
      <dgm:prSet/>
      <dgm:spPr/>
      <dgm:t>
        <a:bodyPr/>
        <a:lstStyle/>
        <a:p>
          <a:endParaRPr lang="es-ES"/>
        </a:p>
      </dgm:t>
    </dgm:pt>
    <dgm:pt modelId="{EE1CC681-6A8D-FA4B-B576-8BF1B4F3919F}" type="sibTrans" cxnId="{3B9BC846-CCD3-AD47-BFC6-3896D366E889}">
      <dgm:prSet/>
      <dgm:spPr/>
      <dgm:t>
        <a:bodyPr/>
        <a:lstStyle/>
        <a:p>
          <a:endParaRPr lang="es-ES"/>
        </a:p>
      </dgm:t>
    </dgm:pt>
    <dgm:pt modelId="{2E861948-EEFB-4C44-846E-050F8763EAC5}">
      <dgm:prSet/>
      <dgm:spPr>
        <a:solidFill>
          <a:srgbClr val="7EFFFF"/>
        </a:solidFill>
      </dgm:spPr>
      <dgm:t>
        <a:bodyPr/>
        <a:lstStyle/>
        <a:p>
          <a:pPr rtl="0"/>
          <a:r>
            <a:rPr lang="en-US" dirty="0" smtClean="0"/>
            <a:t>Y </a:t>
          </a:r>
          <a:r>
            <a:rPr lang="en-US" dirty="0" err="1" smtClean="0"/>
            <a:t>estaban</a:t>
          </a:r>
          <a:r>
            <a:rPr lang="en-US" dirty="0" smtClean="0"/>
            <a:t> ambos </a:t>
          </a:r>
          <a:r>
            <a:rPr lang="en-US" dirty="0" err="1" smtClean="0"/>
            <a:t>desnudos</a:t>
          </a:r>
          <a:r>
            <a:rPr lang="en-US" dirty="0" smtClean="0"/>
            <a:t>, </a:t>
          </a:r>
          <a:r>
            <a:rPr lang="en-US" dirty="0" err="1" smtClean="0"/>
            <a:t>Adán</a:t>
          </a:r>
          <a:r>
            <a:rPr lang="en-US" dirty="0" smtClean="0"/>
            <a:t> y </a:t>
          </a:r>
          <a:r>
            <a:rPr lang="en-US" dirty="0" err="1" smtClean="0"/>
            <a:t>su</a:t>
          </a:r>
          <a:r>
            <a:rPr lang="en-US" dirty="0" smtClean="0"/>
            <a:t> </a:t>
          </a:r>
          <a:r>
            <a:rPr lang="en-US" dirty="0" err="1" smtClean="0"/>
            <a:t>mujer</a:t>
          </a:r>
          <a:r>
            <a:rPr lang="en-US" dirty="0" smtClean="0"/>
            <a:t>, y no se </a:t>
          </a:r>
          <a:r>
            <a:rPr lang="en-US" dirty="0" err="1" smtClean="0"/>
            <a:t>avergonzaban</a:t>
          </a:r>
          <a:r>
            <a:rPr lang="en-US" dirty="0" smtClean="0"/>
            <a:t> </a:t>
          </a:r>
          <a:endParaRPr lang="pt-BR" dirty="0"/>
        </a:p>
      </dgm:t>
    </dgm:pt>
    <dgm:pt modelId="{BAA374D1-3B0D-0A4D-B529-8BEF9BCC4277}" type="parTrans" cxnId="{61A0F279-6A5D-A24E-91CD-85E02B34A5A9}">
      <dgm:prSet/>
      <dgm:spPr/>
      <dgm:t>
        <a:bodyPr/>
        <a:lstStyle/>
        <a:p>
          <a:endParaRPr lang="es-ES"/>
        </a:p>
      </dgm:t>
    </dgm:pt>
    <dgm:pt modelId="{64758218-2B82-9D4E-B78B-0D59B9F5B9CD}" type="sibTrans" cxnId="{61A0F279-6A5D-A24E-91CD-85E02B34A5A9}">
      <dgm:prSet/>
      <dgm:spPr/>
      <dgm:t>
        <a:bodyPr/>
        <a:lstStyle/>
        <a:p>
          <a:endParaRPr lang="es-ES"/>
        </a:p>
      </dgm:t>
    </dgm:pt>
    <dgm:pt modelId="{50FE1442-E83D-374E-A772-D56C9EA66434}">
      <dgm:prSet/>
      <dgm:spPr>
        <a:solidFill>
          <a:srgbClr val="CCFFCC"/>
        </a:solidFill>
      </dgm:spPr>
      <dgm:t>
        <a:bodyPr/>
        <a:lstStyle/>
        <a:p>
          <a:pPr rtl="0"/>
          <a:r>
            <a:rPr lang="en-US" dirty="0" err="1" smtClean="0"/>
            <a:t>Así</a:t>
          </a:r>
          <a:r>
            <a:rPr lang="en-US" dirty="0" smtClean="0"/>
            <a:t> </a:t>
          </a:r>
          <a:r>
            <a:rPr lang="en-US" dirty="0" err="1" smtClean="0"/>
            <a:t>que</a:t>
          </a:r>
          <a:r>
            <a:rPr lang="en-US" dirty="0" smtClean="0"/>
            <a:t> no son </a:t>
          </a:r>
          <a:r>
            <a:rPr lang="en-US" dirty="0" err="1" smtClean="0"/>
            <a:t>ya</a:t>
          </a:r>
          <a:r>
            <a:rPr lang="en-US" dirty="0" smtClean="0"/>
            <a:t> </a:t>
          </a:r>
          <a:r>
            <a:rPr lang="en-US" dirty="0" err="1" smtClean="0"/>
            <a:t>más</a:t>
          </a:r>
          <a:r>
            <a:rPr lang="en-US" dirty="0" smtClean="0"/>
            <a:t> dos, </a:t>
          </a:r>
          <a:r>
            <a:rPr lang="en-US" dirty="0" err="1" smtClean="0"/>
            <a:t>sino</a:t>
          </a:r>
          <a:r>
            <a:rPr lang="en-US" dirty="0" smtClean="0"/>
            <a:t> </a:t>
          </a:r>
          <a:r>
            <a:rPr lang="en-US" dirty="0" err="1" smtClean="0"/>
            <a:t>una</a:t>
          </a:r>
          <a:r>
            <a:rPr lang="en-US" dirty="0" smtClean="0"/>
            <a:t> </a:t>
          </a:r>
          <a:r>
            <a:rPr lang="es-ES_tradnl" dirty="0" smtClean="0"/>
            <a:t> </a:t>
          </a:r>
          <a:r>
            <a:rPr lang="en-US" dirty="0" smtClean="0"/>
            <a:t>sola carne; </a:t>
          </a:r>
          <a:r>
            <a:rPr lang="en-US" dirty="0" err="1" smtClean="0"/>
            <a:t>por</a:t>
          </a:r>
          <a:r>
            <a:rPr lang="en-US" dirty="0" smtClean="0"/>
            <a:t> </a:t>
          </a:r>
          <a:r>
            <a:rPr lang="en-US" dirty="0" err="1" smtClean="0"/>
            <a:t>tanto</a:t>
          </a:r>
          <a:r>
            <a:rPr lang="en-US" dirty="0" smtClean="0"/>
            <a:t>, lo </a:t>
          </a:r>
          <a:r>
            <a:rPr lang="en-US" dirty="0" err="1" smtClean="0"/>
            <a:t>que</a:t>
          </a:r>
          <a:r>
            <a:rPr lang="en-US" dirty="0" smtClean="0"/>
            <a:t> Dios </a:t>
          </a:r>
          <a:r>
            <a:rPr lang="en-US" dirty="0" err="1" smtClean="0"/>
            <a:t>juntó</a:t>
          </a:r>
          <a:r>
            <a:rPr lang="en-US" dirty="0" smtClean="0"/>
            <a:t>, no lo </a:t>
          </a:r>
          <a:r>
            <a:rPr lang="en-US" dirty="0" err="1" smtClean="0"/>
            <a:t>separe</a:t>
          </a:r>
          <a:r>
            <a:rPr lang="en-US" dirty="0" smtClean="0"/>
            <a:t> el hombre</a:t>
          </a:r>
          <a:endParaRPr lang="es-ES_tradnl" dirty="0"/>
        </a:p>
      </dgm:t>
    </dgm:pt>
    <dgm:pt modelId="{9D39C45E-5494-A648-9BFA-A55358DD798B}" type="parTrans" cxnId="{52162FD5-4E93-7540-9115-0EA33C6D8826}">
      <dgm:prSet/>
      <dgm:spPr/>
      <dgm:t>
        <a:bodyPr/>
        <a:lstStyle/>
        <a:p>
          <a:endParaRPr lang="es-ES"/>
        </a:p>
      </dgm:t>
    </dgm:pt>
    <dgm:pt modelId="{D9878569-FF82-0F46-8EC7-7F4561E11375}" type="sibTrans" cxnId="{52162FD5-4E93-7540-9115-0EA33C6D8826}">
      <dgm:prSet/>
      <dgm:spPr/>
      <dgm:t>
        <a:bodyPr/>
        <a:lstStyle/>
        <a:p>
          <a:endParaRPr lang="es-ES"/>
        </a:p>
      </dgm:t>
    </dgm:pt>
    <dgm:pt modelId="{55F87337-35F8-354A-87FB-4ACE641C3CDE}" type="pres">
      <dgm:prSet presAssocID="{5AAA54C1-8C28-8345-BAF5-1533204A32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5F9D4F79-C16E-9E43-95C2-9CCA643CDC3E}" type="pres">
      <dgm:prSet presAssocID="{B5E492FE-092C-B84E-B43A-A18957C8EC09}" presName="parentText1" presStyleLbl="node1" presStyleIdx="0" presStyleCnt="3" custScaleY="113860">
        <dgm:presLayoutVars>
          <dgm:chMax/>
          <dgm:chPref val="3"/>
          <dgm:bulletEnabled val="1"/>
        </dgm:presLayoutVars>
      </dgm:prSet>
      <dgm:spPr/>
    </dgm:pt>
    <dgm:pt modelId="{E924A7BF-C4AE-B74E-8E2A-7913A2E4D9BC}" type="pres">
      <dgm:prSet presAssocID="{B5E492FE-092C-B84E-B43A-A18957C8EC09}" presName="childText1" presStyleLbl="solidAlignAcc1" presStyleIdx="0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2FD0A3-8D9A-9E49-A6CD-BB4E83A26FFD}" type="pres">
      <dgm:prSet presAssocID="{78A85EFC-1331-3D48-B7C1-87740C0ACC2F}" presName="parentText2" presStyleLbl="node1" presStyleIdx="1" presStyleCnt="3" custScaleY="113860">
        <dgm:presLayoutVars>
          <dgm:chMax/>
          <dgm:chPref val="3"/>
          <dgm:bulletEnabled val="1"/>
        </dgm:presLayoutVars>
      </dgm:prSet>
      <dgm:spPr/>
    </dgm:pt>
    <dgm:pt modelId="{7044E14B-5287-DA49-A95F-C2CC7161858D}" type="pres">
      <dgm:prSet presAssocID="{78A85EFC-1331-3D48-B7C1-87740C0ACC2F}" presName="childText2" presStyleLbl="solidAlignAcc1" presStyleIdx="1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DCABFA-128A-C544-AD17-6FAC744F3ACA}" type="pres">
      <dgm:prSet presAssocID="{2B165E79-D0D9-EC48-8CC8-57F7EA1DE830}" presName="parentText3" presStyleLbl="node1" presStyleIdx="2" presStyleCnt="3" custScaleY="113860">
        <dgm:presLayoutVars>
          <dgm:chMax/>
          <dgm:chPref val="3"/>
          <dgm:bulletEnabled val="1"/>
        </dgm:presLayoutVars>
      </dgm:prSet>
      <dgm:spPr/>
    </dgm:pt>
    <dgm:pt modelId="{2823C74E-12DA-A44F-9427-86635B7F8386}" type="pres">
      <dgm:prSet presAssocID="{2B165E79-D0D9-EC48-8CC8-57F7EA1DE830}" presName="childText3" presStyleLbl="solidAlignAcc1" presStyleIdx="2" presStyleCnt="3" custScaleY="1138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8E725F-F89E-3549-9E3A-B2051826D842}" srcId="{B5E492FE-092C-B84E-B43A-A18957C8EC09}" destId="{A3EE9BAC-A53D-BC48-9AF1-494C4E5EF1EC}" srcOrd="1" destOrd="0" parTransId="{05CC0F04-3906-3B42-96CB-746370A2B813}" sibTransId="{A1B54C4D-31A6-8342-ACB6-B3300C12DAAC}"/>
    <dgm:cxn modelId="{3B9BC846-CCD3-AD47-BFC6-3896D366E889}" srcId="{2B165E79-D0D9-EC48-8CC8-57F7EA1DE830}" destId="{1E308B55-DE13-4641-BA49-E6BD02CCD890}" srcOrd="0" destOrd="0" parTransId="{8E16B4F2-4445-434D-9556-0600C0B9603B}" sibTransId="{EE1CC681-6A8D-FA4B-B576-8BF1B4F3919F}"/>
    <dgm:cxn modelId="{61A0F279-6A5D-A24E-91CD-85E02B34A5A9}" srcId="{2B165E79-D0D9-EC48-8CC8-57F7EA1DE830}" destId="{2E861948-EEFB-4C44-846E-050F8763EAC5}" srcOrd="1" destOrd="0" parTransId="{BAA374D1-3B0D-0A4D-B529-8BEF9BCC4277}" sibTransId="{64758218-2B82-9D4E-B78B-0D59B9F5B9CD}"/>
    <dgm:cxn modelId="{6583389D-E668-A641-ADD0-2D8A0766F341}" type="presOf" srcId="{1E308B55-DE13-4641-BA49-E6BD02CCD890}" destId="{2823C74E-12DA-A44F-9427-86635B7F8386}" srcOrd="0" destOrd="0" presId="urn:microsoft.com/office/officeart/2009/3/layout/IncreasingArrowsProcess"/>
    <dgm:cxn modelId="{627DD5E1-A9C2-BC41-8750-A556CB27BE55}" type="presOf" srcId="{2E861948-EEFB-4C44-846E-050F8763EAC5}" destId="{2823C74E-12DA-A44F-9427-86635B7F8386}" srcOrd="0" destOrd="1" presId="urn:microsoft.com/office/officeart/2009/3/layout/IncreasingArrowsProcess"/>
    <dgm:cxn modelId="{C7C3E0A7-8E3B-E141-9362-2327EA6DED91}" type="presOf" srcId="{3AA59E2B-776D-A04B-9514-E83DB300F8DB}" destId="{E924A7BF-C4AE-B74E-8E2A-7913A2E4D9BC}" srcOrd="0" destOrd="0" presId="urn:microsoft.com/office/officeart/2009/3/layout/IncreasingArrowsProcess"/>
    <dgm:cxn modelId="{F74A8648-CBBD-8041-B68E-CDE24377C20C}" srcId="{78A85EFC-1331-3D48-B7C1-87740C0ACC2F}" destId="{C4B8F9A2-2B26-C346-BD3B-CECA15CC8944}" srcOrd="0" destOrd="0" parTransId="{1B801E81-3DAD-864A-BC46-001DB9CE3E25}" sibTransId="{3C65E2BA-34A3-B243-B907-3B16BBE48687}"/>
    <dgm:cxn modelId="{B810DABB-5AF6-E146-8565-9790FE230ADE}" srcId="{5AAA54C1-8C28-8345-BAF5-1533204A3251}" destId="{78A85EFC-1331-3D48-B7C1-87740C0ACC2F}" srcOrd="1" destOrd="0" parTransId="{CC00ADA9-B634-0046-B2A7-4D0AC7627935}" sibTransId="{F498F569-B0E6-0C4D-8FB3-4FD23E94287A}"/>
    <dgm:cxn modelId="{33EF49E6-9449-4F41-BC55-DDD9FF8C5CCA}" type="presOf" srcId="{2B165E79-D0D9-EC48-8CC8-57F7EA1DE830}" destId="{9CDCABFA-128A-C544-AD17-6FAC744F3ACA}" srcOrd="0" destOrd="0" presId="urn:microsoft.com/office/officeart/2009/3/layout/IncreasingArrowsProcess"/>
    <dgm:cxn modelId="{476B0939-30BD-0A4E-96E5-9277214E0E1C}" type="presOf" srcId="{50FE1442-E83D-374E-A772-D56C9EA66434}" destId="{7044E14B-5287-DA49-A95F-C2CC7161858D}" srcOrd="0" destOrd="1" presId="urn:microsoft.com/office/officeart/2009/3/layout/IncreasingArrowsProcess"/>
    <dgm:cxn modelId="{5F70143C-D957-994B-843A-E02162D5240A}" srcId="{B5E492FE-092C-B84E-B43A-A18957C8EC09}" destId="{3AA59E2B-776D-A04B-9514-E83DB300F8DB}" srcOrd="0" destOrd="0" parTransId="{A4D7FECB-E2AD-4E41-A2C0-ADE8C4647736}" sibTransId="{D6E5885F-B433-9848-84B4-AB4CFA7B9779}"/>
    <dgm:cxn modelId="{DDCBAF47-6C95-BE40-B826-7B98D7392695}" type="presOf" srcId="{A3EE9BAC-A53D-BC48-9AF1-494C4E5EF1EC}" destId="{E924A7BF-C4AE-B74E-8E2A-7913A2E4D9BC}" srcOrd="0" destOrd="1" presId="urn:microsoft.com/office/officeart/2009/3/layout/IncreasingArrowsProcess"/>
    <dgm:cxn modelId="{80B4ACAD-C8B3-7B40-84AC-F7EC378054BE}" type="presOf" srcId="{B5E492FE-092C-B84E-B43A-A18957C8EC09}" destId="{5F9D4F79-C16E-9E43-95C2-9CCA643CDC3E}" srcOrd="0" destOrd="0" presId="urn:microsoft.com/office/officeart/2009/3/layout/IncreasingArrowsProcess"/>
    <dgm:cxn modelId="{52162FD5-4E93-7540-9115-0EA33C6D8826}" srcId="{78A85EFC-1331-3D48-B7C1-87740C0ACC2F}" destId="{50FE1442-E83D-374E-A772-D56C9EA66434}" srcOrd="1" destOrd="0" parTransId="{9D39C45E-5494-A648-9BFA-A55358DD798B}" sibTransId="{D9878569-FF82-0F46-8EC7-7F4561E11375}"/>
    <dgm:cxn modelId="{097D698F-C1E3-4F4A-A4F0-440B91D5AF4C}" srcId="{5AAA54C1-8C28-8345-BAF5-1533204A3251}" destId="{2B165E79-D0D9-EC48-8CC8-57F7EA1DE830}" srcOrd="2" destOrd="0" parTransId="{099846E1-A894-B944-912D-A44858D58766}" sibTransId="{A3954F2D-4A25-4E46-BA63-3D705EADE900}"/>
    <dgm:cxn modelId="{D0C3E842-514B-C047-8FB2-E038E7D36426}" srcId="{5AAA54C1-8C28-8345-BAF5-1533204A3251}" destId="{B5E492FE-092C-B84E-B43A-A18957C8EC09}" srcOrd="0" destOrd="0" parTransId="{190A10BD-38B3-B843-A03E-3E050535886A}" sibTransId="{031A6E93-E899-9144-AE13-6C165B448CF7}"/>
    <dgm:cxn modelId="{00E86ACE-A19E-9947-A5C7-2719622D061D}" type="presOf" srcId="{5AAA54C1-8C28-8345-BAF5-1533204A3251}" destId="{55F87337-35F8-354A-87FB-4ACE641C3CDE}" srcOrd="0" destOrd="0" presId="urn:microsoft.com/office/officeart/2009/3/layout/IncreasingArrowsProcess"/>
    <dgm:cxn modelId="{EB32B3F8-8AEC-F843-AF71-CB56BD760E63}" type="presOf" srcId="{78A85EFC-1331-3D48-B7C1-87740C0ACC2F}" destId="{332FD0A3-8D9A-9E49-A6CD-BB4E83A26FFD}" srcOrd="0" destOrd="0" presId="urn:microsoft.com/office/officeart/2009/3/layout/IncreasingArrowsProcess"/>
    <dgm:cxn modelId="{BB01C70B-C389-CC4B-B4A0-EFCFCF237EB1}" type="presOf" srcId="{C4B8F9A2-2B26-C346-BD3B-CECA15CC8944}" destId="{7044E14B-5287-DA49-A95F-C2CC7161858D}" srcOrd="0" destOrd="0" presId="urn:microsoft.com/office/officeart/2009/3/layout/IncreasingArrowsProcess"/>
    <dgm:cxn modelId="{8638B30E-2FA8-5C4C-95DA-92FE578F3DCA}" type="presParOf" srcId="{55F87337-35F8-354A-87FB-4ACE641C3CDE}" destId="{5F9D4F79-C16E-9E43-95C2-9CCA643CDC3E}" srcOrd="0" destOrd="0" presId="urn:microsoft.com/office/officeart/2009/3/layout/IncreasingArrowsProcess"/>
    <dgm:cxn modelId="{55508048-93D9-6241-A943-A1321B598E28}" type="presParOf" srcId="{55F87337-35F8-354A-87FB-4ACE641C3CDE}" destId="{E924A7BF-C4AE-B74E-8E2A-7913A2E4D9BC}" srcOrd="1" destOrd="0" presId="urn:microsoft.com/office/officeart/2009/3/layout/IncreasingArrowsProcess"/>
    <dgm:cxn modelId="{689AF1C3-3D57-4841-A66C-DD76ECF86063}" type="presParOf" srcId="{55F87337-35F8-354A-87FB-4ACE641C3CDE}" destId="{332FD0A3-8D9A-9E49-A6CD-BB4E83A26FFD}" srcOrd="2" destOrd="0" presId="urn:microsoft.com/office/officeart/2009/3/layout/IncreasingArrowsProcess"/>
    <dgm:cxn modelId="{84AEEDB4-47C5-5A46-969F-6497744E52AD}" type="presParOf" srcId="{55F87337-35F8-354A-87FB-4ACE641C3CDE}" destId="{7044E14B-5287-DA49-A95F-C2CC7161858D}" srcOrd="3" destOrd="0" presId="urn:microsoft.com/office/officeart/2009/3/layout/IncreasingArrowsProcess"/>
    <dgm:cxn modelId="{20E01CAC-8B82-0D49-8D83-221446DF157D}" type="presParOf" srcId="{55F87337-35F8-354A-87FB-4ACE641C3CDE}" destId="{9CDCABFA-128A-C544-AD17-6FAC744F3ACA}" srcOrd="4" destOrd="0" presId="urn:microsoft.com/office/officeart/2009/3/layout/IncreasingArrowsProcess"/>
    <dgm:cxn modelId="{5AD5E9D0-804C-8A4A-B73C-D51F33C1AB6E}" type="presParOf" srcId="{55F87337-35F8-354A-87FB-4ACE641C3CDE}" destId="{2823C74E-12DA-A44F-9427-86635B7F8386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DA5BC1-C1DE-9249-A28B-271EBF859E16}" type="doc">
      <dgm:prSet loTypeId="urn:microsoft.com/office/officeart/2005/8/layout/vProcess5" loCatId="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6B658-A38E-3146-B79C-B0C837126B12}">
      <dgm:prSet custT="1"/>
      <dgm:spPr/>
      <dgm:t>
        <a:bodyPr/>
        <a:lstStyle/>
        <a:p>
          <a:r>
            <a:rPr lang="es-ES" sz="2400" b="1" dirty="0" smtClean="0"/>
            <a:t>O</a:t>
          </a:r>
          <a:r>
            <a:rPr lang="es-EC" sz="2400" b="1" dirty="0" smtClean="0"/>
            <a:t>bservación</a:t>
          </a:r>
          <a:endParaRPr lang="es-ES_tradnl" sz="2400" b="1" dirty="0"/>
        </a:p>
      </dgm:t>
    </dgm:pt>
    <dgm:pt modelId="{7DD42063-F710-E148-B233-D8B2B1ECF8D9}" type="parTrans" cxnId="{92D4EE86-FBBA-1B49-A725-AE4C42FE6B05}">
      <dgm:prSet/>
      <dgm:spPr/>
      <dgm:t>
        <a:bodyPr/>
        <a:lstStyle/>
        <a:p>
          <a:endParaRPr lang="es-ES"/>
        </a:p>
      </dgm:t>
    </dgm:pt>
    <dgm:pt modelId="{3FABDEEC-5122-F24A-9D09-8000FFA030A1}" type="sibTrans" cxnId="{92D4EE86-FBBA-1B49-A725-AE4C42FE6B05}">
      <dgm:prSet/>
      <dgm:spPr/>
      <dgm:t>
        <a:bodyPr/>
        <a:lstStyle/>
        <a:p>
          <a:endParaRPr lang="es-ES"/>
        </a:p>
      </dgm:t>
    </dgm:pt>
    <dgm:pt modelId="{6B2305A7-0518-D045-844D-902E11B68BFD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C" sz="2400" b="1" dirty="0" smtClean="0"/>
            <a:t>Sentimientos</a:t>
          </a:r>
          <a:endParaRPr lang="es-ES_tradnl" sz="2400" b="1" dirty="0"/>
        </a:p>
      </dgm:t>
    </dgm:pt>
    <dgm:pt modelId="{CBB0FF92-5D34-6341-9180-E9B703BB76CE}" type="parTrans" cxnId="{C6A3E4B5-C258-6246-BD24-FCC1045DE92F}">
      <dgm:prSet/>
      <dgm:spPr/>
      <dgm:t>
        <a:bodyPr/>
        <a:lstStyle/>
        <a:p>
          <a:endParaRPr lang="es-ES"/>
        </a:p>
      </dgm:t>
    </dgm:pt>
    <dgm:pt modelId="{BEB800B3-3A90-D64D-8AAC-DB242D88D2A6}" type="sibTrans" cxnId="{C6A3E4B5-C258-6246-BD24-FCC1045DE92F}">
      <dgm:prSet/>
      <dgm:spPr/>
      <dgm:t>
        <a:bodyPr/>
        <a:lstStyle/>
        <a:p>
          <a:endParaRPr lang="es-ES"/>
        </a:p>
      </dgm:t>
    </dgm:pt>
    <dgm:pt modelId="{97C0E556-9834-2448-9C48-E120A890B9AD}">
      <dgm:prSet custT="1"/>
      <dgm:spPr>
        <a:solidFill>
          <a:srgbClr val="008000"/>
        </a:solidFill>
      </dgm:spPr>
      <dgm:t>
        <a:bodyPr/>
        <a:lstStyle/>
        <a:p>
          <a:r>
            <a:rPr lang="es-EC" sz="2400" b="1" dirty="0" smtClean="0"/>
            <a:t>Necesidades</a:t>
          </a:r>
          <a:endParaRPr lang="es-ES_tradnl" sz="2400" b="1" dirty="0"/>
        </a:p>
      </dgm:t>
    </dgm:pt>
    <dgm:pt modelId="{C14ED19A-F1E8-264D-8DB0-073909553B21}" type="parTrans" cxnId="{0B685729-0880-764C-8F8E-0AFB82C1B915}">
      <dgm:prSet/>
      <dgm:spPr/>
      <dgm:t>
        <a:bodyPr/>
        <a:lstStyle/>
        <a:p>
          <a:endParaRPr lang="es-ES"/>
        </a:p>
      </dgm:t>
    </dgm:pt>
    <dgm:pt modelId="{3F8FD611-54AE-9D48-A82A-0A6BD41D6478}" type="sibTrans" cxnId="{0B685729-0880-764C-8F8E-0AFB82C1B915}">
      <dgm:prSet/>
      <dgm:spPr/>
      <dgm:t>
        <a:bodyPr/>
        <a:lstStyle/>
        <a:p>
          <a:endParaRPr lang="es-ES"/>
        </a:p>
      </dgm:t>
    </dgm:pt>
    <dgm:pt modelId="{B872A837-0BCC-4C4A-9D05-7B9224E97810}">
      <dgm:prSet custT="1"/>
      <dgm:spPr>
        <a:solidFill>
          <a:srgbClr val="800000"/>
        </a:solidFill>
      </dgm:spPr>
      <dgm:t>
        <a:bodyPr/>
        <a:lstStyle/>
        <a:p>
          <a:r>
            <a:rPr lang="es-EC" sz="2400" b="1" dirty="0" smtClean="0"/>
            <a:t>Petición</a:t>
          </a:r>
          <a:endParaRPr lang="es-ES_tradnl" sz="2400" b="1" dirty="0"/>
        </a:p>
      </dgm:t>
    </dgm:pt>
    <dgm:pt modelId="{FFA3E45A-6C19-7F4F-8591-1209909527B5}" type="parTrans" cxnId="{F0837162-3EBD-7143-A31A-809DC434B34F}">
      <dgm:prSet/>
      <dgm:spPr/>
      <dgm:t>
        <a:bodyPr/>
        <a:lstStyle/>
        <a:p>
          <a:endParaRPr lang="es-ES"/>
        </a:p>
      </dgm:t>
    </dgm:pt>
    <dgm:pt modelId="{69DC4239-961A-9241-9FB3-D229B44AC59E}" type="sibTrans" cxnId="{F0837162-3EBD-7143-A31A-809DC434B34F}">
      <dgm:prSet/>
      <dgm:spPr/>
      <dgm:t>
        <a:bodyPr/>
        <a:lstStyle/>
        <a:p>
          <a:endParaRPr lang="es-ES"/>
        </a:p>
      </dgm:t>
    </dgm:pt>
    <dgm:pt modelId="{73ED6ABA-AE42-574E-B894-BBA9FF844DB0}">
      <dgm:prSet/>
      <dgm:spPr/>
      <dgm:t>
        <a:bodyPr/>
        <a:lstStyle/>
        <a:p>
          <a:r>
            <a:rPr lang="es-ES_tradnl" sz="1800" dirty="0" smtClean="0"/>
            <a:t>¿Qué veo y qué escucho?</a:t>
          </a:r>
          <a:endParaRPr lang="es-ES_tradnl" sz="1800" dirty="0"/>
        </a:p>
      </dgm:t>
    </dgm:pt>
    <dgm:pt modelId="{DEB3189F-B0CB-C442-98C0-94941403C4EF}" type="parTrans" cxnId="{E57BAF8C-BE8C-9942-B3BA-11384312988D}">
      <dgm:prSet/>
      <dgm:spPr/>
      <dgm:t>
        <a:bodyPr/>
        <a:lstStyle/>
        <a:p>
          <a:endParaRPr lang="es-ES"/>
        </a:p>
      </dgm:t>
    </dgm:pt>
    <dgm:pt modelId="{86E3943B-B330-714C-8B8F-085A5C8F4BD0}" type="sibTrans" cxnId="{E57BAF8C-BE8C-9942-B3BA-11384312988D}">
      <dgm:prSet/>
      <dgm:spPr/>
      <dgm:t>
        <a:bodyPr/>
        <a:lstStyle/>
        <a:p>
          <a:endParaRPr lang="es-ES"/>
        </a:p>
      </dgm:t>
    </dgm:pt>
    <dgm:pt modelId="{08E0BA1B-56A9-8E40-9EC6-99F967092172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_tradnl" sz="1800" dirty="0" smtClean="0"/>
            <a:t>¿Cómo me siento?</a:t>
          </a:r>
          <a:endParaRPr lang="es-ES_tradnl" sz="1800" dirty="0"/>
        </a:p>
      </dgm:t>
    </dgm:pt>
    <dgm:pt modelId="{D156307E-0614-1A4A-9A7D-64055B48C21B}" type="parTrans" cxnId="{A10F84D5-FE53-9343-8151-EAD63ABA32B4}">
      <dgm:prSet/>
      <dgm:spPr/>
      <dgm:t>
        <a:bodyPr/>
        <a:lstStyle/>
        <a:p>
          <a:endParaRPr lang="es-ES"/>
        </a:p>
      </dgm:t>
    </dgm:pt>
    <dgm:pt modelId="{15ED6922-7DF4-4140-A533-ADC85818AA35}" type="sibTrans" cxnId="{A10F84D5-FE53-9343-8151-EAD63ABA32B4}">
      <dgm:prSet/>
      <dgm:spPr/>
      <dgm:t>
        <a:bodyPr/>
        <a:lstStyle/>
        <a:p>
          <a:endParaRPr lang="es-ES"/>
        </a:p>
      </dgm:t>
    </dgm:pt>
    <dgm:pt modelId="{40D12AC9-7057-C143-B44D-E87D9417A8D7}">
      <dgm:prSet/>
      <dgm:spPr>
        <a:solidFill>
          <a:srgbClr val="008000"/>
        </a:solidFill>
      </dgm:spPr>
      <dgm:t>
        <a:bodyPr/>
        <a:lstStyle/>
        <a:p>
          <a:r>
            <a:rPr lang="es-ES_tradnl" sz="1800" dirty="0" smtClean="0"/>
            <a:t>¿Qué necesito del/a otro/a?</a:t>
          </a:r>
          <a:endParaRPr lang="es-ES_tradnl" sz="1800" dirty="0"/>
        </a:p>
      </dgm:t>
    </dgm:pt>
    <dgm:pt modelId="{DE091DFE-689D-964F-A6AC-F74AC4115717}" type="parTrans" cxnId="{9833CF6E-1392-8D43-8D08-972FBE8DD593}">
      <dgm:prSet/>
      <dgm:spPr/>
      <dgm:t>
        <a:bodyPr/>
        <a:lstStyle/>
        <a:p>
          <a:endParaRPr lang="es-ES"/>
        </a:p>
      </dgm:t>
    </dgm:pt>
    <dgm:pt modelId="{7B67321A-931B-3D40-B618-99B83ED68AA9}" type="sibTrans" cxnId="{9833CF6E-1392-8D43-8D08-972FBE8DD593}">
      <dgm:prSet/>
      <dgm:spPr/>
      <dgm:t>
        <a:bodyPr/>
        <a:lstStyle/>
        <a:p>
          <a:endParaRPr lang="es-ES"/>
        </a:p>
      </dgm:t>
    </dgm:pt>
    <dgm:pt modelId="{8A980226-4B0D-5841-B9F8-8E6007F67E97}">
      <dgm:prSet/>
      <dgm:spPr>
        <a:solidFill>
          <a:srgbClr val="800000"/>
        </a:solidFill>
      </dgm:spPr>
      <dgm:t>
        <a:bodyPr/>
        <a:lstStyle/>
        <a:p>
          <a:r>
            <a:rPr lang="es-ES_tradnl" sz="1800" dirty="0" smtClean="0"/>
            <a:t>¿Qué quiero pedir para mejorar?</a:t>
          </a:r>
          <a:endParaRPr lang="es-ES_tradnl" sz="1800" dirty="0"/>
        </a:p>
      </dgm:t>
    </dgm:pt>
    <dgm:pt modelId="{DB65C0E5-F4E2-3A48-B7CD-936E0EDEBADD}" type="parTrans" cxnId="{E071BD31-C7D2-B345-A076-12893B841C57}">
      <dgm:prSet/>
      <dgm:spPr/>
      <dgm:t>
        <a:bodyPr/>
        <a:lstStyle/>
        <a:p>
          <a:endParaRPr lang="es-ES"/>
        </a:p>
      </dgm:t>
    </dgm:pt>
    <dgm:pt modelId="{27C3C123-24D3-0243-A18C-34594A9673D2}" type="sibTrans" cxnId="{E071BD31-C7D2-B345-A076-12893B841C57}">
      <dgm:prSet/>
      <dgm:spPr/>
      <dgm:t>
        <a:bodyPr/>
        <a:lstStyle/>
        <a:p>
          <a:endParaRPr lang="es-ES"/>
        </a:p>
      </dgm:t>
    </dgm:pt>
    <dgm:pt modelId="{FD631CA9-2ECE-4C45-A395-851EC7F4D446}" type="pres">
      <dgm:prSet presAssocID="{62DA5BC1-C1DE-9249-A28B-271EBF859E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05F2FC7-279B-F941-8CFB-CA3C6342B671}" type="pres">
      <dgm:prSet presAssocID="{62DA5BC1-C1DE-9249-A28B-271EBF859E16}" presName="dummyMaxCanvas" presStyleCnt="0">
        <dgm:presLayoutVars/>
      </dgm:prSet>
      <dgm:spPr/>
      <dgm:t>
        <a:bodyPr/>
        <a:lstStyle/>
        <a:p>
          <a:endParaRPr lang="es-ES"/>
        </a:p>
      </dgm:t>
    </dgm:pt>
    <dgm:pt modelId="{99C53435-849C-B142-AB69-38271CE8FE77}" type="pres">
      <dgm:prSet presAssocID="{62DA5BC1-C1DE-9249-A28B-271EBF859E1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82DA5B-365E-FA4F-87D9-DA97A74AB845}" type="pres">
      <dgm:prSet presAssocID="{62DA5BC1-C1DE-9249-A28B-271EBF859E1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630ACC-C51D-AE4A-800D-E8FF8862FA53}" type="pres">
      <dgm:prSet presAssocID="{62DA5BC1-C1DE-9249-A28B-271EBF859E1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C742F-78C9-3047-901C-4513BBA0FCEA}" type="pres">
      <dgm:prSet presAssocID="{62DA5BC1-C1DE-9249-A28B-271EBF859E1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7AB3DC-C045-DD4F-AEC7-DAC78B3F5705}" type="pres">
      <dgm:prSet presAssocID="{62DA5BC1-C1DE-9249-A28B-271EBF859E1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69F0E4-FA27-A54E-85AF-FA65C5A8159D}" type="pres">
      <dgm:prSet presAssocID="{62DA5BC1-C1DE-9249-A28B-271EBF859E1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D309A3-6360-5B46-8E8E-01F88AB644BF}" type="pres">
      <dgm:prSet presAssocID="{62DA5BC1-C1DE-9249-A28B-271EBF859E1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D9B47A-7FF1-1B48-9121-CD9ABC3E3D78}" type="pres">
      <dgm:prSet presAssocID="{62DA5BC1-C1DE-9249-A28B-271EBF859E1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595D0C-EB48-BC46-B85D-A1AD347A9869}" type="pres">
      <dgm:prSet presAssocID="{62DA5BC1-C1DE-9249-A28B-271EBF859E1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B6B686-A520-BC4D-A31C-73A9D97185F6}" type="pres">
      <dgm:prSet presAssocID="{62DA5BC1-C1DE-9249-A28B-271EBF859E1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F38B84-2B8B-1E4F-9C75-638D997CBB27}" type="pres">
      <dgm:prSet presAssocID="{62DA5BC1-C1DE-9249-A28B-271EBF859E1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ABA9973-2FEF-0C4F-B011-359531ACDB88}" type="presOf" srcId="{3066B658-A38E-3146-B79C-B0C837126B12}" destId="{99C53435-849C-B142-AB69-38271CE8FE77}" srcOrd="0" destOrd="0" presId="urn:microsoft.com/office/officeart/2005/8/layout/vProcess5"/>
    <dgm:cxn modelId="{2711C4D0-CF3F-AC4F-9793-7D26427CCACC}" type="presOf" srcId="{97C0E556-9834-2448-9C48-E120A890B9AD}" destId="{6D630ACC-C51D-AE4A-800D-E8FF8862FA53}" srcOrd="0" destOrd="0" presId="urn:microsoft.com/office/officeart/2005/8/layout/vProcess5"/>
    <dgm:cxn modelId="{E071BD31-C7D2-B345-A076-12893B841C57}" srcId="{B872A837-0BCC-4C4A-9D05-7B9224E97810}" destId="{8A980226-4B0D-5841-B9F8-8E6007F67E97}" srcOrd="0" destOrd="0" parTransId="{DB65C0E5-F4E2-3A48-B7CD-936E0EDEBADD}" sibTransId="{27C3C123-24D3-0243-A18C-34594A9673D2}"/>
    <dgm:cxn modelId="{9E1E793E-1E2A-1649-B354-544147DB080F}" type="presOf" srcId="{3066B658-A38E-3146-B79C-B0C837126B12}" destId="{0CD9B47A-7FF1-1B48-9121-CD9ABC3E3D78}" srcOrd="1" destOrd="0" presId="urn:microsoft.com/office/officeart/2005/8/layout/vProcess5"/>
    <dgm:cxn modelId="{A10F84D5-FE53-9343-8151-EAD63ABA32B4}" srcId="{6B2305A7-0518-D045-844D-902E11B68BFD}" destId="{08E0BA1B-56A9-8E40-9EC6-99F967092172}" srcOrd="0" destOrd="0" parTransId="{D156307E-0614-1A4A-9A7D-64055B48C21B}" sibTransId="{15ED6922-7DF4-4140-A533-ADC85818AA35}"/>
    <dgm:cxn modelId="{01B231E0-0062-E845-B6CD-1A541C44BB7F}" type="presOf" srcId="{73ED6ABA-AE42-574E-B894-BBA9FF844DB0}" destId="{99C53435-849C-B142-AB69-38271CE8FE77}" srcOrd="0" destOrd="1" presId="urn:microsoft.com/office/officeart/2005/8/layout/vProcess5"/>
    <dgm:cxn modelId="{13C1246F-333D-FB47-A58D-3076448457B2}" type="presOf" srcId="{3F8FD611-54AE-9D48-A82A-0A6BD41D6478}" destId="{2AD309A3-6360-5B46-8E8E-01F88AB644BF}" srcOrd="0" destOrd="0" presId="urn:microsoft.com/office/officeart/2005/8/layout/vProcess5"/>
    <dgm:cxn modelId="{3C8D6F99-7416-684C-B016-B90CE5B01844}" type="presOf" srcId="{08E0BA1B-56A9-8E40-9EC6-99F967092172}" destId="{87595D0C-EB48-BC46-B85D-A1AD347A9869}" srcOrd="1" destOrd="1" presId="urn:microsoft.com/office/officeart/2005/8/layout/vProcess5"/>
    <dgm:cxn modelId="{3408945D-BE67-E74D-81C8-9019EA2E6A59}" type="presOf" srcId="{8A980226-4B0D-5841-B9F8-8E6007F67E97}" destId="{4EF38B84-2B8B-1E4F-9C75-638D997CBB27}" srcOrd="1" destOrd="1" presId="urn:microsoft.com/office/officeart/2005/8/layout/vProcess5"/>
    <dgm:cxn modelId="{9833CF6E-1392-8D43-8D08-972FBE8DD593}" srcId="{97C0E556-9834-2448-9C48-E120A890B9AD}" destId="{40D12AC9-7057-C143-B44D-E87D9417A8D7}" srcOrd="0" destOrd="0" parTransId="{DE091DFE-689D-964F-A6AC-F74AC4115717}" sibTransId="{7B67321A-931B-3D40-B618-99B83ED68AA9}"/>
    <dgm:cxn modelId="{EDCA83D0-2B46-494A-83AC-6AFDEFF3E468}" type="presOf" srcId="{97C0E556-9834-2448-9C48-E120A890B9AD}" destId="{F2B6B686-A520-BC4D-A31C-73A9D97185F6}" srcOrd="1" destOrd="0" presId="urn:microsoft.com/office/officeart/2005/8/layout/vProcess5"/>
    <dgm:cxn modelId="{EF21C72F-ECEB-8843-B184-CD30B2603D9D}" type="presOf" srcId="{6B2305A7-0518-D045-844D-902E11B68BFD}" destId="{87595D0C-EB48-BC46-B85D-A1AD347A9869}" srcOrd="1" destOrd="0" presId="urn:microsoft.com/office/officeart/2005/8/layout/vProcess5"/>
    <dgm:cxn modelId="{45EB1D4D-9253-134A-BF2F-62478D76E64B}" type="presOf" srcId="{BEB800B3-3A90-D64D-8AAC-DB242D88D2A6}" destId="{4D69F0E4-FA27-A54E-85AF-FA65C5A8159D}" srcOrd="0" destOrd="0" presId="urn:microsoft.com/office/officeart/2005/8/layout/vProcess5"/>
    <dgm:cxn modelId="{240CD178-1E46-7043-B146-076EAF57942A}" type="presOf" srcId="{08E0BA1B-56A9-8E40-9EC6-99F967092172}" destId="{E382DA5B-365E-FA4F-87D9-DA97A74AB845}" srcOrd="0" destOrd="1" presId="urn:microsoft.com/office/officeart/2005/8/layout/vProcess5"/>
    <dgm:cxn modelId="{07129630-C988-4545-8102-E065AA6E5ADF}" type="presOf" srcId="{B872A837-0BCC-4C4A-9D05-7B9224E97810}" destId="{035C742F-78C9-3047-901C-4513BBA0FCEA}" srcOrd="0" destOrd="0" presId="urn:microsoft.com/office/officeart/2005/8/layout/vProcess5"/>
    <dgm:cxn modelId="{F0933177-9037-6347-A6E7-12034A39C5D7}" type="presOf" srcId="{40D12AC9-7057-C143-B44D-E87D9417A8D7}" destId="{F2B6B686-A520-BC4D-A31C-73A9D97185F6}" srcOrd="1" destOrd="1" presId="urn:microsoft.com/office/officeart/2005/8/layout/vProcess5"/>
    <dgm:cxn modelId="{ABB4113B-DA4F-8A40-8FE2-1EA606F13D26}" type="presOf" srcId="{40D12AC9-7057-C143-B44D-E87D9417A8D7}" destId="{6D630ACC-C51D-AE4A-800D-E8FF8862FA53}" srcOrd="0" destOrd="1" presId="urn:microsoft.com/office/officeart/2005/8/layout/vProcess5"/>
    <dgm:cxn modelId="{0B685729-0880-764C-8F8E-0AFB82C1B915}" srcId="{62DA5BC1-C1DE-9249-A28B-271EBF859E16}" destId="{97C0E556-9834-2448-9C48-E120A890B9AD}" srcOrd="2" destOrd="0" parTransId="{C14ED19A-F1E8-264D-8DB0-073909553B21}" sibTransId="{3F8FD611-54AE-9D48-A82A-0A6BD41D6478}"/>
    <dgm:cxn modelId="{F0837162-3EBD-7143-A31A-809DC434B34F}" srcId="{62DA5BC1-C1DE-9249-A28B-271EBF859E16}" destId="{B872A837-0BCC-4C4A-9D05-7B9224E97810}" srcOrd="3" destOrd="0" parTransId="{FFA3E45A-6C19-7F4F-8591-1209909527B5}" sibTransId="{69DC4239-961A-9241-9FB3-D229B44AC59E}"/>
    <dgm:cxn modelId="{92D4EE86-FBBA-1B49-A725-AE4C42FE6B05}" srcId="{62DA5BC1-C1DE-9249-A28B-271EBF859E16}" destId="{3066B658-A38E-3146-B79C-B0C837126B12}" srcOrd="0" destOrd="0" parTransId="{7DD42063-F710-E148-B233-D8B2B1ECF8D9}" sibTransId="{3FABDEEC-5122-F24A-9D09-8000FFA030A1}"/>
    <dgm:cxn modelId="{373D4FD3-E676-7549-8F21-C6FA7DD02B8C}" type="presOf" srcId="{62DA5BC1-C1DE-9249-A28B-271EBF859E16}" destId="{FD631CA9-2ECE-4C45-A395-851EC7F4D446}" srcOrd="0" destOrd="0" presId="urn:microsoft.com/office/officeart/2005/8/layout/vProcess5"/>
    <dgm:cxn modelId="{A5681041-040D-6D47-97DD-9DE901D26965}" type="presOf" srcId="{B872A837-0BCC-4C4A-9D05-7B9224E97810}" destId="{4EF38B84-2B8B-1E4F-9C75-638D997CBB27}" srcOrd="1" destOrd="0" presId="urn:microsoft.com/office/officeart/2005/8/layout/vProcess5"/>
    <dgm:cxn modelId="{CBFD708E-2829-C24B-AAB8-886E8BFF5FDC}" type="presOf" srcId="{8A980226-4B0D-5841-B9F8-8E6007F67E97}" destId="{035C742F-78C9-3047-901C-4513BBA0FCEA}" srcOrd="0" destOrd="1" presId="urn:microsoft.com/office/officeart/2005/8/layout/vProcess5"/>
    <dgm:cxn modelId="{CC89323D-E476-474D-87F1-E946AEB210AF}" type="presOf" srcId="{73ED6ABA-AE42-574E-B894-BBA9FF844DB0}" destId="{0CD9B47A-7FF1-1B48-9121-CD9ABC3E3D78}" srcOrd="1" destOrd="1" presId="urn:microsoft.com/office/officeart/2005/8/layout/vProcess5"/>
    <dgm:cxn modelId="{8932EDCC-3D69-6A43-A26E-3453AE5C5A2E}" type="presOf" srcId="{3FABDEEC-5122-F24A-9D09-8000FFA030A1}" destId="{AD7AB3DC-C045-DD4F-AEC7-DAC78B3F5705}" srcOrd="0" destOrd="0" presId="urn:microsoft.com/office/officeart/2005/8/layout/vProcess5"/>
    <dgm:cxn modelId="{5DACDBBD-6DE4-2C48-8746-6494CFCDAEA4}" type="presOf" srcId="{6B2305A7-0518-D045-844D-902E11B68BFD}" destId="{E382DA5B-365E-FA4F-87D9-DA97A74AB845}" srcOrd="0" destOrd="0" presId="urn:microsoft.com/office/officeart/2005/8/layout/vProcess5"/>
    <dgm:cxn modelId="{C6A3E4B5-C258-6246-BD24-FCC1045DE92F}" srcId="{62DA5BC1-C1DE-9249-A28B-271EBF859E16}" destId="{6B2305A7-0518-D045-844D-902E11B68BFD}" srcOrd="1" destOrd="0" parTransId="{CBB0FF92-5D34-6341-9180-E9B703BB76CE}" sibTransId="{BEB800B3-3A90-D64D-8AAC-DB242D88D2A6}"/>
    <dgm:cxn modelId="{E57BAF8C-BE8C-9942-B3BA-11384312988D}" srcId="{3066B658-A38E-3146-B79C-B0C837126B12}" destId="{73ED6ABA-AE42-574E-B894-BBA9FF844DB0}" srcOrd="0" destOrd="0" parTransId="{DEB3189F-B0CB-C442-98C0-94941403C4EF}" sibTransId="{86E3943B-B330-714C-8B8F-085A5C8F4BD0}"/>
    <dgm:cxn modelId="{6A2FCB53-9BA5-B546-AE61-DE0044C484DA}" type="presParOf" srcId="{FD631CA9-2ECE-4C45-A395-851EC7F4D446}" destId="{505F2FC7-279B-F941-8CFB-CA3C6342B671}" srcOrd="0" destOrd="0" presId="urn:microsoft.com/office/officeart/2005/8/layout/vProcess5"/>
    <dgm:cxn modelId="{5B12497D-BCC7-C244-93CB-08378C5DADE8}" type="presParOf" srcId="{FD631CA9-2ECE-4C45-A395-851EC7F4D446}" destId="{99C53435-849C-B142-AB69-38271CE8FE77}" srcOrd="1" destOrd="0" presId="urn:microsoft.com/office/officeart/2005/8/layout/vProcess5"/>
    <dgm:cxn modelId="{280CFFA6-953A-F948-A4AC-C951042D37BF}" type="presParOf" srcId="{FD631CA9-2ECE-4C45-A395-851EC7F4D446}" destId="{E382DA5B-365E-FA4F-87D9-DA97A74AB845}" srcOrd="2" destOrd="0" presId="urn:microsoft.com/office/officeart/2005/8/layout/vProcess5"/>
    <dgm:cxn modelId="{1FE01045-0166-6343-999E-54823E041C75}" type="presParOf" srcId="{FD631CA9-2ECE-4C45-A395-851EC7F4D446}" destId="{6D630ACC-C51D-AE4A-800D-E8FF8862FA53}" srcOrd="3" destOrd="0" presId="urn:microsoft.com/office/officeart/2005/8/layout/vProcess5"/>
    <dgm:cxn modelId="{0DB43289-3B13-8C45-B3FA-9272DEFD0F6F}" type="presParOf" srcId="{FD631CA9-2ECE-4C45-A395-851EC7F4D446}" destId="{035C742F-78C9-3047-901C-4513BBA0FCEA}" srcOrd="4" destOrd="0" presId="urn:microsoft.com/office/officeart/2005/8/layout/vProcess5"/>
    <dgm:cxn modelId="{FC28E2A3-C3CA-E34C-85CF-2F09DFCD8FBB}" type="presParOf" srcId="{FD631CA9-2ECE-4C45-A395-851EC7F4D446}" destId="{AD7AB3DC-C045-DD4F-AEC7-DAC78B3F5705}" srcOrd="5" destOrd="0" presId="urn:microsoft.com/office/officeart/2005/8/layout/vProcess5"/>
    <dgm:cxn modelId="{6AAF43A1-C5BD-E342-B592-174FDE8390EA}" type="presParOf" srcId="{FD631CA9-2ECE-4C45-A395-851EC7F4D446}" destId="{4D69F0E4-FA27-A54E-85AF-FA65C5A8159D}" srcOrd="6" destOrd="0" presId="urn:microsoft.com/office/officeart/2005/8/layout/vProcess5"/>
    <dgm:cxn modelId="{D5A166C4-AFB8-FF40-AB88-EF6BB723EF9F}" type="presParOf" srcId="{FD631CA9-2ECE-4C45-A395-851EC7F4D446}" destId="{2AD309A3-6360-5B46-8E8E-01F88AB644BF}" srcOrd="7" destOrd="0" presId="urn:microsoft.com/office/officeart/2005/8/layout/vProcess5"/>
    <dgm:cxn modelId="{E8FCE6D7-F5C9-A04C-8269-62ED74000EBC}" type="presParOf" srcId="{FD631CA9-2ECE-4C45-A395-851EC7F4D446}" destId="{0CD9B47A-7FF1-1B48-9121-CD9ABC3E3D78}" srcOrd="8" destOrd="0" presId="urn:microsoft.com/office/officeart/2005/8/layout/vProcess5"/>
    <dgm:cxn modelId="{ACCACEE2-B876-5341-AAD3-04DCAF9F6EAF}" type="presParOf" srcId="{FD631CA9-2ECE-4C45-A395-851EC7F4D446}" destId="{87595D0C-EB48-BC46-B85D-A1AD347A9869}" srcOrd="9" destOrd="0" presId="urn:microsoft.com/office/officeart/2005/8/layout/vProcess5"/>
    <dgm:cxn modelId="{EBFCA5AF-2078-2E49-AC57-159236057AFE}" type="presParOf" srcId="{FD631CA9-2ECE-4C45-A395-851EC7F4D446}" destId="{F2B6B686-A520-BC4D-A31C-73A9D97185F6}" srcOrd="10" destOrd="0" presId="urn:microsoft.com/office/officeart/2005/8/layout/vProcess5"/>
    <dgm:cxn modelId="{CF233DDB-5F8C-514F-81B1-A5E7942F56ED}" type="presParOf" srcId="{FD631CA9-2ECE-4C45-A395-851EC7F4D446}" destId="{4EF38B84-2B8B-1E4F-9C75-638D997CBB2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D4F79-C16E-9E43-95C2-9CCA643CDC3E}">
      <dsp:nvSpPr>
        <dsp:cNvPr id="0" name=""/>
        <dsp:cNvSpPr/>
      </dsp:nvSpPr>
      <dsp:spPr>
        <a:xfrm>
          <a:off x="0" y="664956"/>
          <a:ext cx="7048500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2962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Separación</a:t>
          </a:r>
          <a:endParaRPr lang="es-ES_tradnl" sz="2100" b="1" kern="1200" dirty="0"/>
        </a:p>
      </dsp:txBody>
      <dsp:txXfrm>
        <a:off x="0" y="957158"/>
        <a:ext cx="6756298" cy="584403"/>
      </dsp:txXfrm>
    </dsp:sp>
    <dsp:sp modelId="{E924A7BF-C4AE-B74E-8E2A-7913A2E4D9BC}">
      <dsp:nvSpPr>
        <dsp:cNvPr id="0" name=""/>
        <dsp:cNvSpPr/>
      </dsp:nvSpPr>
      <dsp:spPr>
        <a:xfrm>
          <a:off x="0" y="1390659"/>
          <a:ext cx="2170938" cy="2251553"/>
        </a:xfrm>
        <a:prstGeom prst="rect">
          <a:avLst/>
        </a:prstGeom>
        <a:solidFill>
          <a:schemeClr val="accent2">
            <a:lumMod val="25000"/>
            <a:lumOff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Génesis</a:t>
          </a:r>
          <a:r>
            <a:rPr lang="en-US" sz="1800" b="1" kern="1200" dirty="0" smtClean="0"/>
            <a:t> 2, 24-25</a:t>
          </a:r>
          <a:endParaRPr lang="es-ES_tradnl" sz="1800" b="1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tanto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dejará</a:t>
          </a:r>
          <a:r>
            <a:rPr lang="en-US" sz="1800" kern="1200" dirty="0" smtClean="0"/>
            <a:t> el hombre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padre y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madre</a:t>
          </a:r>
          <a:r>
            <a:rPr lang="en-US" sz="1800" kern="1200" dirty="0" smtClean="0"/>
            <a:t>, y se </a:t>
          </a:r>
          <a:r>
            <a:rPr lang="en-US" sz="1800" kern="1200" dirty="0" err="1" smtClean="0"/>
            <a:t>unirá</a:t>
          </a:r>
          <a:r>
            <a:rPr lang="en-US" sz="1800" kern="1200" dirty="0" smtClean="0"/>
            <a:t> a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mujer</a:t>
          </a:r>
          <a:r>
            <a:rPr lang="en-US" sz="1800" kern="1200" dirty="0" smtClean="0"/>
            <a:t>, y </a:t>
          </a:r>
          <a:r>
            <a:rPr lang="en-US" sz="1800" kern="1200" dirty="0" err="1" smtClean="0"/>
            <a:t>serán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una</a:t>
          </a:r>
          <a:r>
            <a:rPr lang="en-US" sz="1800" kern="1200" dirty="0" smtClean="0"/>
            <a:t> sola carne</a:t>
          </a:r>
          <a:endParaRPr lang="es-ES" sz="1800" kern="1200" dirty="0"/>
        </a:p>
      </dsp:txBody>
      <dsp:txXfrm>
        <a:off x="0" y="1390659"/>
        <a:ext cx="2170938" cy="2251553"/>
      </dsp:txXfrm>
    </dsp:sp>
    <dsp:sp modelId="{332FD0A3-8D9A-9E49-A6CD-BB4E83A26FFD}">
      <dsp:nvSpPr>
        <dsp:cNvPr id="0" name=""/>
        <dsp:cNvSpPr/>
      </dsp:nvSpPr>
      <dsp:spPr>
        <a:xfrm>
          <a:off x="2170937" y="1007133"/>
          <a:ext cx="4877562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2962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kern="1200" dirty="0" smtClean="0"/>
            <a:t>Unión</a:t>
          </a:r>
          <a:endParaRPr lang="es-ES_tradnl" sz="2100" b="1" kern="1200" dirty="0"/>
        </a:p>
      </dsp:txBody>
      <dsp:txXfrm>
        <a:off x="2170937" y="1299335"/>
        <a:ext cx="4585360" cy="584403"/>
      </dsp:txXfrm>
    </dsp:sp>
    <dsp:sp modelId="{7044E14B-5287-DA49-A95F-C2CC7161858D}">
      <dsp:nvSpPr>
        <dsp:cNvPr id="0" name=""/>
        <dsp:cNvSpPr/>
      </dsp:nvSpPr>
      <dsp:spPr>
        <a:xfrm>
          <a:off x="2170937" y="1732836"/>
          <a:ext cx="2170938" cy="2251553"/>
        </a:xfrm>
        <a:prstGeom prst="rect">
          <a:avLst/>
        </a:prstGeom>
        <a:solidFill>
          <a:srgbClr val="CC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Mateo 19, 6:</a:t>
          </a:r>
          <a:endParaRPr lang="es-ES_tradnl" sz="1800" b="1" kern="1200" dirty="0"/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Así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que</a:t>
          </a:r>
          <a:r>
            <a:rPr lang="en-US" sz="1800" kern="1200" dirty="0" smtClean="0"/>
            <a:t> no son </a:t>
          </a:r>
          <a:r>
            <a:rPr lang="en-US" sz="1800" kern="1200" dirty="0" err="1" smtClean="0"/>
            <a:t>ya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más</a:t>
          </a:r>
          <a:r>
            <a:rPr lang="en-US" sz="1800" kern="1200" dirty="0" smtClean="0"/>
            <a:t> dos, </a:t>
          </a:r>
          <a:r>
            <a:rPr lang="en-US" sz="1800" kern="1200" dirty="0" err="1" smtClean="0"/>
            <a:t>sino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una</a:t>
          </a:r>
          <a:r>
            <a:rPr lang="en-US" sz="1800" kern="1200" dirty="0" smtClean="0"/>
            <a:t> </a:t>
          </a:r>
          <a:r>
            <a:rPr lang="es-ES_tradnl" sz="1800" kern="1200" dirty="0" smtClean="0"/>
            <a:t> </a:t>
          </a:r>
          <a:r>
            <a:rPr lang="en-US" sz="1800" kern="1200" dirty="0" smtClean="0"/>
            <a:t>sola carne; </a:t>
          </a:r>
          <a:r>
            <a:rPr lang="en-US" sz="1800" kern="1200" dirty="0" err="1" smtClean="0"/>
            <a:t>por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tanto</a:t>
          </a:r>
          <a:r>
            <a:rPr lang="en-US" sz="1800" kern="1200" dirty="0" smtClean="0"/>
            <a:t>, lo </a:t>
          </a:r>
          <a:r>
            <a:rPr lang="en-US" sz="1800" kern="1200" dirty="0" err="1" smtClean="0"/>
            <a:t>que</a:t>
          </a:r>
          <a:r>
            <a:rPr lang="en-US" sz="1800" kern="1200" dirty="0" smtClean="0"/>
            <a:t> Dios </a:t>
          </a:r>
          <a:r>
            <a:rPr lang="en-US" sz="1800" kern="1200" dirty="0" err="1" smtClean="0"/>
            <a:t>juntó</a:t>
          </a:r>
          <a:r>
            <a:rPr lang="en-US" sz="1800" kern="1200" dirty="0" smtClean="0"/>
            <a:t>, no lo </a:t>
          </a:r>
          <a:r>
            <a:rPr lang="en-US" sz="1800" kern="1200" dirty="0" err="1" smtClean="0"/>
            <a:t>separe</a:t>
          </a:r>
          <a:r>
            <a:rPr lang="en-US" sz="1800" kern="1200" dirty="0" smtClean="0"/>
            <a:t> el hombre</a:t>
          </a:r>
          <a:endParaRPr lang="es-ES_tradnl" sz="1800" kern="1200" dirty="0"/>
        </a:p>
      </dsp:txBody>
      <dsp:txXfrm>
        <a:off x="2170937" y="1732836"/>
        <a:ext cx="2170938" cy="2251553"/>
      </dsp:txXfrm>
    </dsp:sp>
    <dsp:sp modelId="{9CDCABFA-128A-C544-AD17-6FAC744F3ACA}">
      <dsp:nvSpPr>
        <dsp:cNvPr id="0" name=""/>
        <dsp:cNvSpPr/>
      </dsp:nvSpPr>
      <dsp:spPr>
        <a:xfrm>
          <a:off x="4341876" y="1349310"/>
          <a:ext cx="2706624" cy="1168807"/>
        </a:xfrm>
        <a:prstGeom prst="rightArrow">
          <a:avLst>
            <a:gd name="adj1" fmla="val 50000"/>
            <a:gd name="adj2" fmla="val 5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62962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err="1" smtClean="0"/>
            <a:t>Intimidad</a:t>
          </a:r>
          <a:endParaRPr lang="pt-BR" sz="2000" b="1" kern="1200" dirty="0"/>
        </a:p>
      </dsp:txBody>
      <dsp:txXfrm>
        <a:off x="4341876" y="1641512"/>
        <a:ext cx="2414422" cy="584403"/>
      </dsp:txXfrm>
    </dsp:sp>
    <dsp:sp modelId="{2823C74E-12DA-A44F-9427-86635B7F8386}">
      <dsp:nvSpPr>
        <dsp:cNvPr id="0" name=""/>
        <dsp:cNvSpPr/>
      </dsp:nvSpPr>
      <dsp:spPr>
        <a:xfrm>
          <a:off x="4341876" y="2077018"/>
          <a:ext cx="2170938" cy="2218601"/>
        </a:xfrm>
        <a:prstGeom prst="rect">
          <a:avLst/>
        </a:prstGeom>
        <a:solidFill>
          <a:srgbClr val="7EFF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Génesis</a:t>
          </a:r>
          <a:r>
            <a:rPr lang="en-US" sz="1800" b="1" kern="1200" dirty="0" smtClean="0"/>
            <a:t> 2 25</a:t>
          </a:r>
          <a:endParaRPr lang="pt-BR" sz="1800" b="1" kern="1200" dirty="0"/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Y </a:t>
          </a:r>
          <a:r>
            <a:rPr lang="en-US" sz="1800" kern="1200" dirty="0" err="1" smtClean="0"/>
            <a:t>estaban</a:t>
          </a:r>
          <a:r>
            <a:rPr lang="en-US" sz="1800" kern="1200" dirty="0" smtClean="0"/>
            <a:t> ambos </a:t>
          </a:r>
          <a:r>
            <a:rPr lang="en-US" sz="1800" kern="1200" dirty="0" err="1" smtClean="0"/>
            <a:t>desnudos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Adán</a:t>
          </a:r>
          <a:r>
            <a:rPr lang="en-US" sz="1800" kern="1200" dirty="0" smtClean="0"/>
            <a:t> y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mujer</a:t>
          </a:r>
          <a:r>
            <a:rPr lang="en-US" sz="1800" kern="1200" dirty="0" smtClean="0"/>
            <a:t>, y no se </a:t>
          </a:r>
          <a:r>
            <a:rPr lang="en-US" sz="1800" kern="1200" dirty="0" err="1" smtClean="0"/>
            <a:t>avergonzaban</a:t>
          </a:r>
          <a:r>
            <a:rPr lang="en-US" sz="1800" kern="1200" dirty="0" smtClean="0"/>
            <a:t> </a:t>
          </a:r>
          <a:endParaRPr lang="pt-BR" sz="1800" kern="1200" dirty="0"/>
        </a:p>
      </dsp:txBody>
      <dsp:txXfrm>
        <a:off x="4341876" y="2077018"/>
        <a:ext cx="2170938" cy="22186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53435-849C-B142-AB69-38271CE8FE77}">
      <dsp:nvSpPr>
        <dsp:cNvPr id="0" name=""/>
        <dsp:cNvSpPr/>
      </dsp:nvSpPr>
      <dsp:spPr>
        <a:xfrm>
          <a:off x="0" y="0"/>
          <a:ext cx="5638800" cy="1091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O</a:t>
          </a:r>
          <a:r>
            <a:rPr lang="es-EC" sz="2400" b="1" kern="1200" dirty="0" smtClean="0"/>
            <a:t>bservación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veo y qué escucho?</a:t>
          </a:r>
          <a:endParaRPr lang="es-ES_tradnl" sz="1800" kern="1200" dirty="0"/>
        </a:p>
      </dsp:txBody>
      <dsp:txXfrm>
        <a:off x="31966" y="31966"/>
        <a:ext cx="4368863" cy="1027474"/>
      </dsp:txXfrm>
    </dsp:sp>
    <dsp:sp modelId="{E382DA5B-365E-FA4F-87D9-DA97A74AB845}">
      <dsp:nvSpPr>
        <dsp:cNvPr id="0" name=""/>
        <dsp:cNvSpPr/>
      </dsp:nvSpPr>
      <dsp:spPr>
        <a:xfrm>
          <a:off x="472249" y="1289843"/>
          <a:ext cx="5638800" cy="109140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Sentimientos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¿Cómo me siento?</a:t>
          </a:r>
          <a:endParaRPr lang="es-ES_tradnl" sz="1800" kern="1200" dirty="0"/>
        </a:p>
      </dsp:txBody>
      <dsp:txXfrm>
        <a:off x="504215" y="1321809"/>
        <a:ext cx="4393204" cy="1027474"/>
      </dsp:txXfrm>
    </dsp:sp>
    <dsp:sp modelId="{6D630ACC-C51D-AE4A-800D-E8FF8862FA53}">
      <dsp:nvSpPr>
        <dsp:cNvPr id="0" name=""/>
        <dsp:cNvSpPr/>
      </dsp:nvSpPr>
      <dsp:spPr>
        <a:xfrm>
          <a:off x="937450" y="2579687"/>
          <a:ext cx="5638800" cy="1091406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Necesidades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necesito del/a otro/a?</a:t>
          </a:r>
          <a:endParaRPr lang="es-ES_tradnl" sz="1800" kern="1200" dirty="0"/>
        </a:p>
      </dsp:txBody>
      <dsp:txXfrm>
        <a:off x="969416" y="2611653"/>
        <a:ext cx="4400252" cy="1027474"/>
      </dsp:txXfrm>
    </dsp:sp>
    <dsp:sp modelId="{035C742F-78C9-3047-901C-4513BBA0FCEA}">
      <dsp:nvSpPr>
        <dsp:cNvPr id="0" name=""/>
        <dsp:cNvSpPr/>
      </dsp:nvSpPr>
      <dsp:spPr>
        <a:xfrm>
          <a:off x="1409700" y="3869531"/>
          <a:ext cx="5638800" cy="1091406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Petición</a:t>
          </a:r>
          <a:endParaRPr lang="es-ES_tradnl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¿Qué quiero pedir para mejorar?</a:t>
          </a:r>
          <a:endParaRPr lang="es-ES_tradnl" sz="1800" kern="1200" dirty="0"/>
        </a:p>
      </dsp:txBody>
      <dsp:txXfrm>
        <a:off x="1441666" y="3901497"/>
        <a:ext cx="4393204" cy="1027474"/>
      </dsp:txXfrm>
    </dsp:sp>
    <dsp:sp modelId="{AD7AB3DC-C045-DD4F-AEC7-DAC78B3F5705}">
      <dsp:nvSpPr>
        <dsp:cNvPr id="0" name=""/>
        <dsp:cNvSpPr/>
      </dsp:nvSpPr>
      <dsp:spPr>
        <a:xfrm>
          <a:off x="4929385" y="835918"/>
          <a:ext cx="709414" cy="70941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/>
        </a:p>
      </dsp:txBody>
      <dsp:txXfrm>
        <a:off x="5089003" y="835918"/>
        <a:ext cx="390178" cy="533834"/>
      </dsp:txXfrm>
    </dsp:sp>
    <dsp:sp modelId="{4D69F0E4-FA27-A54E-85AF-FA65C5A8159D}">
      <dsp:nvSpPr>
        <dsp:cNvPr id="0" name=""/>
        <dsp:cNvSpPr/>
      </dsp:nvSpPr>
      <dsp:spPr>
        <a:xfrm>
          <a:off x="5401635" y="2125761"/>
          <a:ext cx="709414" cy="70941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/>
        </a:p>
      </dsp:txBody>
      <dsp:txXfrm>
        <a:off x="5561253" y="2125761"/>
        <a:ext cx="390178" cy="533834"/>
      </dsp:txXfrm>
    </dsp:sp>
    <dsp:sp modelId="{2AD309A3-6360-5B46-8E8E-01F88AB644BF}">
      <dsp:nvSpPr>
        <dsp:cNvPr id="0" name=""/>
        <dsp:cNvSpPr/>
      </dsp:nvSpPr>
      <dsp:spPr>
        <a:xfrm>
          <a:off x="5866836" y="3415605"/>
          <a:ext cx="709414" cy="70941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200" kern="1200"/>
        </a:p>
      </dsp:txBody>
      <dsp:txXfrm>
        <a:off x="6026454" y="3415605"/>
        <a:ext cx="390178" cy="533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20/6/16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20/6/16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5966" y="5652348"/>
            <a:ext cx="7034419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5967" y="215445"/>
            <a:ext cx="7034419" cy="796930"/>
          </a:xfrm>
          <a:solidFill>
            <a:srgbClr val="990000"/>
          </a:solidFill>
          <a:ln>
            <a:solidFill>
              <a:srgbClr val="99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607300" cy="197417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480054" y="4253771"/>
            <a:ext cx="4760575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22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2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2527-5166-3849-BACA-F8D734645AD0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CE4BF-7C03-284F-BCEC-5A4D6DAD481A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BF4E-3BAD-104C-B821-85F9E82B595D}" type="datetime1">
              <a:rPr lang="es-EC" smtClean="0"/>
              <a:t>20/6/16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1726-61C3-7243-86C2-4B879714A44D}" type="datetime1">
              <a:rPr lang="es-EC" smtClean="0"/>
              <a:t>20/6/16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76E1E-C9E5-C741-B09D-86327D42F327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9410DDC-A7DB-A04E-BF48-1B7E0418E697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16B8-E77D-2444-B692-59B0AF276D68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F159D-48F7-A845-8767-3CF1B0831E43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CCC04-54AE-7941-BC3E-3A72564642AA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B4E59-B7E2-F24E-89DC-55578A159E63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1B15C9D-A121-4147-94DA-E1169D7715C1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CA4811C4-6F1C-934E-A38F-83068F3E6E5D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645920" cy="1527539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298245"/>
            <a:ext cx="7498080" cy="843503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271463" indent="0">
              <a:defRPr sz="5000">
                <a:solidFill>
                  <a:srgbClr val="CCFFCC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7571" y="1641928"/>
            <a:ext cx="7048500" cy="496057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1162414"/>
            <a:ext cx="1645920" cy="365125"/>
          </a:xfrm>
          <a:ln>
            <a:solidFill>
              <a:srgbClr val="990000"/>
            </a:solidFill>
          </a:ln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8125" y="92727"/>
            <a:ext cx="1188720" cy="365125"/>
          </a:xfrm>
          <a:ln>
            <a:solidFill>
              <a:srgbClr val="990000"/>
            </a:solidFill>
          </a:ln>
        </p:spPr>
        <p:txBody>
          <a:bodyPr/>
          <a:lstStyle>
            <a:lvl1pPr algn="ctr">
              <a:defRPr sz="2400"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554752"/>
            <a:ext cx="1645920" cy="504775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3" y="6606784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15" y="569822"/>
            <a:ext cx="389598" cy="489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9037AC79-8681-C846-8F70-B112FB91F8C5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013418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143" y="3429001"/>
            <a:ext cx="5678714" cy="1398494"/>
          </a:xfrm>
        </p:spPr>
        <p:txBody>
          <a:bodyPr anchor="b" anchorCtr="0"/>
          <a:lstStyle>
            <a:lvl1pPr algn="r">
              <a:defRPr sz="4600" b="1" cap="none" baseline="0"/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143" y="5013418"/>
            <a:ext cx="5678714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 i="1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8" y="6344677"/>
            <a:ext cx="898376" cy="365125"/>
          </a:xfrm>
        </p:spPr>
        <p:txBody>
          <a:bodyPr/>
          <a:lstStyle>
            <a:lvl1pPr algn="l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946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1SOL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15" y="6219956"/>
            <a:ext cx="389598" cy="489846"/>
          </a:xfrm>
          <a:prstGeom prst="rect">
            <a:avLst/>
          </a:prstGeom>
        </p:spPr>
      </p:pic>
      <p:pic>
        <p:nvPicPr>
          <p:cNvPr id="10" name="Imagen 9" descr="FIRMA JESUS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994" y="6422304"/>
            <a:ext cx="605790" cy="3237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9A54-72D1-364B-9688-5A868BF9786A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FD065-9846-2D47-B734-04E5A0044782}" type="datetime1">
              <a:rPr lang="es-EC" smtClean="0"/>
              <a:t>20/6/16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D971-10E9-FC4A-B012-F94223299BC0}" type="datetime1">
              <a:rPr lang="es-EC" smtClean="0"/>
              <a:t>20/6/16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E7D6A85-9D93-4B4B-80FA-C0AFA6D0C8E1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5967" y="277143"/>
            <a:ext cx="7034419" cy="796930"/>
          </a:xfrm>
        </p:spPr>
        <p:txBody>
          <a:bodyPr/>
          <a:lstStyle/>
          <a:p>
            <a:r>
              <a:rPr lang="es-ES" dirty="0" smtClean="0"/>
              <a:t>CASADO, CASA QUIERE</a:t>
            </a:r>
            <a:endParaRPr lang="es-ES" dirty="0"/>
          </a:p>
        </p:txBody>
      </p:sp>
      <p:pic>
        <p:nvPicPr>
          <p:cNvPr id="2" name="Imagen 1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966" y="1413607"/>
            <a:ext cx="7034419" cy="536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REFRANES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_tradnl" sz="2800" dirty="0"/>
              <a:t>El casado casa quiere, (que) el soltero ya la </a:t>
            </a:r>
            <a:r>
              <a:rPr lang="es-ES_tradnl" sz="2800" dirty="0" smtClean="0"/>
              <a:t>tiene. </a:t>
            </a:r>
            <a:endParaRPr lang="es-ES_tradnl" sz="2800" dirty="0"/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_tradnl" sz="2800" dirty="0"/>
              <a:t>El que se casa, a su casa; pero siempre así no pasa.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_tradnl" sz="2800" dirty="0"/>
              <a:t>El que se casa, quiere casa.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_tradnl" sz="2800" dirty="0"/>
              <a:t>El casado en su casa, y el muerto en la mortaja.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r>
              <a:rPr lang="es-ES_tradnl" sz="2800" dirty="0"/>
              <a:t>Los casados, casa quieren.</a:t>
            </a:r>
          </a:p>
          <a:p>
            <a:pPr marL="457200" indent="-457200">
              <a:spcBef>
                <a:spcPts val="1800"/>
              </a:spcBef>
              <a:buFont typeface="Wingdings" charset="2"/>
              <a:buChar char="§"/>
            </a:pPr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5C9D-A121-4147-94DA-E1169D7715C1}" type="datetime1">
              <a:rPr lang="es-EC" smtClean="0"/>
              <a:t>20/6/16</a:t>
            </a:fld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Marcador de posición de imagen 8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643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NUEVA FAMILIA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869384"/>
              </p:ext>
            </p:extLst>
          </p:nvPr>
        </p:nvGraphicFramePr>
        <p:xfrm>
          <a:off x="1977571" y="1641928"/>
          <a:ext cx="7048500" cy="4960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324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NUERVA RELACI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Un nuevo matrimonio es el inicio de una nueva familia, y las relaciones familiares deben cortarse en lo que corresponde a </a:t>
            </a:r>
            <a:r>
              <a:rPr lang="es-ES" sz="2800" b="1" dirty="0" smtClean="0"/>
              <a:t>autoridad y responsabilidades</a:t>
            </a:r>
            <a:r>
              <a:rPr lang="es-ES" sz="2800" dirty="0" smtClean="0"/>
              <a:t>. </a:t>
            </a:r>
          </a:p>
          <a:p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103" r="34103"/>
          <a:stretch>
            <a:fillRect/>
          </a:stretch>
        </p:blipFill>
        <p:spPr>
          <a:xfrm>
            <a:off x="0" y="1554752"/>
            <a:ext cx="1645920" cy="5047754"/>
          </a:xfrm>
        </p:spPr>
      </p:pic>
    </p:spTree>
    <p:extLst>
      <p:ext uri="{BB962C8B-B14F-4D97-AF65-F5344CB8AC3E}">
        <p14:creationId xmlns:p14="http://schemas.microsoft.com/office/powerpoint/2010/main" val="228608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separaci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b="1" dirty="0" smtClean="0"/>
              <a:t>Génesis 2, 24-25</a:t>
            </a:r>
          </a:p>
          <a:p>
            <a:r>
              <a:rPr lang="es-ES" sz="2800" dirty="0" smtClean="0"/>
              <a:t>Por tanto, </a:t>
            </a:r>
            <a:r>
              <a:rPr lang="es-ES" sz="2800" b="1" dirty="0" smtClean="0"/>
              <a:t>dejará el hombre a su padre y a su madre</a:t>
            </a:r>
            <a:r>
              <a:rPr lang="es-ES" sz="2800" dirty="0" smtClean="0"/>
              <a:t>, y se unirá a su mujer, y serán una sola carne. Y estaban ambos desnudos, Adán y su mujer, y no se avergonzaban </a:t>
            </a:r>
          </a:p>
          <a:p>
            <a:endParaRPr lang="es-ES" sz="2800" dirty="0" smtClean="0"/>
          </a:p>
          <a:p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50245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</a:t>
            </a:r>
            <a:r>
              <a:rPr lang="es-ES" dirty="0" smtClean="0"/>
              <a:t>ón y pertenencia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b="1" dirty="0" smtClean="0"/>
              <a:t>Mateo 19: 5-6</a:t>
            </a:r>
          </a:p>
          <a:p>
            <a:r>
              <a:rPr lang="es-ES" sz="2800" dirty="0" smtClean="0"/>
              <a:t>Por esto el hombre dejará padre y madre, y se unirá a su mujer, y los dos serán </a:t>
            </a:r>
            <a:r>
              <a:rPr lang="es-ES" sz="2800" b="1" dirty="0" smtClean="0"/>
              <a:t>una sola carne</a:t>
            </a:r>
            <a:r>
              <a:rPr lang="es-ES" sz="2800" dirty="0" smtClean="0"/>
              <a:t>? Así que no son ya más dos, sino una  sola carne; por tanto, lo que Dios juntó, </a:t>
            </a:r>
            <a:r>
              <a:rPr lang="es-ES" sz="2800" b="1" dirty="0" smtClean="0"/>
              <a:t>no lo separe el hombre.</a:t>
            </a:r>
            <a:r>
              <a:rPr lang="es-ES" sz="2800" dirty="0" smtClean="0"/>
              <a:t> </a:t>
            </a:r>
          </a:p>
          <a:p>
            <a:endParaRPr lang="es-ES" sz="280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4457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intimidad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b="1" dirty="0" smtClean="0"/>
              <a:t>1 Génesis 2 24-25</a:t>
            </a:r>
          </a:p>
          <a:p>
            <a:r>
              <a:rPr lang="es-ES" sz="2800" dirty="0" smtClean="0"/>
              <a:t>Por tanto, dejará el hombre a su padre y a su madre, y se unirá a su mujer, y serán una sola carne. Y estaban ambos desnudos, Adán y su </a:t>
            </a:r>
          </a:p>
          <a:p>
            <a:r>
              <a:rPr lang="es-ES" sz="2800" dirty="0" smtClean="0"/>
              <a:t>mujer, y </a:t>
            </a:r>
            <a:r>
              <a:rPr lang="es-ES" sz="2800" b="1" dirty="0" smtClean="0"/>
              <a:t>no se avergonzaban </a:t>
            </a:r>
            <a:endParaRPr lang="es-ES" sz="2800" b="1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6FB4A-505B-BC47-97D1-B1B2FE0B4C1C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753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 smtClean="0"/>
              <a:t>Escuchar con empatía</a:t>
            </a:r>
            <a:endParaRPr lang="es-ES" sz="44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76221"/>
              </p:ext>
            </p:extLst>
          </p:nvPr>
        </p:nvGraphicFramePr>
        <p:xfrm>
          <a:off x="1978025" y="1641475"/>
          <a:ext cx="7048500" cy="496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195C4-4F37-CB49-97A6-19406BFE3636}" type="datetime1">
              <a:rPr lang="es-EC" smtClean="0"/>
              <a:t>20/6/16</a:t>
            </a:fld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EEB5-BA84-4846-B891-D57F8D60981E}" type="slidenum">
              <a:rPr lang="es-ES" smtClean="0"/>
              <a:t>8</a:t>
            </a:fld>
            <a:endParaRPr lang="es-ES"/>
          </a:p>
        </p:txBody>
      </p:sp>
      <p:pic>
        <p:nvPicPr>
          <p:cNvPr id="5" name="Marcador de posición de imagen 4"/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34103" r="341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077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8F78-C13A-E142-B10F-C1126A8511FF}" type="datetime1">
              <a:rPr lang="es-EC" smtClean="0"/>
              <a:t>20/6/16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Imagen 5" descr="pastoral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93" y="960603"/>
            <a:ext cx="7936607" cy="604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98416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39919</TotalTime>
  <Words>382</Words>
  <Application>Microsoft Macintosh PowerPoint</Application>
  <PresentationFormat>Presentación en pantalla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Plaza</vt:lpstr>
      <vt:lpstr>Presentación de PowerPoint</vt:lpstr>
      <vt:lpstr>REFRANES</vt:lpstr>
      <vt:lpstr>NUEVA FAMILIA</vt:lpstr>
      <vt:lpstr>NUERVA RELACIÓN</vt:lpstr>
      <vt:lpstr>separación</vt:lpstr>
      <vt:lpstr>Unión y pertenencia</vt:lpstr>
      <vt:lpstr>intimidad</vt:lpstr>
      <vt:lpstr>Escuchar con empatía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2039</cp:revision>
  <cp:lastPrinted>2015-07-12T21:51:15Z</cp:lastPrinted>
  <dcterms:created xsi:type="dcterms:W3CDTF">2015-01-04T15:23:52Z</dcterms:created>
  <dcterms:modified xsi:type="dcterms:W3CDTF">2016-06-21T14:13:25Z</dcterms:modified>
  <cp:category/>
</cp:coreProperties>
</file>