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1230" r:id="rId3"/>
    <p:sldId id="1268" r:id="rId4"/>
    <p:sldId id="1269" r:id="rId5"/>
    <p:sldId id="1259" r:id="rId6"/>
    <p:sldId id="1266" r:id="rId7"/>
    <p:sldId id="1265" r:id="rId8"/>
    <p:sldId id="1260" r:id="rId9"/>
    <p:sldId id="1261" r:id="rId10"/>
    <p:sldId id="1264" r:id="rId11"/>
    <p:sldId id="1263" r:id="rId12"/>
    <p:sldId id="1270" r:id="rId13"/>
    <p:sldId id="1271" r:id="rId14"/>
    <p:sldId id="1246" r:id="rId15"/>
    <p:sldId id="1247" r:id="rId16"/>
    <p:sldId id="1248" r:id="rId17"/>
    <p:sldId id="1249" r:id="rId18"/>
    <p:sldId id="1250" r:id="rId19"/>
    <p:sldId id="1251" r:id="rId20"/>
    <p:sldId id="1252" r:id="rId21"/>
    <p:sldId id="116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FFFF"/>
    <a:srgbClr val="FFC463"/>
    <a:srgbClr val="D388FF"/>
    <a:srgbClr val="A1B9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65" autoAdjust="0"/>
    <p:restoredTop sz="99767" autoAdjust="0"/>
  </p:normalViewPr>
  <p:slideViewPr>
    <p:cSldViewPr snapToGrid="0" snapToObjects="1">
      <p:cViewPr varScale="1">
        <p:scale>
          <a:sx n="125" d="100"/>
          <a:sy n="125" d="100"/>
        </p:scale>
        <p:origin x="-1400" y="-112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3484C9-998E-CA42-ACD5-D10AEDA9A25D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B53E382-B06C-B148-A6C0-C127152141D1}">
      <dgm:prSet/>
      <dgm:spPr/>
      <dgm:t>
        <a:bodyPr/>
        <a:lstStyle/>
        <a:p>
          <a:pPr rtl="0"/>
          <a:r>
            <a:rPr lang="pt-BR" b="1" dirty="0" smtClean="0"/>
            <a:t>NATURAL</a:t>
          </a:r>
          <a:r>
            <a:rPr lang="pt-BR" dirty="0" smtClean="0"/>
            <a:t>: ética cultural</a:t>
          </a:r>
          <a:endParaRPr lang="pt-BR" dirty="0"/>
        </a:p>
      </dgm:t>
    </dgm:pt>
    <dgm:pt modelId="{BA3A0242-7B61-F84F-8F98-3423E4C34BEA}" type="parTrans" cxnId="{3D80B7D0-69C1-B249-94B2-2B4F3C795EB7}">
      <dgm:prSet/>
      <dgm:spPr/>
      <dgm:t>
        <a:bodyPr/>
        <a:lstStyle/>
        <a:p>
          <a:endParaRPr lang="es-ES"/>
        </a:p>
      </dgm:t>
    </dgm:pt>
    <dgm:pt modelId="{38B0ED9A-9719-AD4F-875C-DE0C3EB0D027}" type="sibTrans" cxnId="{3D80B7D0-69C1-B249-94B2-2B4F3C795EB7}">
      <dgm:prSet/>
      <dgm:spPr/>
      <dgm:t>
        <a:bodyPr/>
        <a:lstStyle/>
        <a:p>
          <a:endParaRPr lang="es-ES"/>
        </a:p>
      </dgm:t>
    </dgm:pt>
    <dgm:pt modelId="{F140DEA1-6A5F-B948-9891-22B8A5E2220F}">
      <dgm:prSet/>
      <dgm:spPr/>
      <dgm:t>
        <a:bodyPr/>
        <a:lstStyle/>
        <a:p>
          <a:pPr rtl="0"/>
          <a:r>
            <a:rPr lang="es-ES_tradnl" b="1" dirty="0" smtClean="0"/>
            <a:t>UNIÓN DE HECHO</a:t>
          </a:r>
          <a:r>
            <a:rPr lang="es-ES_tradnl" dirty="0" smtClean="0"/>
            <a:t>: evidencia</a:t>
          </a:r>
          <a:endParaRPr lang="es-ES_tradnl" dirty="0"/>
        </a:p>
      </dgm:t>
    </dgm:pt>
    <dgm:pt modelId="{1DB07021-E0B2-3E42-A2C3-450F785DEBA1}" type="parTrans" cxnId="{03158CE7-E4A5-CB48-8DCE-E26BC9A21FD1}">
      <dgm:prSet/>
      <dgm:spPr/>
      <dgm:t>
        <a:bodyPr/>
        <a:lstStyle/>
        <a:p>
          <a:endParaRPr lang="es-ES"/>
        </a:p>
      </dgm:t>
    </dgm:pt>
    <dgm:pt modelId="{6398CA98-4B1A-794A-A458-FC74CDC1F00F}" type="sibTrans" cxnId="{03158CE7-E4A5-CB48-8DCE-E26BC9A21FD1}">
      <dgm:prSet/>
      <dgm:spPr/>
      <dgm:t>
        <a:bodyPr/>
        <a:lstStyle/>
        <a:p>
          <a:endParaRPr lang="es-ES"/>
        </a:p>
      </dgm:t>
    </dgm:pt>
    <dgm:pt modelId="{A1D6BAE1-8539-304A-91AA-75D02AE91820}">
      <dgm:prSet/>
      <dgm:spPr/>
      <dgm:t>
        <a:bodyPr/>
        <a:lstStyle/>
        <a:p>
          <a:pPr rtl="0"/>
          <a:r>
            <a:rPr lang="es-ES_tradnl" b="1" dirty="0" smtClean="0"/>
            <a:t>CIVIL</a:t>
          </a:r>
          <a:r>
            <a:rPr lang="es-ES_tradnl" dirty="0" smtClean="0"/>
            <a:t>: según leyes del estado</a:t>
          </a:r>
          <a:endParaRPr lang="es-ES_tradnl" dirty="0"/>
        </a:p>
      </dgm:t>
    </dgm:pt>
    <dgm:pt modelId="{D4C065DB-FB47-3B4C-9C29-B85DDCC0E64A}" type="parTrans" cxnId="{9BC92538-6797-0343-B89F-2D4393CB1DCD}">
      <dgm:prSet/>
      <dgm:spPr/>
      <dgm:t>
        <a:bodyPr/>
        <a:lstStyle/>
        <a:p>
          <a:endParaRPr lang="es-ES"/>
        </a:p>
      </dgm:t>
    </dgm:pt>
    <dgm:pt modelId="{4C68099F-D004-CC42-9F05-7191CB02D795}" type="sibTrans" cxnId="{9BC92538-6797-0343-B89F-2D4393CB1DCD}">
      <dgm:prSet/>
      <dgm:spPr/>
      <dgm:t>
        <a:bodyPr/>
        <a:lstStyle/>
        <a:p>
          <a:endParaRPr lang="es-ES"/>
        </a:p>
      </dgm:t>
    </dgm:pt>
    <dgm:pt modelId="{FD4ED6F0-AB9C-C643-A667-4858F956EF4F}">
      <dgm:prSet/>
      <dgm:spPr/>
      <dgm:t>
        <a:bodyPr/>
        <a:lstStyle/>
        <a:p>
          <a:pPr rtl="0"/>
          <a:r>
            <a:rPr lang="es-ES_tradnl" b="1" dirty="0" smtClean="0"/>
            <a:t>RELIGIOSO</a:t>
          </a:r>
          <a:r>
            <a:rPr lang="es-ES_tradnl" dirty="0" smtClean="0"/>
            <a:t>: según el amor de Dios</a:t>
          </a:r>
          <a:endParaRPr lang="es-ES_tradnl" dirty="0"/>
        </a:p>
      </dgm:t>
    </dgm:pt>
    <dgm:pt modelId="{0F0BC3C6-B0B0-5440-932B-0B208F147FAD}" type="parTrans" cxnId="{7790F156-BD11-A441-9BFB-4A500C8BD08C}">
      <dgm:prSet/>
      <dgm:spPr/>
      <dgm:t>
        <a:bodyPr/>
        <a:lstStyle/>
        <a:p>
          <a:endParaRPr lang="es-ES"/>
        </a:p>
      </dgm:t>
    </dgm:pt>
    <dgm:pt modelId="{82240AD3-703A-5F41-ACC1-107EC99CC937}" type="sibTrans" cxnId="{7790F156-BD11-A441-9BFB-4A500C8BD08C}">
      <dgm:prSet/>
      <dgm:spPr/>
      <dgm:t>
        <a:bodyPr/>
        <a:lstStyle/>
        <a:p>
          <a:endParaRPr lang="es-ES"/>
        </a:p>
      </dgm:t>
    </dgm:pt>
    <dgm:pt modelId="{183090E5-7473-4B47-AC3B-670A8FF84E24}">
      <dgm:prSet/>
      <dgm:spPr/>
      <dgm:t>
        <a:bodyPr/>
        <a:lstStyle/>
        <a:p>
          <a:pPr rtl="0"/>
          <a:r>
            <a:rPr lang="pt-BR" dirty="0" smtClean="0"/>
            <a:t>Matrimonio</a:t>
          </a:r>
          <a:endParaRPr lang="pt-BR" dirty="0"/>
        </a:p>
      </dgm:t>
    </dgm:pt>
    <dgm:pt modelId="{8D2FA26E-0B51-1C45-A5A9-99CACF46C0E0}" type="parTrans" cxnId="{5BE53119-0049-9C42-BE2E-B471481E4F61}">
      <dgm:prSet/>
      <dgm:spPr/>
      <dgm:t>
        <a:bodyPr/>
        <a:lstStyle/>
        <a:p>
          <a:endParaRPr lang="es-ES"/>
        </a:p>
      </dgm:t>
    </dgm:pt>
    <dgm:pt modelId="{02F3A7B4-3238-FE4D-8F86-8B25AE47FC6A}" type="sibTrans" cxnId="{5BE53119-0049-9C42-BE2E-B471481E4F61}">
      <dgm:prSet/>
      <dgm:spPr/>
      <dgm:t>
        <a:bodyPr/>
        <a:lstStyle/>
        <a:p>
          <a:endParaRPr lang="es-ES"/>
        </a:p>
      </dgm:t>
    </dgm:pt>
    <dgm:pt modelId="{6ADE26D9-A32F-274B-8C9E-EEFDA4910831}" type="pres">
      <dgm:prSet presAssocID="{B43484C9-998E-CA42-ACD5-D10AEDA9A25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209EE73-1AEF-DB49-BFE4-3C9685898B61}" type="pres">
      <dgm:prSet presAssocID="{183090E5-7473-4B47-AC3B-670A8FF84E24}" presName="centerShape" presStyleLbl="node0" presStyleIdx="0" presStyleCnt="1"/>
      <dgm:spPr/>
      <dgm:t>
        <a:bodyPr/>
        <a:lstStyle/>
        <a:p>
          <a:endParaRPr lang="es-ES"/>
        </a:p>
      </dgm:t>
    </dgm:pt>
    <dgm:pt modelId="{5864FA9C-A4E2-A946-8BF1-C59B38A6FBA4}" type="pres">
      <dgm:prSet presAssocID="{BA3A0242-7B61-F84F-8F98-3423E4C34BEA}" presName="parTrans" presStyleLbl="bgSibTrans2D1" presStyleIdx="0" presStyleCnt="4"/>
      <dgm:spPr/>
      <dgm:t>
        <a:bodyPr/>
        <a:lstStyle/>
        <a:p>
          <a:endParaRPr lang="es-ES"/>
        </a:p>
      </dgm:t>
    </dgm:pt>
    <dgm:pt modelId="{6AAA0505-0812-5E49-9BF5-FC339491C822}" type="pres">
      <dgm:prSet presAssocID="{BB53E382-B06C-B148-A6C0-C127152141D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F93B63-2FA3-D849-866F-276182EE2650}" type="pres">
      <dgm:prSet presAssocID="{1DB07021-E0B2-3E42-A2C3-450F785DEBA1}" presName="parTrans" presStyleLbl="bgSibTrans2D1" presStyleIdx="1" presStyleCnt="4"/>
      <dgm:spPr/>
      <dgm:t>
        <a:bodyPr/>
        <a:lstStyle/>
        <a:p>
          <a:endParaRPr lang="es-ES"/>
        </a:p>
      </dgm:t>
    </dgm:pt>
    <dgm:pt modelId="{D845F2EB-ED17-764D-BC66-F2C8C796C8FA}" type="pres">
      <dgm:prSet presAssocID="{F140DEA1-6A5F-B948-9891-22B8A5E2220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ADF99A-1E4C-5D49-9CE1-858C4C0712B6}" type="pres">
      <dgm:prSet presAssocID="{D4C065DB-FB47-3B4C-9C29-B85DDCC0E64A}" presName="parTrans" presStyleLbl="bgSibTrans2D1" presStyleIdx="2" presStyleCnt="4"/>
      <dgm:spPr/>
      <dgm:t>
        <a:bodyPr/>
        <a:lstStyle/>
        <a:p>
          <a:endParaRPr lang="es-ES"/>
        </a:p>
      </dgm:t>
    </dgm:pt>
    <dgm:pt modelId="{5B2229C5-2786-EE4E-ACF9-5B8AAC41D1C7}" type="pres">
      <dgm:prSet presAssocID="{A1D6BAE1-8539-304A-91AA-75D02AE9182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B89A3A-8AAF-474D-8D26-6540538C07D9}" type="pres">
      <dgm:prSet presAssocID="{0F0BC3C6-B0B0-5440-932B-0B208F147FAD}" presName="parTrans" presStyleLbl="bgSibTrans2D1" presStyleIdx="3" presStyleCnt="4"/>
      <dgm:spPr/>
      <dgm:t>
        <a:bodyPr/>
        <a:lstStyle/>
        <a:p>
          <a:endParaRPr lang="es-ES"/>
        </a:p>
      </dgm:t>
    </dgm:pt>
    <dgm:pt modelId="{D102A922-75D4-CA4C-BD24-912D682A62F6}" type="pres">
      <dgm:prSet presAssocID="{FD4ED6F0-AB9C-C643-A667-4858F956EF4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17EE0FB-2359-4E41-9304-F93B62F84502}" type="presOf" srcId="{0F0BC3C6-B0B0-5440-932B-0B208F147FAD}" destId="{78B89A3A-8AAF-474D-8D26-6540538C07D9}" srcOrd="0" destOrd="0" presId="urn:microsoft.com/office/officeart/2005/8/layout/radial4"/>
    <dgm:cxn modelId="{54018DB2-2F09-464F-B369-F8E3E2D0D7E2}" type="presOf" srcId="{BA3A0242-7B61-F84F-8F98-3423E4C34BEA}" destId="{5864FA9C-A4E2-A946-8BF1-C59B38A6FBA4}" srcOrd="0" destOrd="0" presId="urn:microsoft.com/office/officeart/2005/8/layout/radial4"/>
    <dgm:cxn modelId="{7790F156-BD11-A441-9BFB-4A500C8BD08C}" srcId="{183090E5-7473-4B47-AC3B-670A8FF84E24}" destId="{FD4ED6F0-AB9C-C643-A667-4858F956EF4F}" srcOrd="3" destOrd="0" parTransId="{0F0BC3C6-B0B0-5440-932B-0B208F147FAD}" sibTransId="{82240AD3-703A-5F41-ACC1-107EC99CC937}"/>
    <dgm:cxn modelId="{2C139CA6-1F20-A648-B572-9F0D20EF49BC}" type="presOf" srcId="{D4C065DB-FB47-3B4C-9C29-B85DDCC0E64A}" destId="{B3ADF99A-1E4C-5D49-9CE1-858C4C0712B6}" srcOrd="0" destOrd="0" presId="urn:microsoft.com/office/officeart/2005/8/layout/radial4"/>
    <dgm:cxn modelId="{F52F7C34-0590-5A4C-890D-FDBA8984639E}" type="presOf" srcId="{F140DEA1-6A5F-B948-9891-22B8A5E2220F}" destId="{D845F2EB-ED17-764D-BC66-F2C8C796C8FA}" srcOrd="0" destOrd="0" presId="urn:microsoft.com/office/officeart/2005/8/layout/radial4"/>
    <dgm:cxn modelId="{03158CE7-E4A5-CB48-8DCE-E26BC9A21FD1}" srcId="{183090E5-7473-4B47-AC3B-670A8FF84E24}" destId="{F140DEA1-6A5F-B948-9891-22B8A5E2220F}" srcOrd="1" destOrd="0" parTransId="{1DB07021-E0B2-3E42-A2C3-450F785DEBA1}" sibTransId="{6398CA98-4B1A-794A-A458-FC74CDC1F00F}"/>
    <dgm:cxn modelId="{048399AB-F319-0D4F-93D4-1B90C89D3441}" type="presOf" srcId="{BB53E382-B06C-B148-A6C0-C127152141D1}" destId="{6AAA0505-0812-5E49-9BF5-FC339491C822}" srcOrd="0" destOrd="0" presId="urn:microsoft.com/office/officeart/2005/8/layout/radial4"/>
    <dgm:cxn modelId="{ADE13B11-83CE-DF4E-B7FD-64557BEBC71F}" type="presOf" srcId="{FD4ED6F0-AB9C-C643-A667-4858F956EF4F}" destId="{D102A922-75D4-CA4C-BD24-912D682A62F6}" srcOrd="0" destOrd="0" presId="urn:microsoft.com/office/officeart/2005/8/layout/radial4"/>
    <dgm:cxn modelId="{9BC92538-6797-0343-B89F-2D4393CB1DCD}" srcId="{183090E5-7473-4B47-AC3B-670A8FF84E24}" destId="{A1D6BAE1-8539-304A-91AA-75D02AE91820}" srcOrd="2" destOrd="0" parTransId="{D4C065DB-FB47-3B4C-9C29-B85DDCC0E64A}" sibTransId="{4C68099F-D004-CC42-9F05-7191CB02D795}"/>
    <dgm:cxn modelId="{CB28EA18-52E6-E94B-8805-24E2D1DA9029}" type="presOf" srcId="{B43484C9-998E-CA42-ACD5-D10AEDA9A25D}" destId="{6ADE26D9-A32F-274B-8C9E-EEFDA4910831}" srcOrd="0" destOrd="0" presId="urn:microsoft.com/office/officeart/2005/8/layout/radial4"/>
    <dgm:cxn modelId="{5BE53119-0049-9C42-BE2E-B471481E4F61}" srcId="{B43484C9-998E-CA42-ACD5-D10AEDA9A25D}" destId="{183090E5-7473-4B47-AC3B-670A8FF84E24}" srcOrd="0" destOrd="0" parTransId="{8D2FA26E-0B51-1C45-A5A9-99CACF46C0E0}" sibTransId="{02F3A7B4-3238-FE4D-8F86-8B25AE47FC6A}"/>
    <dgm:cxn modelId="{727221AC-FF6C-4343-A0D2-6C858107D18B}" type="presOf" srcId="{183090E5-7473-4B47-AC3B-670A8FF84E24}" destId="{8209EE73-1AEF-DB49-BFE4-3C9685898B61}" srcOrd="0" destOrd="0" presId="urn:microsoft.com/office/officeart/2005/8/layout/radial4"/>
    <dgm:cxn modelId="{A9DB18D9-7FA7-094D-8745-6B89F6DD212A}" type="presOf" srcId="{1DB07021-E0B2-3E42-A2C3-450F785DEBA1}" destId="{EEF93B63-2FA3-D849-866F-276182EE2650}" srcOrd="0" destOrd="0" presId="urn:microsoft.com/office/officeart/2005/8/layout/radial4"/>
    <dgm:cxn modelId="{3D80B7D0-69C1-B249-94B2-2B4F3C795EB7}" srcId="{183090E5-7473-4B47-AC3B-670A8FF84E24}" destId="{BB53E382-B06C-B148-A6C0-C127152141D1}" srcOrd="0" destOrd="0" parTransId="{BA3A0242-7B61-F84F-8F98-3423E4C34BEA}" sibTransId="{38B0ED9A-9719-AD4F-875C-DE0C3EB0D027}"/>
    <dgm:cxn modelId="{15FB0AAB-ADE0-5E47-92FB-6227F4DA2BEA}" type="presOf" srcId="{A1D6BAE1-8539-304A-91AA-75D02AE91820}" destId="{5B2229C5-2786-EE4E-ACF9-5B8AAC41D1C7}" srcOrd="0" destOrd="0" presId="urn:microsoft.com/office/officeart/2005/8/layout/radial4"/>
    <dgm:cxn modelId="{70C8A0CB-8364-EF44-9CB9-AE81AA11D606}" type="presParOf" srcId="{6ADE26D9-A32F-274B-8C9E-EEFDA4910831}" destId="{8209EE73-1AEF-DB49-BFE4-3C9685898B61}" srcOrd="0" destOrd="0" presId="urn:microsoft.com/office/officeart/2005/8/layout/radial4"/>
    <dgm:cxn modelId="{1784E78F-CED8-FC4B-A1EF-D2501097F1FB}" type="presParOf" srcId="{6ADE26D9-A32F-274B-8C9E-EEFDA4910831}" destId="{5864FA9C-A4E2-A946-8BF1-C59B38A6FBA4}" srcOrd="1" destOrd="0" presId="urn:microsoft.com/office/officeart/2005/8/layout/radial4"/>
    <dgm:cxn modelId="{A8B07505-0B87-8B46-B87F-597E0C2B84AC}" type="presParOf" srcId="{6ADE26D9-A32F-274B-8C9E-EEFDA4910831}" destId="{6AAA0505-0812-5E49-9BF5-FC339491C822}" srcOrd="2" destOrd="0" presId="urn:microsoft.com/office/officeart/2005/8/layout/radial4"/>
    <dgm:cxn modelId="{1D13A650-0183-C947-A5B9-1AB3DF28914D}" type="presParOf" srcId="{6ADE26D9-A32F-274B-8C9E-EEFDA4910831}" destId="{EEF93B63-2FA3-D849-866F-276182EE2650}" srcOrd="3" destOrd="0" presId="urn:microsoft.com/office/officeart/2005/8/layout/radial4"/>
    <dgm:cxn modelId="{C20E0B12-A748-DB4A-A5A5-460D15454A29}" type="presParOf" srcId="{6ADE26D9-A32F-274B-8C9E-EEFDA4910831}" destId="{D845F2EB-ED17-764D-BC66-F2C8C796C8FA}" srcOrd="4" destOrd="0" presId="urn:microsoft.com/office/officeart/2005/8/layout/radial4"/>
    <dgm:cxn modelId="{9E9AD483-C01B-EA46-B911-26315E558486}" type="presParOf" srcId="{6ADE26D9-A32F-274B-8C9E-EEFDA4910831}" destId="{B3ADF99A-1E4C-5D49-9CE1-858C4C0712B6}" srcOrd="5" destOrd="0" presId="urn:microsoft.com/office/officeart/2005/8/layout/radial4"/>
    <dgm:cxn modelId="{50ECFC77-088B-104A-8DA8-1FF67DC372E3}" type="presParOf" srcId="{6ADE26D9-A32F-274B-8C9E-EEFDA4910831}" destId="{5B2229C5-2786-EE4E-ACF9-5B8AAC41D1C7}" srcOrd="6" destOrd="0" presId="urn:microsoft.com/office/officeart/2005/8/layout/radial4"/>
    <dgm:cxn modelId="{15956998-637E-3248-B204-FEBC245C5CEB}" type="presParOf" srcId="{6ADE26D9-A32F-274B-8C9E-EEFDA4910831}" destId="{78B89A3A-8AAF-474D-8D26-6540538C07D9}" srcOrd="7" destOrd="0" presId="urn:microsoft.com/office/officeart/2005/8/layout/radial4"/>
    <dgm:cxn modelId="{6F1CA41D-3A0B-9940-AA42-C72207F4E071}" type="presParOf" srcId="{6ADE26D9-A32F-274B-8C9E-EEFDA4910831}" destId="{D102A922-75D4-CA4C-BD24-912D682A62F6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CBF543-F913-F544-9BAF-ABB30EAD63D8}" type="doc">
      <dgm:prSet loTypeId="urn:microsoft.com/office/officeart/2008/layout/AscendingPictureAccentProcess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403D499F-E87B-8D4E-B023-E5A858BC338F}">
      <dgm:prSet/>
      <dgm:spPr/>
      <dgm:t>
        <a:bodyPr/>
        <a:lstStyle/>
        <a:p>
          <a:pPr rtl="0"/>
          <a:r>
            <a:rPr lang="pt-BR" b="1" smtClean="0"/>
            <a:t>Indisolubilidad</a:t>
          </a:r>
          <a:endParaRPr lang="pt-BR" b="1"/>
        </a:p>
      </dgm:t>
    </dgm:pt>
    <dgm:pt modelId="{89314EB6-83CE-F946-8C39-134788384756}" type="parTrans" cxnId="{AA71756B-9192-5749-8974-038594CAF554}">
      <dgm:prSet/>
      <dgm:spPr/>
      <dgm:t>
        <a:bodyPr/>
        <a:lstStyle/>
        <a:p>
          <a:endParaRPr lang="es-ES"/>
        </a:p>
      </dgm:t>
    </dgm:pt>
    <dgm:pt modelId="{9DAD9080-642E-7844-9828-C1498251BDA1}" type="sibTrans" cxnId="{AA71756B-9192-5749-8974-038594CAF554}">
      <dgm:prSet/>
      <dgm:spPr/>
      <dgm:t>
        <a:bodyPr/>
        <a:lstStyle/>
        <a:p>
          <a:endParaRPr lang="es-ES"/>
        </a:p>
      </dgm:t>
    </dgm:pt>
    <dgm:pt modelId="{720F297A-3D1F-AC4C-9D1B-2EA0A7F8C93C}">
      <dgm:prSet/>
      <dgm:spPr/>
      <dgm:t>
        <a:bodyPr/>
        <a:lstStyle/>
        <a:p>
          <a:pPr rtl="0"/>
          <a:r>
            <a:rPr lang="pt-BR" b="1" dirty="0" err="1" smtClean="0"/>
            <a:t>unidad</a:t>
          </a:r>
          <a:endParaRPr lang="pt-BR" b="1" dirty="0"/>
        </a:p>
      </dgm:t>
    </dgm:pt>
    <dgm:pt modelId="{57729C16-2742-5541-97D5-96191139E2AF}" type="parTrans" cxnId="{C113F6F2-ECF4-A141-818F-08BA25CDC9E3}">
      <dgm:prSet/>
      <dgm:spPr/>
      <dgm:t>
        <a:bodyPr/>
        <a:lstStyle/>
        <a:p>
          <a:endParaRPr lang="es-ES"/>
        </a:p>
      </dgm:t>
    </dgm:pt>
    <dgm:pt modelId="{8444E4A3-28CC-CD49-97C8-76B4D1E54DC4}" type="sibTrans" cxnId="{C113F6F2-ECF4-A141-818F-08BA25CDC9E3}">
      <dgm:prSet/>
      <dgm:spPr/>
      <dgm:t>
        <a:bodyPr/>
        <a:lstStyle/>
        <a:p>
          <a:endParaRPr lang="es-ES"/>
        </a:p>
      </dgm:t>
    </dgm:pt>
    <dgm:pt modelId="{2FF2AB3D-8476-7B4D-8513-4E2A4F4752DA}">
      <dgm:prSet/>
      <dgm:spPr/>
      <dgm:t>
        <a:bodyPr/>
        <a:lstStyle/>
        <a:p>
          <a:pPr rtl="0"/>
          <a:r>
            <a:rPr lang="es-ES_tradnl" b="1" smtClean="0"/>
            <a:t>Fidelidad</a:t>
          </a:r>
          <a:endParaRPr lang="es-ES_tradnl" b="1"/>
        </a:p>
      </dgm:t>
    </dgm:pt>
    <dgm:pt modelId="{2878EC24-6813-0F49-AFB6-BD6117DCCF95}" type="parTrans" cxnId="{8A782D40-60F3-D546-A94E-18000873E5AA}">
      <dgm:prSet/>
      <dgm:spPr/>
      <dgm:t>
        <a:bodyPr/>
        <a:lstStyle/>
        <a:p>
          <a:endParaRPr lang="es-ES"/>
        </a:p>
      </dgm:t>
    </dgm:pt>
    <dgm:pt modelId="{0909A93A-E5D5-2540-9107-BD1F2E23A1D3}" type="sibTrans" cxnId="{8A782D40-60F3-D546-A94E-18000873E5AA}">
      <dgm:prSet/>
      <dgm:spPr/>
      <dgm:t>
        <a:bodyPr/>
        <a:lstStyle/>
        <a:p>
          <a:endParaRPr lang="es-ES"/>
        </a:p>
      </dgm:t>
    </dgm:pt>
    <dgm:pt modelId="{34623DBD-A2F2-0E4C-B3D0-6EAFD923B777}">
      <dgm:prSet/>
      <dgm:spPr/>
      <dgm:t>
        <a:bodyPr/>
        <a:lstStyle/>
        <a:p>
          <a:pPr rtl="0"/>
          <a:r>
            <a:rPr lang="es-ES_tradnl" b="1" dirty="0" smtClean="0"/>
            <a:t>procreación</a:t>
          </a:r>
          <a:endParaRPr lang="es-ES_tradnl" b="1" dirty="0"/>
        </a:p>
      </dgm:t>
    </dgm:pt>
    <dgm:pt modelId="{9054C3C4-A195-6D44-8C55-07F011E0F488}" type="parTrans" cxnId="{CAEACA9D-3593-F346-AD7E-12EE49EE2CA7}">
      <dgm:prSet/>
      <dgm:spPr/>
      <dgm:t>
        <a:bodyPr/>
        <a:lstStyle/>
        <a:p>
          <a:endParaRPr lang="es-ES"/>
        </a:p>
      </dgm:t>
    </dgm:pt>
    <dgm:pt modelId="{98BC82E8-F94C-C941-8096-54D8801D400B}" type="sibTrans" cxnId="{CAEACA9D-3593-F346-AD7E-12EE49EE2CA7}">
      <dgm:prSet/>
      <dgm:spPr/>
      <dgm:t>
        <a:bodyPr/>
        <a:lstStyle/>
        <a:p>
          <a:endParaRPr lang="es-ES"/>
        </a:p>
      </dgm:t>
    </dgm:pt>
    <dgm:pt modelId="{EE596AFB-DFF7-5C41-998C-291260EFE033}" type="pres">
      <dgm:prSet presAssocID="{2DCBF543-F913-F544-9BAF-ABB30EAD63D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C722F5C1-E21C-7548-B321-1ACE369A4AF7}" type="pres">
      <dgm:prSet presAssocID="{2DCBF543-F913-F544-9BAF-ABB30EAD63D8}" presName="dot1" presStyleLbl="alignNode1" presStyleIdx="0" presStyleCnt="13"/>
      <dgm:spPr/>
    </dgm:pt>
    <dgm:pt modelId="{98D3FE06-C1A3-6149-9453-672439B46873}" type="pres">
      <dgm:prSet presAssocID="{2DCBF543-F913-F544-9BAF-ABB30EAD63D8}" presName="dot2" presStyleLbl="alignNode1" presStyleIdx="1" presStyleCnt="13"/>
      <dgm:spPr/>
    </dgm:pt>
    <dgm:pt modelId="{AD6D6785-DE2D-D148-A433-BF7EA6D6362C}" type="pres">
      <dgm:prSet presAssocID="{2DCBF543-F913-F544-9BAF-ABB30EAD63D8}" presName="dot3" presStyleLbl="alignNode1" presStyleIdx="2" presStyleCnt="13"/>
      <dgm:spPr/>
    </dgm:pt>
    <dgm:pt modelId="{2CFA5013-49BA-C243-810E-14CDAF1135F6}" type="pres">
      <dgm:prSet presAssocID="{2DCBF543-F913-F544-9BAF-ABB30EAD63D8}" presName="dot4" presStyleLbl="alignNode1" presStyleIdx="3" presStyleCnt="13"/>
      <dgm:spPr/>
    </dgm:pt>
    <dgm:pt modelId="{E347B0B2-B55E-2B4D-8181-6D8AFFDAFA19}" type="pres">
      <dgm:prSet presAssocID="{2DCBF543-F913-F544-9BAF-ABB30EAD63D8}" presName="dot5" presStyleLbl="alignNode1" presStyleIdx="4" presStyleCnt="13"/>
      <dgm:spPr/>
    </dgm:pt>
    <dgm:pt modelId="{D5A04438-12AD-3340-A4BA-284FE9BB1E52}" type="pres">
      <dgm:prSet presAssocID="{2DCBF543-F913-F544-9BAF-ABB30EAD63D8}" presName="dot6" presStyleLbl="alignNode1" presStyleIdx="5" presStyleCnt="13"/>
      <dgm:spPr/>
    </dgm:pt>
    <dgm:pt modelId="{3D7F7FB7-AD94-794F-A4DB-CD52954DEE4C}" type="pres">
      <dgm:prSet presAssocID="{2DCBF543-F913-F544-9BAF-ABB30EAD63D8}" presName="dotArrow1" presStyleLbl="alignNode1" presStyleIdx="6" presStyleCnt="13"/>
      <dgm:spPr/>
    </dgm:pt>
    <dgm:pt modelId="{95229598-5D05-7546-902F-F6EEB1DE2B64}" type="pres">
      <dgm:prSet presAssocID="{2DCBF543-F913-F544-9BAF-ABB30EAD63D8}" presName="dotArrow2" presStyleLbl="alignNode1" presStyleIdx="7" presStyleCnt="13"/>
      <dgm:spPr/>
    </dgm:pt>
    <dgm:pt modelId="{94B12961-D3B1-0645-A29F-6AE520303DC8}" type="pres">
      <dgm:prSet presAssocID="{2DCBF543-F913-F544-9BAF-ABB30EAD63D8}" presName="dotArrow3" presStyleLbl="alignNode1" presStyleIdx="8" presStyleCnt="13"/>
      <dgm:spPr/>
    </dgm:pt>
    <dgm:pt modelId="{0E8B733D-0A16-7049-867A-AC693323A430}" type="pres">
      <dgm:prSet presAssocID="{2DCBF543-F913-F544-9BAF-ABB30EAD63D8}" presName="dotArrow4" presStyleLbl="alignNode1" presStyleIdx="9" presStyleCnt="13"/>
      <dgm:spPr/>
    </dgm:pt>
    <dgm:pt modelId="{8B4E2D45-7609-BE4B-8AE2-18335572AB00}" type="pres">
      <dgm:prSet presAssocID="{2DCBF543-F913-F544-9BAF-ABB30EAD63D8}" presName="dotArrow5" presStyleLbl="alignNode1" presStyleIdx="10" presStyleCnt="13"/>
      <dgm:spPr/>
    </dgm:pt>
    <dgm:pt modelId="{B3361519-3666-1942-BFFE-E8558F85ADBC}" type="pres">
      <dgm:prSet presAssocID="{2DCBF543-F913-F544-9BAF-ABB30EAD63D8}" presName="dotArrow6" presStyleLbl="alignNode1" presStyleIdx="11" presStyleCnt="13"/>
      <dgm:spPr/>
    </dgm:pt>
    <dgm:pt modelId="{614E533F-B424-FE46-8B0C-3BC2612BAC7D}" type="pres">
      <dgm:prSet presAssocID="{2DCBF543-F913-F544-9BAF-ABB30EAD63D8}" presName="dotArrow7" presStyleLbl="alignNode1" presStyleIdx="12" presStyleCnt="13"/>
      <dgm:spPr/>
    </dgm:pt>
    <dgm:pt modelId="{30B2CC98-19BB-CD42-A9B5-075DAF3BCD7C}" type="pres">
      <dgm:prSet presAssocID="{403D499F-E87B-8D4E-B023-E5A858BC338F}" presName="parTx1" presStyleLbl="node1" presStyleIdx="0" presStyleCnt="4"/>
      <dgm:spPr/>
      <dgm:t>
        <a:bodyPr/>
        <a:lstStyle/>
        <a:p>
          <a:endParaRPr lang="es-ES"/>
        </a:p>
      </dgm:t>
    </dgm:pt>
    <dgm:pt modelId="{CAA1E4E8-E9B9-9148-B07E-1FD24AC1D10A}" type="pres">
      <dgm:prSet presAssocID="{9DAD9080-642E-7844-9828-C1498251BDA1}" presName="picture1" presStyleCnt="0"/>
      <dgm:spPr/>
    </dgm:pt>
    <dgm:pt modelId="{DFF4C645-58C2-2B40-BB95-43BCD034FCCD}" type="pres">
      <dgm:prSet presAssocID="{9DAD9080-642E-7844-9828-C1498251BDA1}" presName="imageRepeatNode" presStyleLbl="fgImgPlace1" presStyleIdx="0" presStyleCnt="4"/>
      <dgm:spPr/>
      <dgm:t>
        <a:bodyPr/>
        <a:lstStyle/>
        <a:p>
          <a:endParaRPr lang="es-ES"/>
        </a:p>
      </dgm:t>
    </dgm:pt>
    <dgm:pt modelId="{0912C7CA-4377-3A4B-80DF-DC7C39B5CA34}" type="pres">
      <dgm:prSet presAssocID="{720F297A-3D1F-AC4C-9D1B-2EA0A7F8C93C}" presName="parTx2" presStyleLbl="node1" presStyleIdx="1" presStyleCnt="4"/>
      <dgm:spPr/>
      <dgm:t>
        <a:bodyPr/>
        <a:lstStyle/>
        <a:p>
          <a:endParaRPr lang="es-ES"/>
        </a:p>
      </dgm:t>
    </dgm:pt>
    <dgm:pt modelId="{CD378AF8-0795-0649-8338-205ED7665243}" type="pres">
      <dgm:prSet presAssocID="{8444E4A3-28CC-CD49-97C8-76B4D1E54DC4}" presName="picture2" presStyleCnt="0"/>
      <dgm:spPr/>
    </dgm:pt>
    <dgm:pt modelId="{1CFF1B20-C254-FB49-8747-F9C879BDC2F4}" type="pres">
      <dgm:prSet presAssocID="{8444E4A3-28CC-CD49-97C8-76B4D1E54DC4}" presName="imageRepeatNode" presStyleLbl="fgImgPlace1" presStyleIdx="1" presStyleCnt="4"/>
      <dgm:spPr/>
      <dgm:t>
        <a:bodyPr/>
        <a:lstStyle/>
        <a:p>
          <a:endParaRPr lang="es-ES"/>
        </a:p>
      </dgm:t>
    </dgm:pt>
    <dgm:pt modelId="{B336F458-06A8-1C40-8811-6188134ACB94}" type="pres">
      <dgm:prSet presAssocID="{2FF2AB3D-8476-7B4D-8513-4E2A4F4752DA}" presName="parTx3" presStyleLbl="node1" presStyleIdx="2" presStyleCnt="4"/>
      <dgm:spPr/>
      <dgm:t>
        <a:bodyPr/>
        <a:lstStyle/>
        <a:p>
          <a:endParaRPr lang="es-ES"/>
        </a:p>
      </dgm:t>
    </dgm:pt>
    <dgm:pt modelId="{A5D04030-96C3-ED42-B6EF-D7A7529BE245}" type="pres">
      <dgm:prSet presAssocID="{0909A93A-E5D5-2540-9107-BD1F2E23A1D3}" presName="picture3" presStyleCnt="0"/>
      <dgm:spPr/>
    </dgm:pt>
    <dgm:pt modelId="{DD9E4A71-ABCB-1945-B946-5600D746AD6D}" type="pres">
      <dgm:prSet presAssocID="{0909A93A-E5D5-2540-9107-BD1F2E23A1D3}" presName="imageRepeatNode" presStyleLbl="fgImgPlace1" presStyleIdx="2" presStyleCnt="4"/>
      <dgm:spPr/>
      <dgm:t>
        <a:bodyPr/>
        <a:lstStyle/>
        <a:p>
          <a:endParaRPr lang="es-ES"/>
        </a:p>
      </dgm:t>
    </dgm:pt>
    <dgm:pt modelId="{A3AB6085-231D-6D4D-9BD5-46FA22967849}" type="pres">
      <dgm:prSet presAssocID="{34623DBD-A2F2-0E4C-B3D0-6EAFD923B777}" presName="parTx4" presStyleLbl="node1" presStyleIdx="3" presStyleCnt="4"/>
      <dgm:spPr/>
      <dgm:t>
        <a:bodyPr/>
        <a:lstStyle/>
        <a:p>
          <a:endParaRPr lang="es-ES"/>
        </a:p>
      </dgm:t>
    </dgm:pt>
    <dgm:pt modelId="{A3115DC2-BF7B-614E-8EE9-18D3A1050B2F}" type="pres">
      <dgm:prSet presAssocID="{98BC82E8-F94C-C941-8096-54D8801D400B}" presName="picture4" presStyleCnt="0"/>
      <dgm:spPr/>
    </dgm:pt>
    <dgm:pt modelId="{B86D6A8E-FF33-364B-8191-A8265D7AEA79}" type="pres">
      <dgm:prSet presAssocID="{98BC82E8-F94C-C941-8096-54D8801D400B}" presName="imageRepeatNode" presStyleLbl="fgImgPlace1" presStyleIdx="3" presStyleCnt="4"/>
      <dgm:spPr/>
      <dgm:t>
        <a:bodyPr/>
        <a:lstStyle/>
        <a:p>
          <a:endParaRPr lang="es-ES"/>
        </a:p>
      </dgm:t>
    </dgm:pt>
  </dgm:ptLst>
  <dgm:cxnLst>
    <dgm:cxn modelId="{141551C4-A3FF-7243-BC01-37673148DD71}" type="presOf" srcId="{9DAD9080-642E-7844-9828-C1498251BDA1}" destId="{DFF4C645-58C2-2B40-BB95-43BCD034FCCD}" srcOrd="0" destOrd="0" presId="urn:microsoft.com/office/officeart/2008/layout/AscendingPictureAccentProcess"/>
    <dgm:cxn modelId="{C113F6F2-ECF4-A141-818F-08BA25CDC9E3}" srcId="{2DCBF543-F913-F544-9BAF-ABB30EAD63D8}" destId="{720F297A-3D1F-AC4C-9D1B-2EA0A7F8C93C}" srcOrd="1" destOrd="0" parTransId="{57729C16-2742-5541-97D5-96191139E2AF}" sibTransId="{8444E4A3-28CC-CD49-97C8-76B4D1E54DC4}"/>
    <dgm:cxn modelId="{95C86123-87D6-DE46-9C0D-31CAD8EF63ED}" type="presOf" srcId="{720F297A-3D1F-AC4C-9D1B-2EA0A7F8C93C}" destId="{0912C7CA-4377-3A4B-80DF-DC7C39B5CA34}" srcOrd="0" destOrd="0" presId="urn:microsoft.com/office/officeart/2008/layout/AscendingPictureAccentProcess"/>
    <dgm:cxn modelId="{6CCC75A1-681B-DA44-B281-C796FC51A27D}" type="presOf" srcId="{34623DBD-A2F2-0E4C-B3D0-6EAFD923B777}" destId="{A3AB6085-231D-6D4D-9BD5-46FA22967849}" srcOrd="0" destOrd="0" presId="urn:microsoft.com/office/officeart/2008/layout/AscendingPictureAccentProcess"/>
    <dgm:cxn modelId="{20B6CED0-9258-6E4F-AE44-CFDB3E92C58F}" type="presOf" srcId="{2DCBF543-F913-F544-9BAF-ABB30EAD63D8}" destId="{EE596AFB-DFF7-5C41-998C-291260EFE033}" srcOrd="0" destOrd="0" presId="urn:microsoft.com/office/officeart/2008/layout/AscendingPictureAccentProcess"/>
    <dgm:cxn modelId="{908C03E0-E7B6-6B49-974A-144F633541E7}" type="presOf" srcId="{403D499F-E87B-8D4E-B023-E5A858BC338F}" destId="{30B2CC98-19BB-CD42-A9B5-075DAF3BCD7C}" srcOrd="0" destOrd="0" presId="urn:microsoft.com/office/officeart/2008/layout/AscendingPictureAccentProcess"/>
    <dgm:cxn modelId="{273353F9-2DEA-F643-990D-CB8D2E4331A3}" type="presOf" srcId="{2FF2AB3D-8476-7B4D-8513-4E2A4F4752DA}" destId="{B336F458-06A8-1C40-8811-6188134ACB94}" srcOrd="0" destOrd="0" presId="urn:microsoft.com/office/officeart/2008/layout/AscendingPictureAccentProcess"/>
    <dgm:cxn modelId="{CAEACA9D-3593-F346-AD7E-12EE49EE2CA7}" srcId="{2DCBF543-F913-F544-9BAF-ABB30EAD63D8}" destId="{34623DBD-A2F2-0E4C-B3D0-6EAFD923B777}" srcOrd="3" destOrd="0" parTransId="{9054C3C4-A195-6D44-8C55-07F011E0F488}" sibTransId="{98BC82E8-F94C-C941-8096-54D8801D400B}"/>
    <dgm:cxn modelId="{602EF4F3-2EEB-3E4D-99E5-A30F4BACCBBA}" type="presOf" srcId="{0909A93A-E5D5-2540-9107-BD1F2E23A1D3}" destId="{DD9E4A71-ABCB-1945-B946-5600D746AD6D}" srcOrd="0" destOrd="0" presId="urn:microsoft.com/office/officeart/2008/layout/AscendingPictureAccentProcess"/>
    <dgm:cxn modelId="{C164E95E-9152-D642-B1B8-E13D2D45F551}" type="presOf" srcId="{98BC82E8-F94C-C941-8096-54D8801D400B}" destId="{B86D6A8E-FF33-364B-8191-A8265D7AEA79}" srcOrd="0" destOrd="0" presId="urn:microsoft.com/office/officeart/2008/layout/AscendingPictureAccentProcess"/>
    <dgm:cxn modelId="{8A782D40-60F3-D546-A94E-18000873E5AA}" srcId="{2DCBF543-F913-F544-9BAF-ABB30EAD63D8}" destId="{2FF2AB3D-8476-7B4D-8513-4E2A4F4752DA}" srcOrd="2" destOrd="0" parTransId="{2878EC24-6813-0F49-AFB6-BD6117DCCF95}" sibTransId="{0909A93A-E5D5-2540-9107-BD1F2E23A1D3}"/>
    <dgm:cxn modelId="{AA71756B-9192-5749-8974-038594CAF554}" srcId="{2DCBF543-F913-F544-9BAF-ABB30EAD63D8}" destId="{403D499F-E87B-8D4E-B023-E5A858BC338F}" srcOrd="0" destOrd="0" parTransId="{89314EB6-83CE-F946-8C39-134788384756}" sibTransId="{9DAD9080-642E-7844-9828-C1498251BDA1}"/>
    <dgm:cxn modelId="{7B9453D4-9E4C-3648-8B1A-B92CFB47EE35}" type="presOf" srcId="{8444E4A3-28CC-CD49-97C8-76B4D1E54DC4}" destId="{1CFF1B20-C254-FB49-8747-F9C879BDC2F4}" srcOrd="0" destOrd="0" presId="urn:microsoft.com/office/officeart/2008/layout/AscendingPictureAccentProcess"/>
    <dgm:cxn modelId="{F4FCA38C-1B7F-AC44-B918-5417302D491D}" type="presParOf" srcId="{EE596AFB-DFF7-5C41-998C-291260EFE033}" destId="{C722F5C1-E21C-7548-B321-1ACE369A4AF7}" srcOrd="0" destOrd="0" presId="urn:microsoft.com/office/officeart/2008/layout/AscendingPictureAccentProcess"/>
    <dgm:cxn modelId="{331242FC-A5A9-7B40-97BD-663482B540D7}" type="presParOf" srcId="{EE596AFB-DFF7-5C41-998C-291260EFE033}" destId="{98D3FE06-C1A3-6149-9453-672439B46873}" srcOrd="1" destOrd="0" presId="urn:microsoft.com/office/officeart/2008/layout/AscendingPictureAccentProcess"/>
    <dgm:cxn modelId="{A2EC6CD2-3C1A-3442-9AEA-6B7A8C45C44A}" type="presParOf" srcId="{EE596AFB-DFF7-5C41-998C-291260EFE033}" destId="{AD6D6785-DE2D-D148-A433-BF7EA6D6362C}" srcOrd="2" destOrd="0" presId="urn:microsoft.com/office/officeart/2008/layout/AscendingPictureAccentProcess"/>
    <dgm:cxn modelId="{671CE079-3382-D942-82F3-6A6F50AD4DA0}" type="presParOf" srcId="{EE596AFB-DFF7-5C41-998C-291260EFE033}" destId="{2CFA5013-49BA-C243-810E-14CDAF1135F6}" srcOrd="3" destOrd="0" presId="urn:microsoft.com/office/officeart/2008/layout/AscendingPictureAccentProcess"/>
    <dgm:cxn modelId="{A50D6318-0CC5-7F4F-9D32-AE4B94E28CEC}" type="presParOf" srcId="{EE596AFB-DFF7-5C41-998C-291260EFE033}" destId="{E347B0B2-B55E-2B4D-8181-6D8AFFDAFA19}" srcOrd="4" destOrd="0" presId="urn:microsoft.com/office/officeart/2008/layout/AscendingPictureAccentProcess"/>
    <dgm:cxn modelId="{A75D5BEE-7A0A-EB45-A247-425F7CEECAEC}" type="presParOf" srcId="{EE596AFB-DFF7-5C41-998C-291260EFE033}" destId="{D5A04438-12AD-3340-A4BA-284FE9BB1E52}" srcOrd="5" destOrd="0" presId="urn:microsoft.com/office/officeart/2008/layout/AscendingPictureAccentProcess"/>
    <dgm:cxn modelId="{A603E61F-B220-E54B-B5F3-81992D0A6E09}" type="presParOf" srcId="{EE596AFB-DFF7-5C41-998C-291260EFE033}" destId="{3D7F7FB7-AD94-794F-A4DB-CD52954DEE4C}" srcOrd="6" destOrd="0" presId="urn:microsoft.com/office/officeart/2008/layout/AscendingPictureAccentProcess"/>
    <dgm:cxn modelId="{27D66EF1-B502-204D-ABF8-8A91D2B672A8}" type="presParOf" srcId="{EE596AFB-DFF7-5C41-998C-291260EFE033}" destId="{95229598-5D05-7546-902F-F6EEB1DE2B64}" srcOrd="7" destOrd="0" presId="urn:microsoft.com/office/officeart/2008/layout/AscendingPictureAccentProcess"/>
    <dgm:cxn modelId="{71CD5A70-CC27-564D-B05F-81DFE17B6DAD}" type="presParOf" srcId="{EE596AFB-DFF7-5C41-998C-291260EFE033}" destId="{94B12961-D3B1-0645-A29F-6AE520303DC8}" srcOrd="8" destOrd="0" presId="urn:microsoft.com/office/officeart/2008/layout/AscendingPictureAccentProcess"/>
    <dgm:cxn modelId="{EA8589E6-C26F-234A-B41E-5DC65663AC67}" type="presParOf" srcId="{EE596AFB-DFF7-5C41-998C-291260EFE033}" destId="{0E8B733D-0A16-7049-867A-AC693323A430}" srcOrd="9" destOrd="0" presId="urn:microsoft.com/office/officeart/2008/layout/AscendingPictureAccentProcess"/>
    <dgm:cxn modelId="{B026413C-A454-0F45-9476-AEBD4A896B60}" type="presParOf" srcId="{EE596AFB-DFF7-5C41-998C-291260EFE033}" destId="{8B4E2D45-7609-BE4B-8AE2-18335572AB00}" srcOrd="10" destOrd="0" presId="urn:microsoft.com/office/officeart/2008/layout/AscendingPictureAccentProcess"/>
    <dgm:cxn modelId="{9C671547-1E27-9C44-A35C-6EF009ACBD74}" type="presParOf" srcId="{EE596AFB-DFF7-5C41-998C-291260EFE033}" destId="{B3361519-3666-1942-BFFE-E8558F85ADBC}" srcOrd="11" destOrd="0" presId="urn:microsoft.com/office/officeart/2008/layout/AscendingPictureAccentProcess"/>
    <dgm:cxn modelId="{BC75F1FD-248D-C84C-9FEB-8F799879C14E}" type="presParOf" srcId="{EE596AFB-DFF7-5C41-998C-291260EFE033}" destId="{614E533F-B424-FE46-8B0C-3BC2612BAC7D}" srcOrd="12" destOrd="0" presId="urn:microsoft.com/office/officeart/2008/layout/AscendingPictureAccentProcess"/>
    <dgm:cxn modelId="{34BDA610-2BDB-E949-949B-7EA517C20CE7}" type="presParOf" srcId="{EE596AFB-DFF7-5C41-998C-291260EFE033}" destId="{30B2CC98-19BB-CD42-A9B5-075DAF3BCD7C}" srcOrd="13" destOrd="0" presId="urn:microsoft.com/office/officeart/2008/layout/AscendingPictureAccentProcess"/>
    <dgm:cxn modelId="{81DEEED1-A154-024A-8FED-C6466BE0796B}" type="presParOf" srcId="{EE596AFB-DFF7-5C41-998C-291260EFE033}" destId="{CAA1E4E8-E9B9-9148-B07E-1FD24AC1D10A}" srcOrd="14" destOrd="0" presId="urn:microsoft.com/office/officeart/2008/layout/AscendingPictureAccentProcess"/>
    <dgm:cxn modelId="{8B694CE8-939C-CD41-BF51-570661046084}" type="presParOf" srcId="{CAA1E4E8-E9B9-9148-B07E-1FD24AC1D10A}" destId="{DFF4C645-58C2-2B40-BB95-43BCD034FCCD}" srcOrd="0" destOrd="0" presId="urn:microsoft.com/office/officeart/2008/layout/AscendingPictureAccentProcess"/>
    <dgm:cxn modelId="{3A7F840A-922C-5041-82C6-5CB2D62DCAB9}" type="presParOf" srcId="{EE596AFB-DFF7-5C41-998C-291260EFE033}" destId="{0912C7CA-4377-3A4B-80DF-DC7C39B5CA34}" srcOrd="15" destOrd="0" presId="urn:microsoft.com/office/officeart/2008/layout/AscendingPictureAccentProcess"/>
    <dgm:cxn modelId="{D2CE0BB6-A827-654F-89B2-DFFBD785B67F}" type="presParOf" srcId="{EE596AFB-DFF7-5C41-998C-291260EFE033}" destId="{CD378AF8-0795-0649-8338-205ED7665243}" srcOrd="16" destOrd="0" presId="urn:microsoft.com/office/officeart/2008/layout/AscendingPictureAccentProcess"/>
    <dgm:cxn modelId="{39F098F5-4510-934A-ACAE-4301CB5C785C}" type="presParOf" srcId="{CD378AF8-0795-0649-8338-205ED7665243}" destId="{1CFF1B20-C254-FB49-8747-F9C879BDC2F4}" srcOrd="0" destOrd="0" presId="urn:microsoft.com/office/officeart/2008/layout/AscendingPictureAccentProcess"/>
    <dgm:cxn modelId="{57C95704-79E1-6B45-AC53-407F3C4561AB}" type="presParOf" srcId="{EE596AFB-DFF7-5C41-998C-291260EFE033}" destId="{B336F458-06A8-1C40-8811-6188134ACB94}" srcOrd="17" destOrd="0" presId="urn:microsoft.com/office/officeart/2008/layout/AscendingPictureAccentProcess"/>
    <dgm:cxn modelId="{6BF4D35E-FB2C-0645-9BFB-2EB4BA58CEF0}" type="presParOf" srcId="{EE596AFB-DFF7-5C41-998C-291260EFE033}" destId="{A5D04030-96C3-ED42-B6EF-D7A7529BE245}" srcOrd="18" destOrd="0" presId="urn:microsoft.com/office/officeart/2008/layout/AscendingPictureAccentProcess"/>
    <dgm:cxn modelId="{0380B578-CC91-8C41-B2EB-43C0A393D041}" type="presParOf" srcId="{A5D04030-96C3-ED42-B6EF-D7A7529BE245}" destId="{DD9E4A71-ABCB-1945-B946-5600D746AD6D}" srcOrd="0" destOrd="0" presId="urn:microsoft.com/office/officeart/2008/layout/AscendingPictureAccentProcess"/>
    <dgm:cxn modelId="{23548353-611C-5D44-A7EF-E2541F136E4C}" type="presParOf" srcId="{EE596AFB-DFF7-5C41-998C-291260EFE033}" destId="{A3AB6085-231D-6D4D-9BD5-46FA22967849}" srcOrd="19" destOrd="0" presId="urn:microsoft.com/office/officeart/2008/layout/AscendingPictureAccentProcess"/>
    <dgm:cxn modelId="{1EE4E8C5-855F-9944-AE96-D7192EFC70D9}" type="presParOf" srcId="{EE596AFB-DFF7-5C41-998C-291260EFE033}" destId="{A3115DC2-BF7B-614E-8EE9-18D3A1050B2F}" srcOrd="20" destOrd="0" presId="urn:microsoft.com/office/officeart/2008/layout/AscendingPictureAccentProcess"/>
    <dgm:cxn modelId="{C88221FF-72CE-D345-A2FE-DADE8BCB0E69}" type="presParOf" srcId="{A3115DC2-BF7B-614E-8EE9-18D3A1050B2F}" destId="{B86D6A8E-FF33-364B-8191-A8265D7AEA79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7B1BF6-AB4D-4745-9606-3D00E7D5DA13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4CC6C984-FE37-294A-8601-234C2303590A}">
      <dgm:prSet/>
      <dgm:spPr/>
      <dgm:t>
        <a:bodyPr/>
        <a:lstStyle/>
        <a:p>
          <a:pPr rtl="0"/>
          <a:r>
            <a:rPr lang="es-ES_tradnl" b="1" dirty="0" smtClean="0"/>
            <a:t>Totalidad </a:t>
          </a:r>
          <a:r>
            <a:rPr lang="es-ES_tradnl" b="0" dirty="0" smtClean="0"/>
            <a:t>de la persona</a:t>
          </a:r>
          <a:endParaRPr lang="es-ES_tradnl" b="0" dirty="0"/>
        </a:p>
      </dgm:t>
    </dgm:pt>
    <dgm:pt modelId="{26615D4C-4A92-B34D-BBC9-37C42DF41BDE}" type="parTrans" cxnId="{FD97D93F-AC55-BB45-A909-D9D278B6EC08}">
      <dgm:prSet/>
      <dgm:spPr/>
      <dgm:t>
        <a:bodyPr/>
        <a:lstStyle/>
        <a:p>
          <a:endParaRPr lang="es-ES"/>
        </a:p>
      </dgm:t>
    </dgm:pt>
    <dgm:pt modelId="{F537148C-FE17-D942-B09E-9D1463A69A84}" type="sibTrans" cxnId="{FD97D93F-AC55-BB45-A909-D9D278B6EC08}">
      <dgm:prSet/>
      <dgm:spPr/>
      <dgm:t>
        <a:bodyPr/>
        <a:lstStyle/>
        <a:p>
          <a:endParaRPr lang="es-ES"/>
        </a:p>
      </dgm:t>
    </dgm:pt>
    <dgm:pt modelId="{3A298A69-D32C-2445-9C40-91403ABF8AAB}">
      <dgm:prSet/>
      <dgm:spPr/>
      <dgm:t>
        <a:bodyPr/>
        <a:lstStyle/>
        <a:p>
          <a:pPr rtl="0"/>
          <a:r>
            <a:rPr lang="it-IT" b="1" dirty="0" err="1" smtClean="0"/>
            <a:t>Únicamente</a:t>
          </a:r>
          <a:r>
            <a:rPr lang="it-IT" b="1" dirty="0" smtClean="0"/>
            <a:t> </a:t>
          </a:r>
          <a:r>
            <a:rPr lang="it-IT" b="0" dirty="0" smtClean="0"/>
            <a:t>a una persona</a:t>
          </a:r>
          <a:endParaRPr lang="it-IT" b="0" dirty="0"/>
        </a:p>
      </dgm:t>
    </dgm:pt>
    <dgm:pt modelId="{D8234F38-5584-0C4A-810B-30C39D9B91AC}" type="parTrans" cxnId="{3585DBDD-A7CA-5B40-B8B8-A3378ADEE4D6}">
      <dgm:prSet/>
      <dgm:spPr/>
      <dgm:t>
        <a:bodyPr/>
        <a:lstStyle/>
        <a:p>
          <a:endParaRPr lang="es-ES"/>
        </a:p>
      </dgm:t>
    </dgm:pt>
    <dgm:pt modelId="{22663424-9438-0242-B98B-31FDCD489F2C}" type="sibTrans" cxnId="{3585DBDD-A7CA-5B40-B8B8-A3378ADEE4D6}">
      <dgm:prSet/>
      <dgm:spPr/>
      <dgm:t>
        <a:bodyPr/>
        <a:lstStyle/>
        <a:p>
          <a:endParaRPr lang="es-ES"/>
        </a:p>
      </dgm:t>
    </dgm:pt>
    <dgm:pt modelId="{98AB1703-9503-304A-9E6C-EA8B8F5F36DF}">
      <dgm:prSet/>
      <dgm:spPr/>
      <dgm:t>
        <a:bodyPr/>
        <a:lstStyle/>
        <a:p>
          <a:pPr rtl="0"/>
          <a:r>
            <a:rPr lang="es-ES_tradnl" b="1" dirty="0" smtClean="0"/>
            <a:t>Siempre </a:t>
          </a:r>
          <a:r>
            <a:rPr lang="es-ES_tradnl" b="0" dirty="0" smtClean="0"/>
            <a:t>con la misma persona</a:t>
          </a:r>
          <a:endParaRPr lang="es-ES_tradnl" b="0" dirty="0"/>
        </a:p>
      </dgm:t>
    </dgm:pt>
    <dgm:pt modelId="{EE124D56-93A5-394A-9EA7-5AAA9D61F653}" type="parTrans" cxnId="{8A857806-C853-7C46-AA68-A12DE69FDC60}">
      <dgm:prSet/>
      <dgm:spPr/>
      <dgm:t>
        <a:bodyPr/>
        <a:lstStyle/>
        <a:p>
          <a:endParaRPr lang="es-ES"/>
        </a:p>
      </dgm:t>
    </dgm:pt>
    <dgm:pt modelId="{D917280B-23E3-D345-8810-00A22498C5A6}" type="sibTrans" cxnId="{8A857806-C853-7C46-AA68-A12DE69FDC60}">
      <dgm:prSet/>
      <dgm:spPr/>
      <dgm:t>
        <a:bodyPr/>
        <a:lstStyle/>
        <a:p>
          <a:endParaRPr lang="es-ES"/>
        </a:p>
      </dgm:t>
    </dgm:pt>
    <dgm:pt modelId="{98E08643-81A6-1B48-B202-27F5F3D0F2EA}" type="pres">
      <dgm:prSet presAssocID="{9A7B1BF6-AB4D-4745-9606-3D00E7D5DA13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1A5D1C6A-6CA7-1243-B8E5-796B7B329446}" type="pres">
      <dgm:prSet presAssocID="{4CC6C984-FE37-294A-8601-234C2303590A}" presName="parent_text_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C6450E-46DA-844E-96A1-A4C93DA4322A}" type="pres">
      <dgm:prSet presAssocID="{4CC6C984-FE37-294A-8601-234C2303590A}" presName="image_accent_1" presStyleCnt="0"/>
      <dgm:spPr/>
    </dgm:pt>
    <dgm:pt modelId="{06AC4F57-4B02-2C4B-A7EB-713F23C91260}" type="pres">
      <dgm:prSet presAssocID="{4CC6C984-FE37-294A-8601-234C2303590A}" presName="imageAccentRepeatNode" presStyleLbl="alignNode1" presStyleIdx="0" presStyleCnt="6"/>
      <dgm:spPr/>
    </dgm:pt>
    <dgm:pt modelId="{269A2718-B060-5949-91FD-3E1ED27580B3}" type="pres">
      <dgm:prSet presAssocID="{4CC6C984-FE37-294A-8601-234C2303590A}" presName="accent_1" presStyleLbl="alignNode1" presStyleIdx="1" presStyleCnt="6"/>
      <dgm:spPr/>
    </dgm:pt>
    <dgm:pt modelId="{91BD8E7D-37A8-6A41-9A2E-4BFD67D68EC0}" type="pres">
      <dgm:prSet presAssocID="{F537148C-FE17-D942-B09E-9D1463A69A84}" presName="image_1" presStyleCnt="0"/>
      <dgm:spPr/>
    </dgm:pt>
    <dgm:pt modelId="{73D1C493-A692-D64F-A7FE-0743446A8B47}" type="pres">
      <dgm:prSet presAssocID="{F537148C-FE17-D942-B09E-9D1463A69A84}" presName="imageRepeatNode" presStyleLbl="fgImgPlace1" presStyleIdx="0" presStyleCnt="3"/>
      <dgm:spPr/>
      <dgm:t>
        <a:bodyPr/>
        <a:lstStyle/>
        <a:p>
          <a:endParaRPr lang="es-ES"/>
        </a:p>
      </dgm:t>
    </dgm:pt>
    <dgm:pt modelId="{C7E54F16-D880-4048-AD61-1B7135D09F5D}" type="pres">
      <dgm:prSet presAssocID="{3A298A69-D32C-2445-9C40-91403ABF8AAB}" presName="parent_text_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18577C-600E-5448-9DFD-D6BD5A6F190D}" type="pres">
      <dgm:prSet presAssocID="{3A298A69-D32C-2445-9C40-91403ABF8AAB}" presName="image_accent_2" presStyleCnt="0"/>
      <dgm:spPr/>
    </dgm:pt>
    <dgm:pt modelId="{A2D8C4D6-458E-8E45-9CDB-D29397EB647E}" type="pres">
      <dgm:prSet presAssocID="{3A298A69-D32C-2445-9C40-91403ABF8AAB}" presName="imageAccentRepeatNode" presStyleLbl="alignNode1" presStyleIdx="2" presStyleCnt="6"/>
      <dgm:spPr/>
    </dgm:pt>
    <dgm:pt modelId="{462CB4DE-45DF-FF41-8FEE-B90AF767CD3A}" type="pres">
      <dgm:prSet presAssocID="{22663424-9438-0242-B98B-31FDCD489F2C}" presName="image_2" presStyleCnt="0"/>
      <dgm:spPr/>
    </dgm:pt>
    <dgm:pt modelId="{520D41AE-8D6E-3749-906B-C53B3DD113C7}" type="pres">
      <dgm:prSet presAssocID="{22663424-9438-0242-B98B-31FDCD489F2C}" presName="imageRepeatNode" presStyleLbl="fgImgPlace1" presStyleIdx="1" presStyleCnt="3"/>
      <dgm:spPr/>
      <dgm:t>
        <a:bodyPr/>
        <a:lstStyle/>
        <a:p>
          <a:endParaRPr lang="es-ES"/>
        </a:p>
      </dgm:t>
    </dgm:pt>
    <dgm:pt modelId="{5A24099F-BCB1-AA46-9C4F-EB3D320C2CBF}" type="pres">
      <dgm:prSet presAssocID="{98AB1703-9503-304A-9E6C-EA8B8F5F36DF}" presName="image_accent_3" presStyleCnt="0"/>
      <dgm:spPr/>
    </dgm:pt>
    <dgm:pt modelId="{9570CFE6-9624-8749-A503-EA84FBFC714B}" type="pres">
      <dgm:prSet presAssocID="{98AB1703-9503-304A-9E6C-EA8B8F5F36DF}" presName="imageAccentRepeatNode" presStyleLbl="alignNode1" presStyleIdx="3" presStyleCnt="6"/>
      <dgm:spPr/>
    </dgm:pt>
    <dgm:pt modelId="{457C30E1-8C08-E842-A4A3-72B9F1839526}" type="pres">
      <dgm:prSet presAssocID="{98AB1703-9503-304A-9E6C-EA8B8F5F36DF}" presName="parent_text_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639BB1-DBB1-3E42-AC8F-48ED4E9686E0}" type="pres">
      <dgm:prSet presAssocID="{98AB1703-9503-304A-9E6C-EA8B8F5F36DF}" presName="accent_2" presStyleLbl="alignNode1" presStyleIdx="4" presStyleCnt="6"/>
      <dgm:spPr/>
    </dgm:pt>
    <dgm:pt modelId="{F120312B-9E1F-E94D-9F9F-F2F4B326CC04}" type="pres">
      <dgm:prSet presAssocID="{98AB1703-9503-304A-9E6C-EA8B8F5F36DF}" presName="accent_3" presStyleLbl="alignNode1" presStyleIdx="5" presStyleCnt="6"/>
      <dgm:spPr/>
    </dgm:pt>
    <dgm:pt modelId="{288B64F0-390C-0F49-B20A-F3C3F83C902A}" type="pres">
      <dgm:prSet presAssocID="{D917280B-23E3-D345-8810-00A22498C5A6}" presName="image_3" presStyleCnt="0"/>
      <dgm:spPr/>
    </dgm:pt>
    <dgm:pt modelId="{FFE3BE5F-7563-4841-A764-C2CCE197F6B3}" type="pres">
      <dgm:prSet presAssocID="{D917280B-23E3-D345-8810-00A22498C5A6}" presName="imageRepeatNode" presStyleLbl="fgImgPlace1" presStyleIdx="2" presStyleCnt="3"/>
      <dgm:spPr/>
      <dgm:t>
        <a:bodyPr/>
        <a:lstStyle/>
        <a:p>
          <a:endParaRPr lang="es-ES"/>
        </a:p>
      </dgm:t>
    </dgm:pt>
  </dgm:ptLst>
  <dgm:cxnLst>
    <dgm:cxn modelId="{148612BA-7108-5341-A36E-6E474FCB56E1}" type="presOf" srcId="{3A298A69-D32C-2445-9C40-91403ABF8AAB}" destId="{C7E54F16-D880-4048-AD61-1B7135D09F5D}" srcOrd="0" destOrd="0" presId="urn:microsoft.com/office/officeart/2008/layout/BubblePictureList"/>
    <dgm:cxn modelId="{8A857806-C853-7C46-AA68-A12DE69FDC60}" srcId="{9A7B1BF6-AB4D-4745-9606-3D00E7D5DA13}" destId="{98AB1703-9503-304A-9E6C-EA8B8F5F36DF}" srcOrd="2" destOrd="0" parTransId="{EE124D56-93A5-394A-9EA7-5AAA9D61F653}" sibTransId="{D917280B-23E3-D345-8810-00A22498C5A6}"/>
    <dgm:cxn modelId="{FD97D93F-AC55-BB45-A909-D9D278B6EC08}" srcId="{9A7B1BF6-AB4D-4745-9606-3D00E7D5DA13}" destId="{4CC6C984-FE37-294A-8601-234C2303590A}" srcOrd="0" destOrd="0" parTransId="{26615D4C-4A92-B34D-BBC9-37C42DF41BDE}" sibTransId="{F537148C-FE17-D942-B09E-9D1463A69A84}"/>
    <dgm:cxn modelId="{3585DBDD-A7CA-5B40-B8B8-A3378ADEE4D6}" srcId="{9A7B1BF6-AB4D-4745-9606-3D00E7D5DA13}" destId="{3A298A69-D32C-2445-9C40-91403ABF8AAB}" srcOrd="1" destOrd="0" parTransId="{D8234F38-5584-0C4A-810B-30C39D9B91AC}" sibTransId="{22663424-9438-0242-B98B-31FDCD489F2C}"/>
    <dgm:cxn modelId="{C9614D68-47E9-F544-937E-D2005C3B8568}" type="presOf" srcId="{98AB1703-9503-304A-9E6C-EA8B8F5F36DF}" destId="{457C30E1-8C08-E842-A4A3-72B9F1839526}" srcOrd="0" destOrd="0" presId="urn:microsoft.com/office/officeart/2008/layout/BubblePictureList"/>
    <dgm:cxn modelId="{78F8954F-0438-2746-8024-9AC14DC79876}" type="presOf" srcId="{22663424-9438-0242-B98B-31FDCD489F2C}" destId="{520D41AE-8D6E-3749-906B-C53B3DD113C7}" srcOrd="0" destOrd="0" presId="urn:microsoft.com/office/officeart/2008/layout/BubblePictureList"/>
    <dgm:cxn modelId="{26F464F7-7566-C045-9BBF-2FC52E922F30}" type="presOf" srcId="{4CC6C984-FE37-294A-8601-234C2303590A}" destId="{1A5D1C6A-6CA7-1243-B8E5-796B7B329446}" srcOrd="0" destOrd="0" presId="urn:microsoft.com/office/officeart/2008/layout/BubblePictureList"/>
    <dgm:cxn modelId="{9E8F7916-A7ED-AB4D-BB14-A7F309A054C5}" type="presOf" srcId="{9A7B1BF6-AB4D-4745-9606-3D00E7D5DA13}" destId="{98E08643-81A6-1B48-B202-27F5F3D0F2EA}" srcOrd="0" destOrd="0" presId="urn:microsoft.com/office/officeart/2008/layout/BubblePictureList"/>
    <dgm:cxn modelId="{58363C7E-FC2B-1742-AD7C-C31C44B1D96D}" type="presOf" srcId="{F537148C-FE17-D942-B09E-9D1463A69A84}" destId="{73D1C493-A692-D64F-A7FE-0743446A8B47}" srcOrd="0" destOrd="0" presId="urn:microsoft.com/office/officeart/2008/layout/BubblePictureList"/>
    <dgm:cxn modelId="{364E0EE2-03AF-8D4F-83A3-C63EA4B78A11}" type="presOf" srcId="{D917280B-23E3-D345-8810-00A22498C5A6}" destId="{FFE3BE5F-7563-4841-A764-C2CCE197F6B3}" srcOrd="0" destOrd="0" presId="urn:microsoft.com/office/officeart/2008/layout/BubblePictureList"/>
    <dgm:cxn modelId="{B4FE9AF4-6556-AE4E-B397-992C5C5C5094}" type="presParOf" srcId="{98E08643-81A6-1B48-B202-27F5F3D0F2EA}" destId="{1A5D1C6A-6CA7-1243-B8E5-796B7B329446}" srcOrd="0" destOrd="0" presId="urn:microsoft.com/office/officeart/2008/layout/BubblePictureList"/>
    <dgm:cxn modelId="{35CDE4AC-65BB-1A4B-BC14-9F1B3E0BDEA8}" type="presParOf" srcId="{98E08643-81A6-1B48-B202-27F5F3D0F2EA}" destId="{E3C6450E-46DA-844E-96A1-A4C93DA4322A}" srcOrd="1" destOrd="0" presId="urn:microsoft.com/office/officeart/2008/layout/BubblePictureList"/>
    <dgm:cxn modelId="{BFF7CBCE-4B40-FB41-AC00-E5C056C620C7}" type="presParOf" srcId="{E3C6450E-46DA-844E-96A1-A4C93DA4322A}" destId="{06AC4F57-4B02-2C4B-A7EB-713F23C91260}" srcOrd="0" destOrd="0" presId="urn:microsoft.com/office/officeart/2008/layout/BubblePictureList"/>
    <dgm:cxn modelId="{E4AE518C-1F69-3843-9A78-2DAEEF69BBD5}" type="presParOf" srcId="{98E08643-81A6-1B48-B202-27F5F3D0F2EA}" destId="{269A2718-B060-5949-91FD-3E1ED27580B3}" srcOrd="2" destOrd="0" presId="urn:microsoft.com/office/officeart/2008/layout/BubblePictureList"/>
    <dgm:cxn modelId="{7D9553E2-5539-334C-8877-8CF61953EFF2}" type="presParOf" srcId="{98E08643-81A6-1B48-B202-27F5F3D0F2EA}" destId="{91BD8E7D-37A8-6A41-9A2E-4BFD67D68EC0}" srcOrd="3" destOrd="0" presId="urn:microsoft.com/office/officeart/2008/layout/BubblePictureList"/>
    <dgm:cxn modelId="{40D1E6A9-CD2E-AB46-B48D-0F28432E6F45}" type="presParOf" srcId="{91BD8E7D-37A8-6A41-9A2E-4BFD67D68EC0}" destId="{73D1C493-A692-D64F-A7FE-0743446A8B47}" srcOrd="0" destOrd="0" presId="urn:microsoft.com/office/officeart/2008/layout/BubblePictureList"/>
    <dgm:cxn modelId="{8A346402-8612-8741-B2E7-D644AE929E9C}" type="presParOf" srcId="{98E08643-81A6-1B48-B202-27F5F3D0F2EA}" destId="{C7E54F16-D880-4048-AD61-1B7135D09F5D}" srcOrd="4" destOrd="0" presId="urn:microsoft.com/office/officeart/2008/layout/BubblePictureList"/>
    <dgm:cxn modelId="{3A997F07-9D2C-A643-A485-4DF99239B623}" type="presParOf" srcId="{98E08643-81A6-1B48-B202-27F5F3D0F2EA}" destId="{C018577C-600E-5448-9DFD-D6BD5A6F190D}" srcOrd="5" destOrd="0" presId="urn:microsoft.com/office/officeart/2008/layout/BubblePictureList"/>
    <dgm:cxn modelId="{D0D515FA-7227-EC42-9947-2469F7467209}" type="presParOf" srcId="{C018577C-600E-5448-9DFD-D6BD5A6F190D}" destId="{A2D8C4D6-458E-8E45-9CDB-D29397EB647E}" srcOrd="0" destOrd="0" presId="urn:microsoft.com/office/officeart/2008/layout/BubblePictureList"/>
    <dgm:cxn modelId="{059030C5-5225-AE40-901F-19F812AAD129}" type="presParOf" srcId="{98E08643-81A6-1B48-B202-27F5F3D0F2EA}" destId="{462CB4DE-45DF-FF41-8FEE-B90AF767CD3A}" srcOrd="6" destOrd="0" presId="urn:microsoft.com/office/officeart/2008/layout/BubblePictureList"/>
    <dgm:cxn modelId="{13050241-39CD-A14E-9CD5-76B70745FBEE}" type="presParOf" srcId="{462CB4DE-45DF-FF41-8FEE-B90AF767CD3A}" destId="{520D41AE-8D6E-3749-906B-C53B3DD113C7}" srcOrd="0" destOrd="0" presId="urn:microsoft.com/office/officeart/2008/layout/BubblePictureList"/>
    <dgm:cxn modelId="{E0E5BCDF-E6BD-914B-97DB-472A9AF44B57}" type="presParOf" srcId="{98E08643-81A6-1B48-B202-27F5F3D0F2EA}" destId="{5A24099F-BCB1-AA46-9C4F-EB3D320C2CBF}" srcOrd="7" destOrd="0" presId="urn:microsoft.com/office/officeart/2008/layout/BubblePictureList"/>
    <dgm:cxn modelId="{60B5CE42-96E4-E04B-9BFF-FD22F811DE4D}" type="presParOf" srcId="{5A24099F-BCB1-AA46-9C4F-EB3D320C2CBF}" destId="{9570CFE6-9624-8749-A503-EA84FBFC714B}" srcOrd="0" destOrd="0" presId="urn:microsoft.com/office/officeart/2008/layout/BubblePictureList"/>
    <dgm:cxn modelId="{5E4821C7-2379-7444-86BF-DA427484F265}" type="presParOf" srcId="{98E08643-81A6-1B48-B202-27F5F3D0F2EA}" destId="{457C30E1-8C08-E842-A4A3-72B9F1839526}" srcOrd="8" destOrd="0" presId="urn:microsoft.com/office/officeart/2008/layout/BubblePictureList"/>
    <dgm:cxn modelId="{5981D085-2B8E-EF4F-9AD5-745AAB7534CA}" type="presParOf" srcId="{98E08643-81A6-1B48-B202-27F5F3D0F2EA}" destId="{87639BB1-DBB1-3E42-AC8F-48ED4E9686E0}" srcOrd="9" destOrd="0" presId="urn:microsoft.com/office/officeart/2008/layout/BubblePictureList"/>
    <dgm:cxn modelId="{936A9AEC-7125-6046-9415-D7DA7FDBEAE7}" type="presParOf" srcId="{98E08643-81A6-1B48-B202-27F5F3D0F2EA}" destId="{F120312B-9E1F-E94D-9F9F-F2F4B326CC04}" srcOrd="10" destOrd="0" presId="urn:microsoft.com/office/officeart/2008/layout/BubblePictureList"/>
    <dgm:cxn modelId="{13ABEE45-FB26-6B45-B9AE-E369B5EF7E7A}" type="presParOf" srcId="{98E08643-81A6-1B48-B202-27F5F3D0F2EA}" destId="{288B64F0-390C-0F49-B20A-F3C3F83C902A}" srcOrd="11" destOrd="0" presId="urn:microsoft.com/office/officeart/2008/layout/BubblePictureList"/>
    <dgm:cxn modelId="{ABB33B1E-B8EA-FA41-B333-01FCA595DE3D}" type="presParOf" srcId="{288B64F0-390C-0F49-B20A-F3C3F83C902A}" destId="{FFE3BE5F-7563-4841-A764-C2CCE197F6B3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A6A940-2DEE-4B4C-8BB6-33DAD0A7DBE8}" type="doc">
      <dgm:prSet loTypeId="urn:microsoft.com/office/officeart/2005/8/layout/b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6CA1444-969B-804A-BA3B-DDBA201BBDCF}">
      <dgm:prSet/>
      <dgm:spPr/>
      <dgm:t>
        <a:bodyPr/>
        <a:lstStyle/>
        <a:p>
          <a:pPr rtl="0"/>
          <a:r>
            <a:rPr lang="pt-BR" b="1" smtClean="0"/>
            <a:t>Sexo</a:t>
          </a:r>
          <a:endParaRPr lang="pt-BR" b="1"/>
        </a:p>
      </dgm:t>
    </dgm:pt>
    <dgm:pt modelId="{DF901E7C-B0E6-CA44-BDD4-58E768721AB1}" type="parTrans" cxnId="{247D1397-E367-9E49-8947-63B3E567AE1C}">
      <dgm:prSet/>
      <dgm:spPr/>
      <dgm:t>
        <a:bodyPr/>
        <a:lstStyle/>
        <a:p>
          <a:endParaRPr lang="es-ES"/>
        </a:p>
      </dgm:t>
    </dgm:pt>
    <dgm:pt modelId="{12456BA1-605B-3248-9582-D14EA0BD2F24}" type="sibTrans" cxnId="{247D1397-E367-9E49-8947-63B3E567AE1C}">
      <dgm:prSet/>
      <dgm:spPr/>
      <dgm:t>
        <a:bodyPr/>
        <a:lstStyle/>
        <a:p>
          <a:endParaRPr lang="es-ES"/>
        </a:p>
      </dgm:t>
    </dgm:pt>
    <dgm:pt modelId="{D46DE515-8200-0740-ACF0-2EAE87431C8F}">
      <dgm:prSet/>
      <dgm:spPr/>
      <dgm:t>
        <a:bodyPr/>
        <a:lstStyle/>
        <a:p>
          <a:pPr rtl="0"/>
          <a:r>
            <a:rPr lang="es-ES_tradnl" b="1" smtClean="0"/>
            <a:t>Dinero</a:t>
          </a:r>
          <a:endParaRPr lang="es-ES_tradnl" b="1"/>
        </a:p>
      </dgm:t>
    </dgm:pt>
    <dgm:pt modelId="{B07C6C4D-792F-D14A-857B-B48309CD6F3F}" type="parTrans" cxnId="{7917E2AC-6948-274F-8722-CF163612C114}">
      <dgm:prSet/>
      <dgm:spPr/>
      <dgm:t>
        <a:bodyPr/>
        <a:lstStyle/>
        <a:p>
          <a:endParaRPr lang="es-ES"/>
        </a:p>
      </dgm:t>
    </dgm:pt>
    <dgm:pt modelId="{A9733C35-4429-9145-A353-47F4C3AF8917}" type="sibTrans" cxnId="{7917E2AC-6948-274F-8722-CF163612C114}">
      <dgm:prSet/>
      <dgm:spPr/>
      <dgm:t>
        <a:bodyPr/>
        <a:lstStyle/>
        <a:p>
          <a:endParaRPr lang="es-ES"/>
        </a:p>
      </dgm:t>
    </dgm:pt>
    <dgm:pt modelId="{A0904E23-080A-4E4A-B778-02BF154EB9D2}">
      <dgm:prSet/>
      <dgm:spPr/>
      <dgm:t>
        <a:bodyPr/>
        <a:lstStyle/>
        <a:p>
          <a:pPr rtl="0"/>
          <a:r>
            <a:rPr lang="es-ES_tradnl" b="1" smtClean="0"/>
            <a:t>Tiempo</a:t>
          </a:r>
          <a:endParaRPr lang="es-ES_tradnl" b="1"/>
        </a:p>
      </dgm:t>
    </dgm:pt>
    <dgm:pt modelId="{F3EFC119-773A-0C4A-BFA2-032FD57DA30D}" type="parTrans" cxnId="{0CABFAC8-2646-E84E-B382-329BC5798FC1}">
      <dgm:prSet/>
      <dgm:spPr/>
      <dgm:t>
        <a:bodyPr/>
        <a:lstStyle/>
        <a:p>
          <a:endParaRPr lang="es-ES"/>
        </a:p>
      </dgm:t>
    </dgm:pt>
    <dgm:pt modelId="{A97DC79D-09CF-B347-BC7F-D70AE7654DA5}" type="sibTrans" cxnId="{0CABFAC8-2646-E84E-B382-329BC5798FC1}">
      <dgm:prSet/>
      <dgm:spPr/>
      <dgm:t>
        <a:bodyPr/>
        <a:lstStyle/>
        <a:p>
          <a:endParaRPr lang="es-ES"/>
        </a:p>
      </dgm:t>
    </dgm:pt>
    <dgm:pt modelId="{832C0BDA-CA7A-A748-9FE0-71E767B07929}">
      <dgm:prSet/>
      <dgm:spPr/>
      <dgm:t>
        <a:bodyPr/>
        <a:lstStyle/>
        <a:p>
          <a:pPr rtl="0"/>
          <a:r>
            <a:rPr lang="pt-BR" b="1" smtClean="0"/>
            <a:t>Objetivos</a:t>
          </a:r>
          <a:endParaRPr lang="pt-BR" b="1"/>
        </a:p>
      </dgm:t>
    </dgm:pt>
    <dgm:pt modelId="{D9E2E961-FB16-B54E-A246-C2C368773AF7}" type="parTrans" cxnId="{259E5F7F-EF7B-244B-9195-A444FF34C01A}">
      <dgm:prSet/>
      <dgm:spPr/>
      <dgm:t>
        <a:bodyPr/>
        <a:lstStyle/>
        <a:p>
          <a:endParaRPr lang="es-ES"/>
        </a:p>
      </dgm:t>
    </dgm:pt>
    <dgm:pt modelId="{F16216F8-07C0-084E-862F-68CE4EEF20E0}" type="sibTrans" cxnId="{259E5F7F-EF7B-244B-9195-A444FF34C01A}">
      <dgm:prSet/>
      <dgm:spPr/>
      <dgm:t>
        <a:bodyPr/>
        <a:lstStyle/>
        <a:p>
          <a:endParaRPr lang="es-ES"/>
        </a:p>
      </dgm:t>
    </dgm:pt>
    <dgm:pt modelId="{A4A5AF01-E5AF-D042-810F-FABD2BFE08BC}">
      <dgm:prSet/>
      <dgm:spPr/>
      <dgm:t>
        <a:bodyPr/>
        <a:lstStyle/>
        <a:p>
          <a:pPr rtl="0"/>
          <a:r>
            <a:rPr lang="es-ES_tradnl" b="1" dirty="0" smtClean="0"/>
            <a:t>Aficiones</a:t>
          </a:r>
          <a:endParaRPr lang="es-ES_tradnl" b="1" dirty="0"/>
        </a:p>
      </dgm:t>
    </dgm:pt>
    <dgm:pt modelId="{A0664FE3-2E85-734F-973A-A3CA895F3C82}" type="parTrans" cxnId="{9EF2FE66-30BD-5F40-BC2A-70DA0ACAD093}">
      <dgm:prSet/>
      <dgm:spPr/>
      <dgm:t>
        <a:bodyPr/>
        <a:lstStyle/>
        <a:p>
          <a:endParaRPr lang="es-ES"/>
        </a:p>
      </dgm:t>
    </dgm:pt>
    <dgm:pt modelId="{9D6CE88C-6890-B74A-B302-2B9670647AC4}" type="sibTrans" cxnId="{9EF2FE66-30BD-5F40-BC2A-70DA0ACAD093}">
      <dgm:prSet/>
      <dgm:spPr/>
      <dgm:t>
        <a:bodyPr/>
        <a:lstStyle/>
        <a:p>
          <a:endParaRPr lang="es-ES"/>
        </a:p>
      </dgm:t>
    </dgm:pt>
    <dgm:pt modelId="{5D01E937-1517-774C-AB3D-AD1908F6468C}">
      <dgm:prSet/>
      <dgm:spPr/>
      <dgm:t>
        <a:bodyPr/>
        <a:lstStyle/>
        <a:p>
          <a:pPr rtl="0"/>
          <a:r>
            <a:rPr lang="es-ES_tradnl" b="1" smtClean="0"/>
            <a:t>Afectos</a:t>
          </a:r>
          <a:endParaRPr lang="es-ES_tradnl" b="1"/>
        </a:p>
      </dgm:t>
    </dgm:pt>
    <dgm:pt modelId="{F7187173-6FA0-E949-9814-7556C958E2EC}" type="parTrans" cxnId="{EFEDFD64-E007-6249-A868-20ECD0073A9B}">
      <dgm:prSet/>
      <dgm:spPr/>
      <dgm:t>
        <a:bodyPr/>
        <a:lstStyle/>
        <a:p>
          <a:endParaRPr lang="es-ES"/>
        </a:p>
      </dgm:t>
    </dgm:pt>
    <dgm:pt modelId="{412DDA93-8DB2-8647-8E3E-13F92907DDE3}" type="sibTrans" cxnId="{EFEDFD64-E007-6249-A868-20ECD0073A9B}">
      <dgm:prSet/>
      <dgm:spPr/>
      <dgm:t>
        <a:bodyPr/>
        <a:lstStyle/>
        <a:p>
          <a:endParaRPr lang="es-ES"/>
        </a:p>
      </dgm:t>
    </dgm:pt>
    <dgm:pt modelId="{E261AE77-2A96-5544-A630-F55828653A97}">
      <dgm:prSet/>
      <dgm:spPr/>
      <dgm:t>
        <a:bodyPr/>
        <a:lstStyle/>
        <a:p>
          <a:pPr rtl="0"/>
          <a:r>
            <a:rPr lang="pt-BR" b="1" dirty="0" smtClean="0"/>
            <a:t>Dificuldades</a:t>
          </a:r>
          <a:endParaRPr lang="pt-BR" b="1" dirty="0"/>
        </a:p>
      </dgm:t>
    </dgm:pt>
    <dgm:pt modelId="{77857492-0DBD-1A47-B299-533A6769CB15}" type="parTrans" cxnId="{26A25D18-7CA8-1C4E-89C5-E3D6E8903B05}">
      <dgm:prSet/>
      <dgm:spPr/>
      <dgm:t>
        <a:bodyPr/>
        <a:lstStyle/>
        <a:p>
          <a:endParaRPr lang="es-ES"/>
        </a:p>
      </dgm:t>
    </dgm:pt>
    <dgm:pt modelId="{AD239CE0-3371-A647-AB6C-D36712DF23BC}" type="sibTrans" cxnId="{26A25D18-7CA8-1C4E-89C5-E3D6E8903B05}">
      <dgm:prSet/>
      <dgm:spPr/>
      <dgm:t>
        <a:bodyPr/>
        <a:lstStyle/>
        <a:p>
          <a:endParaRPr lang="es-ES"/>
        </a:p>
      </dgm:t>
    </dgm:pt>
    <dgm:pt modelId="{B76DC06C-F546-E24E-85D9-0D22274D9B2E}">
      <dgm:prSet/>
      <dgm:spPr/>
      <dgm:t>
        <a:bodyPr/>
        <a:lstStyle/>
        <a:p>
          <a:pPr rtl="0"/>
          <a:r>
            <a:rPr lang="pt-BR" b="1" dirty="0" err="1" smtClean="0"/>
            <a:t>Heridas</a:t>
          </a:r>
          <a:endParaRPr lang="pt-BR" b="1" dirty="0"/>
        </a:p>
      </dgm:t>
    </dgm:pt>
    <dgm:pt modelId="{3227FB85-F937-7945-A7C9-AE12397A73DF}" type="parTrans" cxnId="{48A6CE60-6104-4443-B232-5E7361208216}">
      <dgm:prSet/>
      <dgm:spPr/>
      <dgm:t>
        <a:bodyPr/>
        <a:lstStyle/>
        <a:p>
          <a:endParaRPr lang="es-ES"/>
        </a:p>
      </dgm:t>
    </dgm:pt>
    <dgm:pt modelId="{2BBE11E9-B724-D045-A6FC-FD78D5FBD338}" type="sibTrans" cxnId="{48A6CE60-6104-4443-B232-5E7361208216}">
      <dgm:prSet/>
      <dgm:spPr/>
      <dgm:t>
        <a:bodyPr/>
        <a:lstStyle/>
        <a:p>
          <a:endParaRPr lang="es-ES"/>
        </a:p>
      </dgm:t>
    </dgm:pt>
    <dgm:pt modelId="{066D8A51-065A-6C40-AD4D-50A64414403B}">
      <dgm:prSet/>
      <dgm:spPr/>
      <dgm:t>
        <a:bodyPr/>
        <a:lstStyle/>
        <a:p>
          <a:pPr rtl="0"/>
          <a:r>
            <a:rPr lang="pt-BR" b="1" dirty="0" err="1" smtClean="0"/>
            <a:t>Hijos</a:t>
          </a:r>
          <a:endParaRPr lang="pt-BR" b="1" dirty="0"/>
        </a:p>
      </dgm:t>
    </dgm:pt>
    <dgm:pt modelId="{F6DAE1E9-C18F-7747-B80F-129745A995A0}" type="parTrans" cxnId="{3AC68E44-CFED-C644-8982-8F6F011C9A95}">
      <dgm:prSet/>
      <dgm:spPr/>
      <dgm:t>
        <a:bodyPr/>
        <a:lstStyle/>
        <a:p>
          <a:endParaRPr lang="es-ES"/>
        </a:p>
      </dgm:t>
    </dgm:pt>
    <dgm:pt modelId="{69F02E50-D47B-3348-B607-71EF4F199C2B}" type="sibTrans" cxnId="{3AC68E44-CFED-C644-8982-8F6F011C9A95}">
      <dgm:prSet/>
      <dgm:spPr/>
      <dgm:t>
        <a:bodyPr/>
        <a:lstStyle/>
        <a:p>
          <a:endParaRPr lang="es-ES"/>
        </a:p>
      </dgm:t>
    </dgm:pt>
    <dgm:pt modelId="{8C7181EC-D9F0-A94D-B4C1-26C9FDB1C481}" type="pres">
      <dgm:prSet presAssocID="{FAA6A940-2DEE-4B4C-8BB6-33DAD0A7DBE8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FB263244-4A58-5C4E-96B5-8B2AF46564B7}" type="pres">
      <dgm:prSet presAssocID="{D6CA1444-969B-804A-BA3B-DDBA201BBDCF}" presName="compNode" presStyleCnt="0"/>
      <dgm:spPr/>
    </dgm:pt>
    <dgm:pt modelId="{433D779D-F1BF-8A4C-82B1-C68E1D24C8DE}" type="pres">
      <dgm:prSet presAssocID="{D6CA1444-969B-804A-BA3B-DDBA201BBDCF}" presName="dummyConnPt" presStyleCnt="0"/>
      <dgm:spPr/>
    </dgm:pt>
    <dgm:pt modelId="{80FF61B9-5D62-2E49-8ABC-B85E202280E1}" type="pres">
      <dgm:prSet presAssocID="{D6CA1444-969B-804A-BA3B-DDBA201BBDC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E9ABBB-5657-504F-9386-6CAAD6139CBE}" type="pres">
      <dgm:prSet presAssocID="{12456BA1-605B-3248-9582-D14EA0BD2F24}" presName="sibTrans" presStyleLbl="bgSibTrans2D1" presStyleIdx="0" presStyleCnt="8"/>
      <dgm:spPr/>
      <dgm:t>
        <a:bodyPr/>
        <a:lstStyle/>
        <a:p>
          <a:endParaRPr lang="es-ES"/>
        </a:p>
      </dgm:t>
    </dgm:pt>
    <dgm:pt modelId="{13AD71AF-74F9-9440-A2BC-2273584FF61E}" type="pres">
      <dgm:prSet presAssocID="{D46DE515-8200-0740-ACF0-2EAE87431C8F}" presName="compNode" presStyleCnt="0"/>
      <dgm:spPr/>
    </dgm:pt>
    <dgm:pt modelId="{0D23A9BF-4F90-1E4B-B8D0-123C19339C8F}" type="pres">
      <dgm:prSet presAssocID="{D46DE515-8200-0740-ACF0-2EAE87431C8F}" presName="dummyConnPt" presStyleCnt="0"/>
      <dgm:spPr/>
    </dgm:pt>
    <dgm:pt modelId="{8C97A178-242D-3940-8AF0-1EC5F46ABE63}" type="pres">
      <dgm:prSet presAssocID="{D46DE515-8200-0740-ACF0-2EAE87431C8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CFCF85-FC36-6442-9C9B-1B2A0F0D89D0}" type="pres">
      <dgm:prSet presAssocID="{A9733C35-4429-9145-A353-47F4C3AF8917}" presName="sibTrans" presStyleLbl="bgSibTrans2D1" presStyleIdx="1" presStyleCnt="8"/>
      <dgm:spPr/>
      <dgm:t>
        <a:bodyPr/>
        <a:lstStyle/>
        <a:p>
          <a:endParaRPr lang="es-ES"/>
        </a:p>
      </dgm:t>
    </dgm:pt>
    <dgm:pt modelId="{367FEEB9-E6E0-CA4F-808F-D09AF96B6B50}" type="pres">
      <dgm:prSet presAssocID="{A0904E23-080A-4E4A-B778-02BF154EB9D2}" presName="compNode" presStyleCnt="0"/>
      <dgm:spPr/>
    </dgm:pt>
    <dgm:pt modelId="{6139B3D0-1773-C149-9370-56B37E12659A}" type="pres">
      <dgm:prSet presAssocID="{A0904E23-080A-4E4A-B778-02BF154EB9D2}" presName="dummyConnPt" presStyleCnt="0"/>
      <dgm:spPr/>
    </dgm:pt>
    <dgm:pt modelId="{4248CA1C-5E91-EC4A-8C50-B3EE526C0001}" type="pres">
      <dgm:prSet presAssocID="{A0904E23-080A-4E4A-B778-02BF154EB9D2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96D67F-9B52-F84E-B896-12E1EFC01E21}" type="pres">
      <dgm:prSet presAssocID="{A97DC79D-09CF-B347-BC7F-D70AE7654DA5}" presName="sibTrans" presStyleLbl="bgSibTrans2D1" presStyleIdx="2" presStyleCnt="8"/>
      <dgm:spPr/>
      <dgm:t>
        <a:bodyPr/>
        <a:lstStyle/>
        <a:p>
          <a:endParaRPr lang="es-ES"/>
        </a:p>
      </dgm:t>
    </dgm:pt>
    <dgm:pt modelId="{DAEA2814-F13E-E844-A707-3182E27031C6}" type="pres">
      <dgm:prSet presAssocID="{832C0BDA-CA7A-A748-9FE0-71E767B07929}" presName="compNode" presStyleCnt="0"/>
      <dgm:spPr/>
    </dgm:pt>
    <dgm:pt modelId="{3AF96B1F-3E72-E048-9A0A-4B707C58F9AA}" type="pres">
      <dgm:prSet presAssocID="{832C0BDA-CA7A-A748-9FE0-71E767B07929}" presName="dummyConnPt" presStyleCnt="0"/>
      <dgm:spPr/>
    </dgm:pt>
    <dgm:pt modelId="{DE43F262-4CAE-7D4E-9509-293D612629F2}" type="pres">
      <dgm:prSet presAssocID="{832C0BDA-CA7A-A748-9FE0-71E767B07929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09A2CE-2969-994A-A7C3-DDA3EFA0D5A6}" type="pres">
      <dgm:prSet presAssocID="{F16216F8-07C0-084E-862F-68CE4EEF20E0}" presName="sibTrans" presStyleLbl="bgSibTrans2D1" presStyleIdx="3" presStyleCnt="8"/>
      <dgm:spPr/>
      <dgm:t>
        <a:bodyPr/>
        <a:lstStyle/>
        <a:p>
          <a:endParaRPr lang="es-ES"/>
        </a:p>
      </dgm:t>
    </dgm:pt>
    <dgm:pt modelId="{561E1746-373E-AB4F-8796-547E74172D8F}" type="pres">
      <dgm:prSet presAssocID="{A4A5AF01-E5AF-D042-810F-FABD2BFE08BC}" presName="compNode" presStyleCnt="0"/>
      <dgm:spPr/>
    </dgm:pt>
    <dgm:pt modelId="{5FECF6BF-8DD6-0845-8DD7-1965E7782C89}" type="pres">
      <dgm:prSet presAssocID="{A4A5AF01-E5AF-D042-810F-FABD2BFE08BC}" presName="dummyConnPt" presStyleCnt="0"/>
      <dgm:spPr/>
    </dgm:pt>
    <dgm:pt modelId="{EF29B15A-C246-CF4F-BFF0-0D3D1F14F726}" type="pres">
      <dgm:prSet presAssocID="{A4A5AF01-E5AF-D042-810F-FABD2BFE08BC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02E078-F3F1-804F-8994-422317C6EC7E}" type="pres">
      <dgm:prSet presAssocID="{9D6CE88C-6890-B74A-B302-2B9670647AC4}" presName="sibTrans" presStyleLbl="bgSibTrans2D1" presStyleIdx="4" presStyleCnt="8"/>
      <dgm:spPr/>
      <dgm:t>
        <a:bodyPr/>
        <a:lstStyle/>
        <a:p>
          <a:endParaRPr lang="es-ES"/>
        </a:p>
      </dgm:t>
    </dgm:pt>
    <dgm:pt modelId="{1A14F5D3-1DB9-584C-8210-2CF0170B8BBE}" type="pres">
      <dgm:prSet presAssocID="{5D01E937-1517-774C-AB3D-AD1908F6468C}" presName="compNode" presStyleCnt="0"/>
      <dgm:spPr/>
    </dgm:pt>
    <dgm:pt modelId="{C59B80ED-4578-4A4D-B6E3-E7E5AF4710D7}" type="pres">
      <dgm:prSet presAssocID="{5D01E937-1517-774C-AB3D-AD1908F6468C}" presName="dummyConnPt" presStyleCnt="0"/>
      <dgm:spPr/>
    </dgm:pt>
    <dgm:pt modelId="{4EC93905-AA57-F245-B0FE-F9F5C27D5C19}" type="pres">
      <dgm:prSet presAssocID="{5D01E937-1517-774C-AB3D-AD1908F6468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99F231-1D5D-E44A-96F0-3CEF6A315AA0}" type="pres">
      <dgm:prSet presAssocID="{412DDA93-8DB2-8647-8E3E-13F92907DDE3}" presName="sibTrans" presStyleLbl="bgSibTrans2D1" presStyleIdx="5" presStyleCnt="8"/>
      <dgm:spPr/>
      <dgm:t>
        <a:bodyPr/>
        <a:lstStyle/>
        <a:p>
          <a:endParaRPr lang="es-ES"/>
        </a:p>
      </dgm:t>
    </dgm:pt>
    <dgm:pt modelId="{82724D16-E9A4-4E4B-8B97-E31C682F312F}" type="pres">
      <dgm:prSet presAssocID="{E261AE77-2A96-5544-A630-F55828653A97}" presName="compNode" presStyleCnt="0"/>
      <dgm:spPr/>
    </dgm:pt>
    <dgm:pt modelId="{9BFD6D0C-CCB5-7449-AD62-87F8D6489CB9}" type="pres">
      <dgm:prSet presAssocID="{E261AE77-2A96-5544-A630-F55828653A97}" presName="dummyConnPt" presStyleCnt="0"/>
      <dgm:spPr/>
    </dgm:pt>
    <dgm:pt modelId="{612A648B-2F08-0240-8A8D-3E36D186719D}" type="pres">
      <dgm:prSet presAssocID="{E261AE77-2A96-5544-A630-F55828653A97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9C6E5A-71C7-5145-9A15-726F285C89A4}" type="pres">
      <dgm:prSet presAssocID="{AD239CE0-3371-A647-AB6C-D36712DF23BC}" presName="sibTrans" presStyleLbl="bgSibTrans2D1" presStyleIdx="6" presStyleCnt="8"/>
      <dgm:spPr/>
      <dgm:t>
        <a:bodyPr/>
        <a:lstStyle/>
        <a:p>
          <a:endParaRPr lang="es-ES"/>
        </a:p>
      </dgm:t>
    </dgm:pt>
    <dgm:pt modelId="{5CB31157-BFD9-9541-A047-E542B5FC158D}" type="pres">
      <dgm:prSet presAssocID="{B76DC06C-F546-E24E-85D9-0D22274D9B2E}" presName="compNode" presStyleCnt="0"/>
      <dgm:spPr/>
    </dgm:pt>
    <dgm:pt modelId="{C9C316F5-5779-B14D-84E3-FFC60885188E}" type="pres">
      <dgm:prSet presAssocID="{B76DC06C-F546-E24E-85D9-0D22274D9B2E}" presName="dummyConnPt" presStyleCnt="0"/>
      <dgm:spPr/>
    </dgm:pt>
    <dgm:pt modelId="{48110B6C-9B51-B744-A8A5-50CF8C96D43E}" type="pres">
      <dgm:prSet presAssocID="{B76DC06C-F546-E24E-85D9-0D22274D9B2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49DFD0-823E-F04C-B2E0-78DC9106D47E}" type="pres">
      <dgm:prSet presAssocID="{2BBE11E9-B724-D045-A6FC-FD78D5FBD338}" presName="sibTrans" presStyleLbl="bgSibTrans2D1" presStyleIdx="7" presStyleCnt="8"/>
      <dgm:spPr/>
      <dgm:t>
        <a:bodyPr/>
        <a:lstStyle/>
        <a:p>
          <a:endParaRPr lang="es-ES"/>
        </a:p>
      </dgm:t>
    </dgm:pt>
    <dgm:pt modelId="{139059C6-21F2-3543-A62D-B182C7B73212}" type="pres">
      <dgm:prSet presAssocID="{066D8A51-065A-6C40-AD4D-50A64414403B}" presName="compNode" presStyleCnt="0"/>
      <dgm:spPr/>
    </dgm:pt>
    <dgm:pt modelId="{D629D0DC-E810-1045-81AA-54C1692458EC}" type="pres">
      <dgm:prSet presAssocID="{066D8A51-065A-6C40-AD4D-50A64414403B}" presName="dummyConnPt" presStyleCnt="0"/>
      <dgm:spPr/>
    </dgm:pt>
    <dgm:pt modelId="{08F4F4AC-1539-C249-908E-6FDAF40D0AF6}" type="pres">
      <dgm:prSet presAssocID="{066D8A51-065A-6C40-AD4D-50A64414403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B582F97-4A58-FA40-A3B6-05F0F634540F}" type="presOf" srcId="{FAA6A940-2DEE-4B4C-8BB6-33DAD0A7DBE8}" destId="{8C7181EC-D9F0-A94D-B4C1-26C9FDB1C481}" srcOrd="0" destOrd="0" presId="urn:microsoft.com/office/officeart/2005/8/layout/bProcess4"/>
    <dgm:cxn modelId="{A0E2C82D-4514-BC4C-AD8B-523A1D6CE2EF}" type="presOf" srcId="{A0904E23-080A-4E4A-B778-02BF154EB9D2}" destId="{4248CA1C-5E91-EC4A-8C50-B3EE526C0001}" srcOrd="0" destOrd="0" presId="urn:microsoft.com/office/officeart/2005/8/layout/bProcess4"/>
    <dgm:cxn modelId="{7917E2AC-6948-274F-8722-CF163612C114}" srcId="{FAA6A940-2DEE-4B4C-8BB6-33DAD0A7DBE8}" destId="{D46DE515-8200-0740-ACF0-2EAE87431C8F}" srcOrd="1" destOrd="0" parTransId="{B07C6C4D-792F-D14A-857B-B48309CD6F3F}" sibTransId="{A9733C35-4429-9145-A353-47F4C3AF8917}"/>
    <dgm:cxn modelId="{F4175519-C31F-EE4D-9C57-AFF3B76C9EBA}" type="presOf" srcId="{2BBE11E9-B724-D045-A6FC-FD78D5FBD338}" destId="{AB49DFD0-823E-F04C-B2E0-78DC9106D47E}" srcOrd="0" destOrd="0" presId="urn:microsoft.com/office/officeart/2005/8/layout/bProcess4"/>
    <dgm:cxn modelId="{D54F32FE-48BB-D74A-A7FE-44D7BD991C69}" type="presOf" srcId="{AD239CE0-3371-A647-AB6C-D36712DF23BC}" destId="{3E9C6E5A-71C7-5145-9A15-726F285C89A4}" srcOrd="0" destOrd="0" presId="urn:microsoft.com/office/officeart/2005/8/layout/bProcess4"/>
    <dgm:cxn modelId="{259E5F7F-EF7B-244B-9195-A444FF34C01A}" srcId="{FAA6A940-2DEE-4B4C-8BB6-33DAD0A7DBE8}" destId="{832C0BDA-CA7A-A748-9FE0-71E767B07929}" srcOrd="3" destOrd="0" parTransId="{D9E2E961-FB16-B54E-A246-C2C368773AF7}" sibTransId="{F16216F8-07C0-084E-862F-68CE4EEF20E0}"/>
    <dgm:cxn modelId="{EB05DF8D-5765-4D4F-8738-8291F9D8BC99}" type="presOf" srcId="{832C0BDA-CA7A-A748-9FE0-71E767B07929}" destId="{DE43F262-4CAE-7D4E-9509-293D612629F2}" srcOrd="0" destOrd="0" presId="urn:microsoft.com/office/officeart/2005/8/layout/bProcess4"/>
    <dgm:cxn modelId="{93A3ED7C-50AE-7048-8CDE-D8EDECA4E785}" type="presOf" srcId="{F16216F8-07C0-084E-862F-68CE4EEF20E0}" destId="{5709A2CE-2969-994A-A7C3-DDA3EFA0D5A6}" srcOrd="0" destOrd="0" presId="urn:microsoft.com/office/officeart/2005/8/layout/bProcess4"/>
    <dgm:cxn modelId="{0CABFAC8-2646-E84E-B382-329BC5798FC1}" srcId="{FAA6A940-2DEE-4B4C-8BB6-33DAD0A7DBE8}" destId="{A0904E23-080A-4E4A-B778-02BF154EB9D2}" srcOrd="2" destOrd="0" parTransId="{F3EFC119-773A-0C4A-BFA2-032FD57DA30D}" sibTransId="{A97DC79D-09CF-B347-BC7F-D70AE7654DA5}"/>
    <dgm:cxn modelId="{247D1397-E367-9E49-8947-63B3E567AE1C}" srcId="{FAA6A940-2DEE-4B4C-8BB6-33DAD0A7DBE8}" destId="{D6CA1444-969B-804A-BA3B-DDBA201BBDCF}" srcOrd="0" destOrd="0" parTransId="{DF901E7C-B0E6-CA44-BDD4-58E768721AB1}" sibTransId="{12456BA1-605B-3248-9582-D14EA0BD2F24}"/>
    <dgm:cxn modelId="{34312CE1-C52E-B84E-BCFA-B2FEBC998FC5}" type="presOf" srcId="{B76DC06C-F546-E24E-85D9-0D22274D9B2E}" destId="{48110B6C-9B51-B744-A8A5-50CF8C96D43E}" srcOrd="0" destOrd="0" presId="urn:microsoft.com/office/officeart/2005/8/layout/bProcess4"/>
    <dgm:cxn modelId="{583D09F9-3FD5-244E-BB43-8E897CFD8A68}" type="presOf" srcId="{E261AE77-2A96-5544-A630-F55828653A97}" destId="{612A648B-2F08-0240-8A8D-3E36D186719D}" srcOrd="0" destOrd="0" presId="urn:microsoft.com/office/officeart/2005/8/layout/bProcess4"/>
    <dgm:cxn modelId="{FDC4BBA3-48F3-CE4C-AEA0-6E4DD3C75A90}" type="presOf" srcId="{A97DC79D-09CF-B347-BC7F-D70AE7654DA5}" destId="{1A96D67F-9B52-F84E-B896-12E1EFC01E21}" srcOrd="0" destOrd="0" presId="urn:microsoft.com/office/officeart/2005/8/layout/bProcess4"/>
    <dgm:cxn modelId="{05FD9C5A-1DAB-704A-B5C7-3B433C056EF9}" type="presOf" srcId="{066D8A51-065A-6C40-AD4D-50A64414403B}" destId="{08F4F4AC-1539-C249-908E-6FDAF40D0AF6}" srcOrd="0" destOrd="0" presId="urn:microsoft.com/office/officeart/2005/8/layout/bProcess4"/>
    <dgm:cxn modelId="{35070D92-EEFC-B347-9E4B-D12075324F3F}" type="presOf" srcId="{12456BA1-605B-3248-9582-D14EA0BD2F24}" destId="{DCE9ABBB-5657-504F-9386-6CAAD6139CBE}" srcOrd="0" destOrd="0" presId="urn:microsoft.com/office/officeart/2005/8/layout/bProcess4"/>
    <dgm:cxn modelId="{916C075B-6F8E-B94D-B972-D42B8DA64BF2}" type="presOf" srcId="{A9733C35-4429-9145-A353-47F4C3AF8917}" destId="{E8CFCF85-FC36-6442-9C9B-1B2A0F0D89D0}" srcOrd="0" destOrd="0" presId="urn:microsoft.com/office/officeart/2005/8/layout/bProcess4"/>
    <dgm:cxn modelId="{26A25D18-7CA8-1C4E-89C5-E3D6E8903B05}" srcId="{FAA6A940-2DEE-4B4C-8BB6-33DAD0A7DBE8}" destId="{E261AE77-2A96-5544-A630-F55828653A97}" srcOrd="6" destOrd="0" parTransId="{77857492-0DBD-1A47-B299-533A6769CB15}" sibTransId="{AD239CE0-3371-A647-AB6C-D36712DF23BC}"/>
    <dgm:cxn modelId="{0C310910-1B41-DF47-BD9F-576FFE5249F3}" type="presOf" srcId="{D6CA1444-969B-804A-BA3B-DDBA201BBDCF}" destId="{80FF61B9-5D62-2E49-8ABC-B85E202280E1}" srcOrd="0" destOrd="0" presId="urn:microsoft.com/office/officeart/2005/8/layout/bProcess4"/>
    <dgm:cxn modelId="{9EF2FE66-30BD-5F40-BC2A-70DA0ACAD093}" srcId="{FAA6A940-2DEE-4B4C-8BB6-33DAD0A7DBE8}" destId="{A4A5AF01-E5AF-D042-810F-FABD2BFE08BC}" srcOrd="4" destOrd="0" parTransId="{A0664FE3-2E85-734F-973A-A3CA895F3C82}" sibTransId="{9D6CE88C-6890-B74A-B302-2B9670647AC4}"/>
    <dgm:cxn modelId="{9FDD6F99-CC64-D345-8DC7-7645A5AC4841}" type="presOf" srcId="{412DDA93-8DB2-8647-8E3E-13F92907DDE3}" destId="{7999F231-1D5D-E44A-96F0-3CEF6A315AA0}" srcOrd="0" destOrd="0" presId="urn:microsoft.com/office/officeart/2005/8/layout/bProcess4"/>
    <dgm:cxn modelId="{F1437A4B-5E48-594E-863D-F19D680E5DCC}" type="presOf" srcId="{A4A5AF01-E5AF-D042-810F-FABD2BFE08BC}" destId="{EF29B15A-C246-CF4F-BFF0-0D3D1F14F726}" srcOrd="0" destOrd="0" presId="urn:microsoft.com/office/officeart/2005/8/layout/bProcess4"/>
    <dgm:cxn modelId="{8FBD7CC3-4B91-E946-964E-A270FD4259D0}" type="presOf" srcId="{5D01E937-1517-774C-AB3D-AD1908F6468C}" destId="{4EC93905-AA57-F245-B0FE-F9F5C27D5C19}" srcOrd="0" destOrd="0" presId="urn:microsoft.com/office/officeart/2005/8/layout/bProcess4"/>
    <dgm:cxn modelId="{882A5DF7-4E96-C544-AE11-251ADD1924A4}" type="presOf" srcId="{D46DE515-8200-0740-ACF0-2EAE87431C8F}" destId="{8C97A178-242D-3940-8AF0-1EC5F46ABE63}" srcOrd="0" destOrd="0" presId="urn:microsoft.com/office/officeart/2005/8/layout/bProcess4"/>
    <dgm:cxn modelId="{3AC68E44-CFED-C644-8982-8F6F011C9A95}" srcId="{FAA6A940-2DEE-4B4C-8BB6-33DAD0A7DBE8}" destId="{066D8A51-065A-6C40-AD4D-50A64414403B}" srcOrd="8" destOrd="0" parTransId="{F6DAE1E9-C18F-7747-B80F-129745A995A0}" sibTransId="{69F02E50-D47B-3348-B607-71EF4F199C2B}"/>
    <dgm:cxn modelId="{EFEDFD64-E007-6249-A868-20ECD0073A9B}" srcId="{FAA6A940-2DEE-4B4C-8BB6-33DAD0A7DBE8}" destId="{5D01E937-1517-774C-AB3D-AD1908F6468C}" srcOrd="5" destOrd="0" parTransId="{F7187173-6FA0-E949-9814-7556C958E2EC}" sibTransId="{412DDA93-8DB2-8647-8E3E-13F92907DDE3}"/>
    <dgm:cxn modelId="{48A6CE60-6104-4443-B232-5E7361208216}" srcId="{FAA6A940-2DEE-4B4C-8BB6-33DAD0A7DBE8}" destId="{B76DC06C-F546-E24E-85D9-0D22274D9B2E}" srcOrd="7" destOrd="0" parTransId="{3227FB85-F937-7945-A7C9-AE12397A73DF}" sibTransId="{2BBE11E9-B724-D045-A6FC-FD78D5FBD338}"/>
    <dgm:cxn modelId="{192A3885-7ADA-8D4F-ABAA-4C50F1A4D23C}" type="presOf" srcId="{9D6CE88C-6890-B74A-B302-2B9670647AC4}" destId="{3E02E078-F3F1-804F-8994-422317C6EC7E}" srcOrd="0" destOrd="0" presId="urn:microsoft.com/office/officeart/2005/8/layout/bProcess4"/>
    <dgm:cxn modelId="{20694F48-594B-6F4E-8FE8-128773C77BD5}" type="presParOf" srcId="{8C7181EC-D9F0-A94D-B4C1-26C9FDB1C481}" destId="{FB263244-4A58-5C4E-96B5-8B2AF46564B7}" srcOrd="0" destOrd="0" presId="urn:microsoft.com/office/officeart/2005/8/layout/bProcess4"/>
    <dgm:cxn modelId="{B06E7BF8-D262-4A41-B683-44BC2832123C}" type="presParOf" srcId="{FB263244-4A58-5C4E-96B5-8B2AF46564B7}" destId="{433D779D-F1BF-8A4C-82B1-C68E1D24C8DE}" srcOrd="0" destOrd="0" presId="urn:microsoft.com/office/officeart/2005/8/layout/bProcess4"/>
    <dgm:cxn modelId="{10A0E019-0F50-5546-A466-701F400079A9}" type="presParOf" srcId="{FB263244-4A58-5C4E-96B5-8B2AF46564B7}" destId="{80FF61B9-5D62-2E49-8ABC-B85E202280E1}" srcOrd="1" destOrd="0" presId="urn:microsoft.com/office/officeart/2005/8/layout/bProcess4"/>
    <dgm:cxn modelId="{1E0F2CC1-DA27-B047-95F9-AACF499D5E15}" type="presParOf" srcId="{8C7181EC-D9F0-A94D-B4C1-26C9FDB1C481}" destId="{DCE9ABBB-5657-504F-9386-6CAAD6139CBE}" srcOrd="1" destOrd="0" presId="urn:microsoft.com/office/officeart/2005/8/layout/bProcess4"/>
    <dgm:cxn modelId="{9B9D44A5-928E-D944-A8BD-4834E52D61AB}" type="presParOf" srcId="{8C7181EC-D9F0-A94D-B4C1-26C9FDB1C481}" destId="{13AD71AF-74F9-9440-A2BC-2273584FF61E}" srcOrd="2" destOrd="0" presId="urn:microsoft.com/office/officeart/2005/8/layout/bProcess4"/>
    <dgm:cxn modelId="{0D044218-BEF7-464D-BAE9-55936AEBACC0}" type="presParOf" srcId="{13AD71AF-74F9-9440-A2BC-2273584FF61E}" destId="{0D23A9BF-4F90-1E4B-B8D0-123C19339C8F}" srcOrd="0" destOrd="0" presId="urn:microsoft.com/office/officeart/2005/8/layout/bProcess4"/>
    <dgm:cxn modelId="{DB39F44B-9EF0-AB44-BA91-95190C33DF22}" type="presParOf" srcId="{13AD71AF-74F9-9440-A2BC-2273584FF61E}" destId="{8C97A178-242D-3940-8AF0-1EC5F46ABE63}" srcOrd="1" destOrd="0" presId="urn:microsoft.com/office/officeart/2005/8/layout/bProcess4"/>
    <dgm:cxn modelId="{B400466B-F604-704A-A34C-B035E131E3F7}" type="presParOf" srcId="{8C7181EC-D9F0-A94D-B4C1-26C9FDB1C481}" destId="{E8CFCF85-FC36-6442-9C9B-1B2A0F0D89D0}" srcOrd="3" destOrd="0" presId="urn:microsoft.com/office/officeart/2005/8/layout/bProcess4"/>
    <dgm:cxn modelId="{08CA52DC-09FC-2A4A-BDB5-B1A58BD164AD}" type="presParOf" srcId="{8C7181EC-D9F0-A94D-B4C1-26C9FDB1C481}" destId="{367FEEB9-E6E0-CA4F-808F-D09AF96B6B50}" srcOrd="4" destOrd="0" presId="urn:microsoft.com/office/officeart/2005/8/layout/bProcess4"/>
    <dgm:cxn modelId="{76BFC66A-5B4C-4844-8C89-5B1F002EB9BE}" type="presParOf" srcId="{367FEEB9-E6E0-CA4F-808F-D09AF96B6B50}" destId="{6139B3D0-1773-C149-9370-56B37E12659A}" srcOrd="0" destOrd="0" presId="urn:microsoft.com/office/officeart/2005/8/layout/bProcess4"/>
    <dgm:cxn modelId="{FC71433C-03BF-D043-8179-107422C6364B}" type="presParOf" srcId="{367FEEB9-E6E0-CA4F-808F-D09AF96B6B50}" destId="{4248CA1C-5E91-EC4A-8C50-B3EE526C0001}" srcOrd="1" destOrd="0" presId="urn:microsoft.com/office/officeart/2005/8/layout/bProcess4"/>
    <dgm:cxn modelId="{8FBDDFCA-E68C-644B-B4A1-6090EC783953}" type="presParOf" srcId="{8C7181EC-D9F0-A94D-B4C1-26C9FDB1C481}" destId="{1A96D67F-9B52-F84E-B896-12E1EFC01E21}" srcOrd="5" destOrd="0" presId="urn:microsoft.com/office/officeart/2005/8/layout/bProcess4"/>
    <dgm:cxn modelId="{E002008E-8DA6-EA4E-B7A3-5B4106C958CC}" type="presParOf" srcId="{8C7181EC-D9F0-A94D-B4C1-26C9FDB1C481}" destId="{DAEA2814-F13E-E844-A707-3182E27031C6}" srcOrd="6" destOrd="0" presId="urn:microsoft.com/office/officeart/2005/8/layout/bProcess4"/>
    <dgm:cxn modelId="{6E866267-6CA0-DD45-BA6F-4CF438F4FE65}" type="presParOf" srcId="{DAEA2814-F13E-E844-A707-3182E27031C6}" destId="{3AF96B1F-3E72-E048-9A0A-4B707C58F9AA}" srcOrd="0" destOrd="0" presId="urn:microsoft.com/office/officeart/2005/8/layout/bProcess4"/>
    <dgm:cxn modelId="{41764620-3DB2-9449-9745-8C04DA979771}" type="presParOf" srcId="{DAEA2814-F13E-E844-A707-3182E27031C6}" destId="{DE43F262-4CAE-7D4E-9509-293D612629F2}" srcOrd="1" destOrd="0" presId="urn:microsoft.com/office/officeart/2005/8/layout/bProcess4"/>
    <dgm:cxn modelId="{D51F0C6A-E4E8-6143-BE06-9B8B1CEAADC2}" type="presParOf" srcId="{8C7181EC-D9F0-A94D-B4C1-26C9FDB1C481}" destId="{5709A2CE-2969-994A-A7C3-DDA3EFA0D5A6}" srcOrd="7" destOrd="0" presId="urn:microsoft.com/office/officeart/2005/8/layout/bProcess4"/>
    <dgm:cxn modelId="{B8939F6C-4DE6-BC42-AA8C-AF39C8357670}" type="presParOf" srcId="{8C7181EC-D9F0-A94D-B4C1-26C9FDB1C481}" destId="{561E1746-373E-AB4F-8796-547E74172D8F}" srcOrd="8" destOrd="0" presId="urn:microsoft.com/office/officeart/2005/8/layout/bProcess4"/>
    <dgm:cxn modelId="{554C22C7-2F8D-614D-BEAD-5812D09C8588}" type="presParOf" srcId="{561E1746-373E-AB4F-8796-547E74172D8F}" destId="{5FECF6BF-8DD6-0845-8DD7-1965E7782C89}" srcOrd="0" destOrd="0" presId="urn:microsoft.com/office/officeart/2005/8/layout/bProcess4"/>
    <dgm:cxn modelId="{2F528B40-9AEC-6942-B043-56B67A609048}" type="presParOf" srcId="{561E1746-373E-AB4F-8796-547E74172D8F}" destId="{EF29B15A-C246-CF4F-BFF0-0D3D1F14F726}" srcOrd="1" destOrd="0" presId="urn:microsoft.com/office/officeart/2005/8/layout/bProcess4"/>
    <dgm:cxn modelId="{1E818BD6-63C4-7B43-ABA1-492AEB02AA41}" type="presParOf" srcId="{8C7181EC-D9F0-A94D-B4C1-26C9FDB1C481}" destId="{3E02E078-F3F1-804F-8994-422317C6EC7E}" srcOrd="9" destOrd="0" presId="urn:microsoft.com/office/officeart/2005/8/layout/bProcess4"/>
    <dgm:cxn modelId="{9B8F90A6-0E55-3D47-902D-BB8B04973127}" type="presParOf" srcId="{8C7181EC-D9F0-A94D-B4C1-26C9FDB1C481}" destId="{1A14F5D3-1DB9-584C-8210-2CF0170B8BBE}" srcOrd="10" destOrd="0" presId="urn:microsoft.com/office/officeart/2005/8/layout/bProcess4"/>
    <dgm:cxn modelId="{5DB2E82D-E86E-4A43-BE26-8F562CDC9891}" type="presParOf" srcId="{1A14F5D3-1DB9-584C-8210-2CF0170B8BBE}" destId="{C59B80ED-4578-4A4D-B6E3-E7E5AF4710D7}" srcOrd="0" destOrd="0" presId="urn:microsoft.com/office/officeart/2005/8/layout/bProcess4"/>
    <dgm:cxn modelId="{F9D52335-D220-C44C-B2BC-BBBD8B5D7594}" type="presParOf" srcId="{1A14F5D3-1DB9-584C-8210-2CF0170B8BBE}" destId="{4EC93905-AA57-F245-B0FE-F9F5C27D5C19}" srcOrd="1" destOrd="0" presId="urn:microsoft.com/office/officeart/2005/8/layout/bProcess4"/>
    <dgm:cxn modelId="{C0BAE502-7102-7A40-9763-31EEDC51F43C}" type="presParOf" srcId="{8C7181EC-D9F0-A94D-B4C1-26C9FDB1C481}" destId="{7999F231-1D5D-E44A-96F0-3CEF6A315AA0}" srcOrd="11" destOrd="0" presId="urn:microsoft.com/office/officeart/2005/8/layout/bProcess4"/>
    <dgm:cxn modelId="{8F46465C-5CDD-A94E-899D-79FC2666173F}" type="presParOf" srcId="{8C7181EC-D9F0-A94D-B4C1-26C9FDB1C481}" destId="{82724D16-E9A4-4E4B-8B97-E31C682F312F}" srcOrd="12" destOrd="0" presId="urn:microsoft.com/office/officeart/2005/8/layout/bProcess4"/>
    <dgm:cxn modelId="{09889C3B-BB71-314B-9E41-86BD642A9CC6}" type="presParOf" srcId="{82724D16-E9A4-4E4B-8B97-E31C682F312F}" destId="{9BFD6D0C-CCB5-7449-AD62-87F8D6489CB9}" srcOrd="0" destOrd="0" presId="urn:microsoft.com/office/officeart/2005/8/layout/bProcess4"/>
    <dgm:cxn modelId="{CDF5D33A-66FA-C34B-AA55-7F61C69EEA98}" type="presParOf" srcId="{82724D16-E9A4-4E4B-8B97-E31C682F312F}" destId="{612A648B-2F08-0240-8A8D-3E36D186719D}" srcOrd="1" destOrd="0" presId="urn:microsoft.com/office/officeart/2005/8/layout/bProcess4"/>
    <dgm:cxn modelId="{188A2235-6418-AA43-B245-EAB9676CBA48}" type="presParOf" srcId="{8C7181EC-D9F0-A94D-B4C1-26C9FDB1C481}" destId="{3E9C6E5A-71C7-5145-9A15-726F285C89A4}" srcOrd="13" destOrd="0" presId="urn:microsoft.com/office/officeart/2005/8/layout/bProcess4"/>
    <dgm:cxn modelId="{7DC41F54-0756-B945-9957-E4B3889E3756}" type="presParOf" srcId="{8C7181EC-D9F0-A94D-B4C1-26C9FDB1C481}" destId="{5CB31157-BFD9-9541-A047-E542B5FC158D}" srcOrd="14" destOrd="0" presId="urn:microsoft.com/office/officeart/2005/8/layout/bProcess4"/>
    <dgm:cxn modelId="{9ECD7CE5-73C1-784E-9BEF-19A339FD6A41}" type="presParOf" srcId="{5CB31157-BFD9-9541-A047-E542B5FC158D}" destId="{C9C316F5-5779-B14D-84E3-FFC60885188E}" srcOrd="0" destOrd="0" presId="urn:microsoft.com/office/officeart/2005/8/layout/bProcess4"/>
    <dgm:cxn modelId="{E73B8747-AB94-DD43-B4FF-0BA2715D8A57}" type="presParOf" srcId="{5CB31157-BFD9-9541-A047-E542B5FC158D}" destId="{48110B6C-9B51-B744-A8A5-50CF8C96D43E}" srcOrd="1" destOrd="0" presId="urn:microsoft.com/office/officeart/2005/8/layout/bProcess4"/>
    <dgm:cxn modelId="{7622C2AD-8A9E-6749-9670-3003A0BE0EA8}" type="presParOf" srcId="{8C7181EC-D9F0-A94D-B4C1-26C9FDB1C481}" destId="{AB49DFD0-823E-F04C-B2E0-78DC9106D47E}" srcOrd="15" destOrd="0" presId="urn:microsoft.com/office/officeart/2005/8/layout/bProcess4"/>
    <dgm:cxn modelId="{2402F6F6-24DD-1044-9A4E-9ADCAD807ADD}" type="presParOf" srcId="{8C7181EC-D9F0-A94D-B4C1-26C9FDB1C481}" destId="{139059C6-21F2-3543-A62D-B182C7B73212}" srcOrd="16" destOrd="0" presId="urn:microsoft.com/office/officeart/2005/8/layout/bProcess4"/>
    <dgm:cxn modelId="{4CCD324B-4807-3640-B966-114955855F84}" type="presParOf" srcId="{139059C6-21F2-3543-A62D-B182C7B73212}" destId="{D629D0DC-E810-1045-81AA-54C1692458EC}" srcOrd="0" destOrd="0" presId="urn:microsoft.com/office/officeart/2005/8/layout/bProcess4"/>
    <dgm:cxn modelId="{2E07C60C-A71D-9B44-A06F-427B1A50548F}" type="presParOf" srcId="{139059C6-21F2-3543-A62D-B182C7B73212}" destId="{08F4F4AC-1539-C249-908E-6FDAF40D0AF6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F6D78F-C486-AD4D-BEB0-4EEE399AF0D1}" type="doc">
      <dgm:prSet loTypeId="urn:microsoft.com/office/officeart/2005/8/layout/hProcess10" loCatId="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B53A6A5F-3272-D44C-BA73-4AEAACBD6500}">
      <dgm:prSet/>
      <dgm:spPr/>
      <dgm:t>
        <a:bodyPr/>
        <a:lstStyle/>
        <a:p>
          <a:pPr rtl="0"/>
          <a:r>
            <a:rPr lang="de-DE" b="1" smtClean="0"/>
            <a:t>Don</a:t>
          </a:r>
          <a:endParaRPr lang="de-DE" b="1"/>
        </a:p>
      </dgm:t>
    </dgm:pt>
    <dgm:pt modelId="{676B4B45-4591-8B4E-BB72-15F3E4CDDB5C}" type="parTrans" cxnId="{EC66D613-AA8F-4B42-AE0C-26A5AADBB75E}">
      <dgm:prSet/>
      <dgm:spPr/>
      <dgm:t>
        <a:bodyPr/>
        <a:lstStyle/>
        <a:p>
          <a:endParaRPr lang="es-ES"/>
        </a:p>
      </dgm:t>
    </dgm:pt>
    <dgm:pt modelId="{EB996DCF-F075-EB4C-99C7-8ADC411FBAB5}" type="sibTrans" cxnId="{EC66D613-AA8F-4B42-AE0C-26A5AADBB75E}">
      <dgm:prSet/>
      <dgm:spPr/>
      <dgm:t>
        <a:bodyPr/>
        <a:lstStyle/>
        <a:p>
          <a:endParaRPr lang="es-ES"/>
        </a:p>
      </dgm:t>
    </dgm:pt>
    <dgm:pt modelId="{9C563832-4809-B543-BE26-6EBD69A23478}">
      <dgm:prSet/>
      <dgm:spPr/>
      <dgm:t>
        <a:bodyPr/>
        <a:lstStyle/>
        <a:p>
          <a:pPr rtl="0"/>
          <a:r>
            <a:rPr lang="es-ES_tradnl" b="1" smtClean="0"/>
            <a:t>Decisión</a:t>
          </a:r>
          <a:endParaRPr lang="es-ES_tradnl" b="1"/>
        </a:p>
      </dgm:t>
    </dgm:pt>
    <dgm:pt modelId="{F7241B5B-10EA-D747-AE3F-436AC3F2F18F}" type="parTrans" cxnId="{779B540F-08B1-5344-BC3D-46FEF16320D6}">
      <dgm:prSet/>
      <dgm:spPr/>
      <dgm:t>
        <a:bodyPr/>
        <a:lstStyle/>
        <a:p>
          <a:endParaRPr lang="es-ES"/>
        </a:p>
      </dgm:t>
    </dgm:pt>
    <dgm:pt modelId="{AEB4D125-5120-6543-9246-7C6CD705454E}" type="sibTrans" cxnId="{779B540F-08B1-5344-BC3D-46FEF16320D6}">
      <dgm:prSet/>
      <dgm:spPr/>
      <dgm:t>
        <a:bodyPr/>
        <a:lstStyle/>
        <a:p>
          <a:endParaRPr lang="es-ES"/>
        </a:p>
      </dgm:t>
    </dgm:pt>
    <dgm:pt modelId="{03075FD2-7AB6-9342-A6B4-BBA8A266F19B}">
      <dgm:prSet/>
      <dgm:spPr/>
      <dgm:t>
        <a:bodyPr/>
        <a:lstStyle/>
        <a:p>
          <a:pPr rtl="0"/>
          <a:r>
            <a:rPr lang="es-ES_tradnl" b="1" smtClean="0"/>
            <a:t>Compromiso</a:t>
          </a:r>
          <a:endParaRPr lang="es-ES_tradnl" b="1"/>
        </a:p>
      </dgm:t>
    </dgm:pt>
    <dgm:pt modelId="{9EF75929-90AC-7641-A2BA-522EA44C6FA1}" type="parTrans" cxnId="{5F5B21FC-A7A7-644C-9D6B-38E4A49F176A}">
      <dgm:prSet/>
      <dgm:spPr/>
      <dgm:t>
        <a:bodyPr/>
        <a:lstStyle/>
        <a:p>
          <a:endParaRPr lang="es-ES"/>
        </a:p>
      </dgm:t>
    </dgm:pt>
    <dgm:pt modelId="{263431CF-4E4A-CF41-BB56-2BBDE0C11516}" type="sibTrans" cxnId="{5F5B21FC-A7A7-644C-9D6B-38E4A49F176A}">
      <dgm:prSet/>
      <dgm:spPr/>
      <dgm:t>
        <a:bodyPr/>
        <a:lstStyle/>
        <a:p>
          <a:endParaRPr lang="es-ES"/>
        </a:p>
      </dgm:t>
    </dgm:pt>
    <dgm:pt modelId="{A0C06BD8-5F19-BF41-8C38-20937E87B4BA}">
      <dgm:prSet/>
      <dgm:spPr/>
      <dgm:t>
        <a:bodyPr/>
        <a:lstStyle/>
        <a:p>
          <a:pPr rtl="0"/>
          <a:r>
            <a:rPr lang="pt-BR" b="1" dirty="0" smtClean="0"/>
            <a:t>Entrega</a:t>
          </a:r>
          <a:endParaRPr lang="pt-BR" b="1" dirty="0"/>
        </a:p>
      </dgm:t>
    </dgm:pt>
    <dgm:pt modelId="{E3C660B4-3076-A14D-BFE3-3AACBB88A12A}" type="parTrans" cxnId="{A15AF690-6EC5-164B-9499-D27B6DA12482}">
      <dgm:prSet/>
      <dgm:spPr/>
      <dgm:t>
        <a:bodyPr/>
        <a:lstStyle/>
        <a:p>
          <a:endParaRPr lang="es-ES"/>
        </a:p>
      </dgm:t>
    </dgm:pt>
    <dgm:pt modelId="{C6BDE6E9-5201-0441-A31D-CCA86F8CD1BB}" type="sibTrans" cxnId="{A15AF690-6EC5-164B-9499-D27B6DA12482}">
      <dgm:prSet/>
      <dgm:spPr/>
      <dgm:t>
        <a:bodyPr/>
        <a:lstStyle/>
        <a:p>
          <a:endParaRPr lang="es-ES"/>
        </a:p>
      </dgm:t>
    </dgm:pt>
    <dgm:pt modelId="{F93F4700-36A3-E844-977A-400AF533419D}" type="pres">
      <dgm:prSet presAssocID="{EAF6D78F-C486-AD4D-BEB0-4EEE399AF0D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11EDE93-2816-2C41-BA55-CE1F1F1406EC}" type="pres">
      <dgm:prSet presAssocID="{B53A6A5F-3272-D44C-BA73-4AEAACBD6500}" presName="composite" presStyleCnt="0"/>
      <dgm:spPr/>
    </dgm:pt>
    <dgm:pt modelId="{1F1F4F2E-52F5-384E-85FC-1261231A5D7C}" type="pres">
      <dgm:prSet presAssocID="{B53A6A5F-3272-D44C-BA73-4AEAACBD6500}" presName="imagSh" presStyleLbl="bgImgPlace1" presStyleIdx="0" presStyleCnt="4"/>
      <dgm:spPr/>
    </dgm:pt>
    <dgm:pt modelId="{802D3B2F-CB51-C54A-9DE5-F63DF7E8DE2D}" type="pres">
      <dgm:prSet presAssocID="{B53A6A5F-3272-D44C-BA73-4AEAACBD6500}" presName="tx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3CDAE0-77B4-5240-A907-BA4437258816}" type="pres">
      <dgm:prSet presAssocID="{EB996DCF-F075-EB4C-99C7-8ADC411FBAB5}" presName="sibTrans" presStyleLbl="sibTrans2D1" presStyleIdx="0" presStyleCnt="3"/>
      <dgm:spPr/>
      <dgm:t>
        <a:bodyPr/>
        <a:lstStyle/>
        <a:p>
          <a:endParaRPr lang="es-ES"/>
        </a:p>
      </dgm:t>
    </dgm:pt>
    <dgm:pt modelId="{E90E2490-7D3A-954E-BA63-13A339675F59}" type="pres">
      <dgm:prSet presAssocID="{EB996DCF-F075-EB4C-99C7-8ADC411FBAB5}" presName="connTx" presStyleLbl="sibTrans2D1" presStyleIdx="0" presStyleCnt="3"/>
      <dgm:spPr/>
      <dgm:t>
        <a:bodyPr/>
        <a:lstStyle/>
        <a:p>
          <a:endParaRPr lang="es-ES"/>
        </a:p>
      </dgm:t>
    </dgm:pt>
    <dgm:pt modelId="{4EF34422-41D4-8F40-B11E-7540CCD8326A}" type="pres">
      <dgm:prSet presAssocID="{9C563832-4809-B543-BE26-6EBD69A23478}" presName="composite" presStyleCnt="0"/>
      <dgm:spPr/>
    </dgm:pt>
    <dgm:pt modelId="{76FE90D3-2B12-F244-A850-F1B942FB7FD4}" type="pres">
      <dgm:prSet presAssocID="{9C563832-4809-B543-BE26-6EBD69A23478}" presName="imagSh" presStyleLbl="bgImgPlace1" presStyleIdx="1" presStyleCnt="4"/>
      <dgm:spPr/>
    </dgm:pt>
    <dgm:pt modelId="{970E78BA-BF84-C64A-8388-0A32B401726B}" type="pres">
      <dgm:prSet presAssocID="{9C563832-4809-B543-BE26-6EBD69A23478}" presName="tx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2CEC8B-4844-9442-9C34-EC41A9797FE3}" type="pres">
      <dgm:prSet presAssocID="{AEB4D125-5120-6543-9246-7C6CD705454E}" presName="sibTrans" presStyleLbl="sibTrans2D1" presStyleIdx="1" presStyleCnt="3"/>
      <dgm:spPr/>
      <dgm:t>
        <a:bodyPr/>
        <a:lstStyle/>
        <a:p>
          <a:endParaRPr lang="es-ES"/>
        </a:p>
      </dgm:t>
    </dgm:pt>
    <dgm:pt modelId="{DF8D6D2B-8FF1-8842-AE12-C068DF5E6AE2}" type="pres">
      <dgm:prSet presAssocID="{AEB4D125-5120-6543-9246-7C6CD705454E}" presName="connTx" presStyleLbl="sibTrans2D1" presStyleIdx="1" presStyleCnt="3"/>
      <dgm:spPr/>
      <dgm:t>
        <a:bodyPr/>
        <a:lstStyle/>
        <a:p>
          <a:endParaRPr lang="es-ES"/>
        </a:p>
      </dgm:t>
    </dgm:pt>
    <dgm:pt modelId="{BF8FD025-CA59-B348-8A91-81727AA9559C}" type="pres">
      <dgm:prSet presAssocID="{03075FD2-7AB6-9342-A6B4-BBA8A266F19B}" presName="composite" presStyleCnt="0"/>
      <dgm:spPr/>
    </dgm:pt>
    <dgm:pt modelId="{C32CF8AA-3A17-1044-8304-75EB6484C669}" type="pres">
      <dgm:prSet presAssocID="{03075FD2-7AB6-9342-A6B4-BBA8A266F19B}" presName="imagSh" presStyleLbl="bgImgPlace1" presStyleIdx="2" presStyleCnt="4"/>
      <dgm:spPr/>
    </dgm:pt>
    <dgm:pt modelId="{14B387D4-62E0-2C48-A87B-D211D135B97B}" type="pres">
      <dgm:prSet presAssocID="{03075FD2-7AB6-9342-A6B4-BBA8A266F19B}" presName="tx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837D8C-BC36-DA42-B486-9DC153BD5920}" type="pres">
      <dgm:prSet presAssocID="{263431CF-4E4A-CF41-BB56-2BBDE0C11516}" presName="sibTrans" presStyleLbl="sibTrans2D1" presStyleIdx="2" presStyleCnt="3"/>
      <dgm:spPr/>
      <dgm:t>
        <a:bodyPr/>
        <a:lstStyle/>
        <a:p>
          <a:endParaRPr lang="es-ES"/>
        </a:p>
      </dgm:t>
    </dgm:pt>
    <dgm:pt modelId="{AE32E264-271B-914F-8C90-16816345FECD}" type="pres">
      <dgm:prSet presAssocID="{263431CF-4E4A-CF41-BB56-2BBDE0C11516}" presName="connTx" presStyleLbl="sibTrans2D1" presStyleIdx="2" presStyleCnt="3"/>
      <dgm:spPr/>
      <dgm:t>
        <a:bodyPr/>
        <a:lstStyle/>
        <a:p>
          <a:endParaRPr lang="es-ES"/>
        </a:p>
      </dgm:t>
    </dgm:pt>
    <dgm:pt modelId="{35450B4E-B89C-CD4C-9D27-1B23C0CF8B5B}" type="pres">
      <dgm:prSet presAssocID="{A0C06BD8-5F19-BF41-8C38-20937E87B4BA}" presName="composite" presStyleCnt="0"/>
      <dgm:spPr/>
    </dgm:pt>
    <dgm:pt modelId="{B261DFD4-0D6A-C749-BFA3-9A57636B220F}" type="pres">
      <dgm:prSet presAssocID="{A0C06BD8-5F19-BF41-8C38-20937E87B4BA}" presName="imagSh" presStyleLbl="bgImgPlace1" presStyleIdx="3" presStyleCnt="4"/>
      <dgm:spPr/>
    </dgm:pt>
    <dgm:pt modelId="{EFBED335-107A-0348-A935-3F9EC99355A7}" type="pres">
      <dgm:prSet presAssocID="{A0C06BD8-5F19-BF41-8C38-20937E87B4BA}" presName="tx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019BFB6-8FD2-2E41-B53F-B0D4099418D4}" type="presOf" srcId="{9C563832-4809-B543-BE26-6EBD69A23478}" destId="{970E78BA-BF84-C64A-8388-0A32B401726B}" srcOrd="0" destOrd="0" presId="urn:microsoft.com/office/officeart/2005/8/layout/hProcess10"/>
    <dgm:cxn modelId="{E1DF8815-9F25-4349-8AE8-FC3369F8A748}" type="presOf" srcId="{B53A6A5F-3272-D44C-BA73-4AEAACBD6500}" destId="{802D3B2F-CB51-C54A-9DE5-F63DF7E8DE2D}" srcOrd="0" destOrd="0" presId="urn:microsoft.com/office/officeart/2005/8/layout/hProcess10"/>
    <dgm:cxn modelId="{EC66D613-AA8F-4B42-AE0C-26A5AADBB75E}" srcId="{EAF6D78F-C486-AD4D-BEB0-4EEE399AF0D1}" destId="{B53A6A5F-3272-D44C-BA73-4AEAACBD6500}" srcOrd="0" destOrd="0" parTransId="{676B4B45-4591-8B4E-BB72-15F3E4CDDB5C}" sibTransId="{EB996DCF-F075-EB4C-99C7-8ADC411FBAB5}"/>
    <dgm:cxn modelId="{5F5B21FC-A7A7-644C-9D6B-38E4A49F176A}" srcId="{EAF6D78F-C486-AD4D-BEB0-4EEE399AF0D1}" destId="{03075FD2-7AB6-9342-A6B4-BBA8A266F19B}" srcOrd="2" destOrd="0" parTransId="{9EF75929-90AC-7641-A2BA-522EA44C6FA1}" sibTransId="{263431CF-4E4A-CF41-BB56-2BBDE0C11516}"/>
    <dgm:cxn modelId="{E4C85B90-6533-5844-8641-492E567A1A18}" type="presOf" srcId="{263431CF-4E4A-CF41-BB56-2BBDE0C11516}" destId="{A2837D8C-BC36-DA42-B486-9DC153BD5920}" srcOrd="0" destOrd="0" presId="urn:microsoft.com/office/officeart/2005/8/layout/hProcess10"/>
    <dgm:cxn modelId="{A15AF690-6EC5-164B-9499-D27B6DA12482}" srcId="{EAF6D78F-C486-AD4D-BEB0-4EEE399AF0D1}" destId="{A0C06BD8-5F19-BF41-8C38-20937E87B4BA}" srcOrd="3" destOrd="0" parTransId="{E3C660B4-3076-A14D-BFE3-3AACBB88A12A}" sibTransId="{C6BDE6E9-5201-0441-A31D-CCA86F8CD1BB}"/>
    <dgm:cxn modelId="{6B1790A4-50DB-1F4A-B199-87D9D5088396}" type="presOf" srcId="{03075FD2-7AB6-9342-A6B4-BBA8A266F19B}" destId="{14B387D4-62E0-2C48-A87B-D211D135B97B}" srcOrd="0" destOrd="0" presId="urn:microsoft.com/office/officeart/2005/8/layout/hProcess10"/>
    <dgm:cxn modelId="{585B10B1-24DB-1945-8CE7-C7659366C530}" type="presOf" srcId="{AEB4D125-5120-6543-9246-7C6CD705454E}" destId="{DF8D6D2B-8FF1-8842-AE12-C068DF5E6AE2}" srcOrd="1" destOrd="0" presId="urn:microsoft.com/office/officeart/2005/8/layout/hProcess10"/>
    <dgm:cxn modelId="{E3B635E9-5039-AD45-BA97-3D37DA0C68E5}" type="presOf" srcId="{EB996DCF-F075-EB4C-99C7-8ADC411FBAB5}" destId="{E90E2490-7D3A-954E-BA63-13A339675F59}" srcOrd="1" destOrd="0" presId="urn:microsoft.com/office/officeart/2005/8/layout/hProcess10"/>
    <dgm:cxn modelId="{1B2C44F9-80A0-BC47-9A12-8955CAA8E2BB}" type="presOf" srcId="{A0C06BD8-5F19-BF41-8C38-20937E87B4BA}" destId="{EFBED335-107A-0348-A935-3F9EC99355A7}" srcOrd="0" destOrd="0" presId="urn:microsoft.com/office/officeart/2005/8/layout/hProcess10"/>
    <dgm:cxn modelId="{1BD95469-87DD-3648-AD74-56ACE3C93918}" type="presOf" srcId="{EB996DCF-F075-EB4C-99C7-8ADC411FBAB5}" destId="{273CDAE0-77B4-5240-A907-BA4437258816}" srcOrd="0" destOrd="0" presId="urn:microsoft.com/office/officeart/2005/8/layout/hProcess10"/>
    <dgm:cxn modelId="{779B540F-08B1-5344-BC3D-46FEF16320D6}" srcId="{EAF6D78F-C486-AD4D-BEB0-4EEE399AF0D1}" destId="{9C563832-4809-B543-BE26-6EBD69A23478}" srcOrd="1" destOrd="0" parTransId="{F7241B5B-10EA-D747-AE3F-436AC3F2F18F}" sibTransId="{AEB4D125-5120-6543-9246-7C6CD705454E}"/>
    <dgm:cxn modelId="{D85DEFE7-4600-6F4A-8B87-E303F111DBC0}" type="presOf" srcId="{EAF6D78F-C486-AD4D-BEB0-4EEE399AF0D1}" destId="{F93F4700-36A3-E844-977A-400AF533419D}" srcOrd="0" destOrd="0" presId="urn:microsoft.com/office/officeart/2005/8/layout/hProcess10"/>
    <dgm:cxn modelId="{4C7970FC-0414-7B48-B20B-82AD52B0628C}" type="presOf" srcId="{263431CF-4E4A-CF41-BB56-2BBDE0C11516}" destId="{AE32E264-271B-914F-8C90-16816345FECD}" srcOrd="1" destOrd="0" presId="urn:microsoft.com/office/officeart/2005/8/layout/hProcess10"/>
    <dgm:cxn modelId="{3337262F-81C7-C34B-9608-BED9A07A61B8}" type="presOf" srcId="{AEB4D125-5120-6543-9246-7C6CD705454E}" destId="{812CEC8B-4844-9442-9C34-EC41A9797FE3}" srcOrd="0" destOrd="0" presId="urn:microsoft.com/office/officeart/2005/8/layout/hProcess10"/>
    <dgm:cxn modelId="{721B0BC5-C344-1446-8AC0-7C6567572124}" type="presParOf" srcId="{F93F4700-36A3-E844-977A-400AF533419D}" destId="{611EDE93-2816-2C41-BA55-CE1F1F1406EC}" srcOrd="0" destOrd="0" presId="urn:microsoft.com/office/officeart/2005/8/layout/hProcess10"/>
    <dgm:cxn modelId="{914DBE20-E532-6C44-91D8-78EFD6C791C8}" type="presParOf" srcId="{611EDE93-2816-2C41-BA55-CE1F1F1406EC}" destId="{1F1F4F2E-52F5-384E-85FC-1261231A5D7C}" srcOrd="0" destOrd="0" presId="urn:microsoft.com/office/officeart/2005/8/layout/hProcess10"/>
    <dgm:cxn modelId="{634ABA3A-D036-4F4B-B2B1-0D4993E0814B}" type="presParOf" srcId="{611EDE93-2816-2C41-BA55-CE1F1F1406EC}" destId="{802D3B2F-CB51-C54A-9DE5-F63DF7E8DE2D}" srcOrd="1" destOrd="0" presId="urn:microsoft.com/office/officeart/2005/8/layout/hProcess10"/>
    <dgm:cxn modelId="{445F1C75-E1AE-2B4B-B917-10785372348A}" type="presParOf" srcId="{F93F4700-36A3-E844-977A-400AF533419D}" destId="{273CDAE0-77B4-5240-A907-BA4437258816}" srcOrd="1" destOrd="0" presId="urn:microsoft.com/office/officeart/2005/8/layout/hProcess10"/>
    <dgm:cxn modelId="{B90C004F-DEB2-9544-A94B-E9A6D875C4A3}" type="presParOf" srcId="{273CDAE0-77B4-5240-A907-BA4437258816}" destId="{E90E2490-7D3A-954E-BA63-13A339675F59}" srcOrd="0" destOrd="0" presId="urn:microsoft.com/office/officeart/2005/8/layout/hProcess10"/>
    <dgm:cxn modelId="{D09FA117-EF3A-3840-9F65-DF8AAEA260F7}" type="presParOf" srcId="{F93F4700-36A3-E844-977A-400AF533419D}" destId="{4EF34422-41D4-8F40-B11E-7540CCD8326A}" srcOrd="2" destOrd="0" presId="urn:microsoft.com/office/officeart/2005/8/layout/hProcess10"/>
    <dgm:cxn modelId="{CBDA50C7-3AD2-1846-948A-B15E0992401A}" type="presParOf" srcId="{4EF34422-41D4-8F40-B11E-7540CCD8326A}" destId="{76FE90D3-2B12-F244-A850-F1B942FB7FD4}" srcOrd="0" destOrd="0" presId="urn:microsoft.com/office/officeart/2005/8/layout/hProcess10"/>
    <dgm:cxn modelId="{55423CE6-FA41-A64B-B31A-0E5B51B62FAC}" type="presParOf" srcId="{4EF34422-41D4-8F40-B11E-7540CCD8326A}" destId="{970E78BA-BF84-C64A-8388-0A32B401726B}" srcOrd="1" destOrd="0" presId="urn:microsoft.com/office/officeart/2005/8/layout/hProcess10"/>
    <dgm:cxn modelId="{BB6D285E-F662-154B-A0A3-41C54EDB812B}" type="presParOf" srcId="{F93F4700-36A3-E844-977A-400AF533419D}" destId="{812CEC8B-4844-9442-9C34-EC41A9797FE3}" srcOrd="3" destOrd="0" presId="urn:microsoft.com/office/officeart/2005/8/layout/hProcess10"/>
    <dgm:cxn modelId="{9F45F125-D3CE-8749-968D-3B87DCCBC1C2}" type="presParOf" srcId="{812CEC8B-4844-9442-9C34-EC41A9797FE3}" destId="{DF8D6D2B-8FF1-8842-AE12-C068DF5E6AE2}" srcOrd="0" destOrd="0" presId="urn:microsoft.com/office/officeart/2005/8/layout/hProcess10"/>
    <dgm:cxn modelId="{63E1EAE3-B0C5-DD4E-9D6D-0161B0689D96}" type="presParOf" srcId="{F93F4700-36A3-E844-977A-400AF533419D}" destId="{BF8FD025-CA59-B348-8A91-81727AA9559C}" srcOrd="4" destOrd="0" presId="urn:microsoft.com/office/officeart/2005/8/layout/hProcess10"/>
    <dgm:cxn modelId="{A87DDE90-7006-E146-92FC-7A672FE33EEF}" type="presParOf" srcId="{BF8FD025-CA59-B348-8A91-81727AA9559C}" destId="{C32CF8AA-3A17-1044-8304-75EB6484C669}" srcOrd="0" destOrd="0" presId="urn:microsoft.com/office/officeart/2005/8/layout/hProcess10"/>
    <dgm:cxn modelId="{B83D68D6-57B8-4245-8C7A-DF6FE03CA3EE}" type="presParOf" srcId="{BF8FD025-CA59-B348-8A91-81727AA9559C}" destId="{14B387D4-62E0-2C48-A87B-D211D135B97B}" srcOrd="1" destOrd="0" presId="urn:microsoft.com/office/officeart/2005/8/layout/hProcess10"/>
    <dgm:cxn modelId="{03A9C53B-BED5-6746-BA5F-99675F8F1742}" type="presParOf" srcId="{F93F4700-36A3-E844-977A-400AF533419D}" destId="{A2837D8C-BC36-DA42-B486-9DC153BD5920}" srcOrd="5" destOrd="0" presId="urn:microsoft.com/office/officeart/2005/8/layout/hProcess10"/>
    <dgm:cxn modelId="{5EB11BD8-85F6-3840-A374-C455AEAE3B2C}" type="presParOf" srcId="{A2837D8C-BC36-DA42-B486-9DC153BD5920}" destId="{AE32E264-271B-914F-8C90-16816345FECD}" srcOrd="0" destOrd="0" presId="urn:microsoft.com/office/officeart/2005/8/layout/hProcess10"/>
    <dgm:cxn modelId="{68B8B467-A08F-6C43-90E4-E7213F390E63}" type="presParOf" srcId="{F93F4700-36A3-E844-977A-400AF533419D}" destId="{35450B4E-B89C-CD4C-9D27-1B23C0CF8B5B}" srcOrd="6" destOrd="0" presId="urn:microsoft.com/office/officeart/2005/8/layout/hProcess10"/>
    <dgm:cxn modelId="{E9A073C9-5C9F-F84A-9E3A-3BEB7C4787C8}" type="presParOf" srcId="{35450B4E-B89C-CD4C-9D27-1B23C0CF8B5B}" destId="{B261DFD4-0D6A-C749-BFA3-9A57636B220F}" srcOrd="0" destOrd="0" presId="urn:microsoft.com/office/officeart/2005/8/layout/hProcess10"/>
    <dgm:cxn modelId="{87403823-6D89-7849-B8B0-B383E215FEA7}" type="presParOf" srcId="{35450B4E-B89C-CD4C-9D27-1B23C0CF8B5B}" destId="{EFBED335-107A-0348-A935-3F9EC99355A7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76C56B-4AAB-3F4C-8951-A00ECEB1D81A}" type="doc">
      <dgm:prSet loTypeId="urn:microsoft.com/office/officeart/2005/8/layout/process5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DD2C31B-5940-C840-BB69-ECAB47ECB71B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b="1" smtClean="0"/>
            <a:t>Paciencia</a:t>
          </a:r>
          <a:endParaRPr lang="es-ES_tradnl" b="1"/>
        </a:p>
      </dgm:t>
    </dgm:pt>
    <dgm:pt modelId="{7D43F217-BCC4-CA45-9F2D-5065008C3E3C}" type="parTrans" cxnId="{10C9EDD1-B987-7943-A603-0BF24E91CFE2}">
      <dgm:prSet/>
      <dgm:spPr/>
      <dgm:t>
        <a:bodyPr/>
        <a:lstStyle/>
        <a:p>
          <a:endParaRPr lang="es-ES"/>
        </a:p>
      </dgm:t>
    </dgm:pt>
    <dgm:pt modelId="{E6001036-0B58-E24F-89BA-D65BCDB7937E}" type="sibTrans" cxnId="{10C9EDD1-B987-7943-A603-0BF24E91CFE2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09EBD282-23FF-0E4F-BB85-118987A773ED}">
      <dgm:prSet/>
      <dgm:spPr/>
      <dgm:t>
        <a:bodyPr/>
        <a:lstStyle/>
        <a:p>
          <a:pPr rtl="0"/>
          <a:r>
            <a:rPr lang="es-ES_tradnl" b="1" smtClean="0"/>
            <a:t>Actitud de servicio</a:t>
          </a:r>
          <a:endParaRPr lang="es-ES_tradnl" b="1"/>
        </a:p>
      </dgm:t>
    </dgm:pt>
    <dgm:pt modelId="{8DF4B2BB-B3CA-7F4B-9387-B7F30FA3EBB5}" type="parTrans" cxnId="{FD9C7E68-A714-8640-8E78-17033BD76F89}">
      <dgm:prSet/>
      <dgm:spPr/>
      <dgm:t>
        <a:bodyPr/>
        <a:lstStyle/>
        <a:p>
          <a:endParaRPr lang="es-ES"/>
        </a:p>
      </dgm:t>
    </dgm:pt>
    <dgm:pt modelId="{D4D2DF2D-6D62-7E4B-A739-DB769CA99079}" type="sibTrans" cxnId="{FD9C7E68-A714-8640-8E78-17033BD76F89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B6DB9E25-5905-4B40-8EBD-4C5725A1A096}">
      <dgm:prSet/>
      <dgm:spPr/>
      <dgm:t>
        <a:bodyPr/>
        <a:lstStyle/>
        <a:p>
          <a:pPr rtl="0"/>
          <a:r>
            <a:rPr lang="es-ES_tradnl" b="1" smtClean="0"/>
            <a:t>Sanando la envidia</a:t>
          </a:r>
          <a:endParaRPr lang="es-ES_tradnl" b="1"/>
        </a:p>
      </dgm:t>
    </dgm:pt>
    <dgm:pt modelId="{89CE0ACB-7920-D941-BD96-350CCF8B97F8}" type="parTrans" cxnId="{6374F30D-DAA3-9941-A584-382D414E83BF}">
      <dgm:prSet/>
      <dgm:spPr/>
      <dgm:t>
        <a:bodyPr/>
        <a:lstStyle/>
        <a:p>
          <a:endParaRPr lang="es-ES"/>
        </a:p>
      </dgm:t>
    </dgm:pt>
    <dgm:pt modelId="{6AA5D791-C05F-EF43-AEE2-09270BC0CF10}" type="sibTrans" cxnId="{6374F30D-DAA3-9941-A584-382D414E83BF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1F19E08B-EE21-6C45-9CDC-515044AD41DB}">
      <dgm:prSet/>
      <dgm:spPr/>
      <dgm:t>
        <a:bodyPr/>
        <a:lstStyle/>
        <a:p>
          <a:pPr rtl="0"/>
          <a:r>
            <a:rPr lang="es-ES_tradnl" b="1" smtClean="0"/>
            <a:t>Sin agrandarse</a:t>
          </a:r>
          <a:endParaRPr lang="es-ES_tradnl" b="1"/>
        </a:p>
      </dgm:t>
    </dgm:pt>
    <dgm:pt modelId="{7E4CC631-A383-724A-827B-0E162B845B91}" type="parTrans" cxnId="{B5110086-66A8-0E4F-8B2E-046A1F8D7D66}">
      <dgm:prSet/>
      <dgm:spPr/>
      <dgm:t>
        <a:bodyPr/>
        <a:lstStyle/>
        <a:p>
          <a:endParaRPr lang="es-ES"/>
        </a:p>
      </dgm:t>
    </dgm:pt>
    <dgm:pt modelId="{8B195A7B-E501-4048-9111-7F9011794054}" type="sibTrans" cxnId="{B5110086-66A8-0E4F-8B2E-046A1F8D7D66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D4FE94D6-1C2B-9241-B60A-2BA140F3D0F7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b="1" dirty="0" smtClean="0"/>
            <a:t>Amabilidad</a:t>
          </a:r>
          <a:endParaRPr lang="es-ES_tradnl" b="1" dirty="0"/>
        </a:p>
      </dgm:t>
    </dgm:pt>
    <dgm:pt modelId="{722C82FA-421D-8049-8C3D-A01CC5CFD308}" type="parTrans" cxnId="{ECE73921-051A-794F-B159-8B579ADE3BE6}">
      <dgm:prSet/>
      <dgm:spPr/>
      <dgm:t>
        <a:bodyPr/>
        <a:lstStyle/>
        <a:p>
          <a:endParaRPr lang="es-ES"/>
        </a:p>
      </dgm:t>
    </dgm:pt>
    <dgm:pt modelId="{95FB581D-CB09-794B-A396-A1CB3CCFEAF0}" type="sibTrans" cxnId="{ECE73921-051A-794F-B159-8B579ADE3BE6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4AE0BACE-E83C-C845-B6A3-892025EB45E7}">
      <dgm:prSet/>
      <dgm:spPr/>
      <dgm:t>
        <a:bodyPr/>
        <a:lstStyle/>
        <a:p>
          <a:pPr rtl="0"/>
          <a:r>
            <a:rPr lang="es-ES_tradnl" b="1" smtClean="0"/>
            <a:t>Desprendimiento</a:t>
          </a:r>
          <a:endParaRPr lang="es-ES_tradnl" b="1"/>
        </a:p>
      </dgm:t>
    </dgm:pt>
    <dgm:pt modelId="{BBC82549-262C-AB4E-A476-A1E88A13CD9D}" type="parTrans" cxnId="{3C80387B-1D3A-1940-96FE-C35CF641397C}">
      <dgm:prSet/>
      <dgm:spPr/>
      <dgm:t>
        <a:bodyPr/>
        <a:lstStyle/>
        <a:p>
          <a:endParaRPr lang="es-ES"/>
        </a:p>
      </dgm:t>
    </dgm:pt>
    <dgm:pt modelId="{90B1B9E9-FC7B-354C-A7F0-2EB8EF937A36}" type="sibTrans" cxnId="{3C80387B-1D3A-1940-96FE-C35CF641397C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27F6AF4A-F799-9D4C-8E19-879B408C64EF}">
      <dgm:prSet/>
      <dgm:spPr/>
      <dgm:t>
        <a:bodyPr/>
        <a:lstStyle/>
        <a:p>
          <a:pPr rtl="0"/>
          <a:r>
            <a:rPr lang="es-ES_tradnl" b="1" smtClean="0"/>
            <a:t>Sin violencia interior</a:t>
          </a:r>
          <a:endParaRPr lang="es-ES_tradnl" b="1"/>
        </a:p>
      </dgm:t>
    </dgm:pt>
    <dgm:pt modelId="{55B39686-612B-2F4F-B655-9C1F1C7F513B}" type="parTrans" cxnId="{850BE87E-FBA3-9D4F-A3A3-3E6514E76AC7}">
      <dgm:prSet/>
      <dgm:spPr/>
      <dgm:t>
        <a:bodyPr/>
        <a:lstStyle/>
        <a:p>
          <a:endParaRPr lang="es-ES"/>
        </a:p>
      </dgm:t>
    </dgm:pt>
    <dgm:pt modelId="{77FB1481-8A17-9547-BC0A-3FEFCAE25C67}" type="sibTrans" cxnId="{850BE87E-FBA3-9D4F-A3A3-3E6514E76AC7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EBD9C409-E5BE-8745-8F88-E9E4442F4373}">
      <dgm:prSet/>
      <dgm:spPr/>
      <dgm:t>
        <a:bodyPr/>
        <a:lstStyle/>
        <a:p>
          <a:pPr rtl="0"/>
          <a:r>
            <a:rPr lang="es-ES_tradnl" b="1" smtClean="0"/>
            <a:t>Perdón</a:t>
          </a:r>
          <a:endParaRPr lang="es-ES_tradnl" b="1"/>
        </a:p>
      </dgm:t>
    </dgm:pt>
    <dgm:pt modelId="{4F870AE5-3A10-AB4A-A54B-06C81E11313B}" type="parTrans" cxnId="{9815562D-38E4-BC40-8B6B-31E8338C0421}">
      <dgm:prSet/>
      <dgm:spPr/>
      <dgm:t>
        <a:bodyPr/>
        <a:lstStyle/>
        <a:p>
          <a:endParaRPr lang="es-ES"/>
        </a:p>
      </dgm:t>
    </dgm:pt>
    <dgm:pt modelId="{94B193E3-08C8-C54F-B147-4D211E9D71CB}" type="sibTrans" cxnId="{9815562D-38E4-BC40-8B6B-31E8338C0421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D7797CBB-0758-F94D-BC36-28D1A194BFE1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b="1" dirty="0" smtClean="0"/>
            <a:t>Alegrarse con los demás</a:t>
          </a:r>
          <a:endParaRPr lang="es-ES_tradnl" b="1" dirty="0"/>
        </a:p>
      </dgm:t>
    </dgm:pt>
    <dgm:pt modelId="{8E880C1C-78E8-4C4A-8525-810DC66D3D57}" type="parTrans" cxnId="{6FE720A6-4D6D-A64D-BEFD-CFC6C75ADF1A}">
      <dgm:prSet/>
      <dgm:spPr/>
      <dgm:t>
        <a:bodyPr/>
        <a:lstStyle/>
        <a:p>
          <a:endParaRPr lang="es-ES"/>
        </a:p>
      </dgm:t>
    </dgm:pt>
    <dgm:pt modelId="{E6A201D5-596B-FD47-AD18-009A4C9F2F58}" type="sibTrans" cxnId="{6FE720A6-4D6D-A64D-BEFD-CFC6C75ADF1A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0FB060DA-9F02-3549-AD48-9C90DD58D263}">
      <dgm:prSet/>
      <dgm:spPr/>
      <dgm:t>
        <a:bodyPr/>
        <a:lstStyle/>
        <a:p>
          <a:pPr rtl="0"/>
          <a:r>
            <a:rPr lang="es-ES_tradnl" b="1" smtClean="0"/>
            <a:t>Disculpa todo</a:t>
          </a:r>
          <a:endParaRPr lang="es-ES_tradnl" b="1"/>
        </a:p>
      </dgm:t>
    </dgm:pt>
    <dgm:pt modelId="{EA60C680-AA72-AC4D-92AA-98DFA8D2867B}" type="parTrans" cxnId="{C25BE23A-4F24-C742-A5F4-8EE60CB205B7}">
      <dgm:prSet/>
      <dgm:spPr/>
      <dgm:t>
        <a:bodyPr/>
        <a:lstStyle/>
        <a:p>
          <a:endParaRPr lang="es-ES"/>
        </a:p>
      </dgm:t>
    </dgm:pt>
    <dgm:pt modelId="{BCA00BFE-A31D-774F-B23C-0A8391DD0607}" type="sibTrans" cxnId="{C25BE23A-4F24-C742-A5F4-8EE60CB205B7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913AFC3D-A8FD-374D-A8F0-63236FE2E1F3}">
      <dgm:prSet/>
      <dgm:spPr/>
      <dgm:t>
        <a:bodyPr/>
        <a:lstStyle/>
        <a:p>
          <a:pPr rtl="0"/>
          <a:r>
            <a:rPr lang="es-ES_tradnl" b="1" smtClean="0"/>
            <a:t>Confía</a:t>
          </a:r>
          <a:endParaRPr lang="es-ES_tradnl" b="1"/>
        </a:p>
      </dgm:t>
    </dgm:pt>
    <dgm:pt modelId="{22754795-BA61-CB48-9D5F-D3CC074FCE62}" type="parTrans" cxnId="{60370D3C-7BE0-2E48-ACD1-2C28FDCC9451}">
      <dgm:prSet/>
      <dgm:spPr/>
      <dgm:t>
        <a:bodyPr/>
        <a:lstStyle/>
        <a:p>
          <a:endParaRPr lang="es-ES"/>
        </a:p>
      </dgm:t>
    </dgm:pt>
    <dgm:pt modelId="{4D43DC6F-43D8-2148-9257-06E9EFF3A415}" type="sibTrans" cxnId="{60370D3C-7BE0-2E48-ACD1-2C28FDCC9451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D04E9D57-B6D1-E445-837C-9D93F3F12735}">
      <dgm:prSet/>
      <dgm:spPr/>
      <dgm:t>
        <a:bodyPr/>
        <a:lstStyle/>
        <a:p>
          <a:pPr rtl="0"/>
          <a:r>
            <a:rPr lang="es-ES_tradnl" b="1" smtClean="0"/>
            <a:t>Espera</a:t>
          </a:r>
          <a:endParaRPr lang="es-ES_tradnl" b="1"/>
        </a:p>
      </dgm:t>
    </dgm:pt>
    <dgm:pt modelId="{AE9B1D87-5D5B-3E42-BFD6-550D7587D860}" type="parTrans" cxnId="{A704A4AD-7F28-3C4F-B115-2BFFDC82D230}">
      <dgm:prSet/>
      <dgm:spPr/>
      <dgm:t>
        <a:bodyPr/>
        <a:lstStyle/>
        <a:p>
          <a:endParaRPr lang="es-ES"/>
        </a:p>
      </dgm:t>
    </dgm:pt>
    <dgm:pt modelId="{BE4ADE61-D651-D748-A807-1F6AE1981E84}" type="sibTrans" cxnId="{A704A4AD-7F28-3C4F-B115-2BFFDC82D230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4AEE742F-F7E5-3140-B398-E96230C337D1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_tradnl" b="1" dirty="0" smtClean="0"/>
            <a:t>Soporta todo</a:t>
          </a:r>
          <a:endParaRPr lang="es-ES_tradnl" b="1" dirty="0"/>
        </a:p>
      </dgm:t>
    </dgm:pt>
    <dgm:pt modelId="{B9E0A9E0-1401-BE4A-B8B0-2E789516BC12}" type="parTrans" cxnId="{185FC943-74DF-3E4B-8F7B-BA7FD9BF8200}">
      <dgm:prSet/>
      <dgm:spPr/>
      <dgm:t>
        <a:bodyPr/>
        <a:lstStyle/>
        <a:p>
          <a:endParaRPr lang="es-ES"/>
        </a:p>
      </dgm:t>
    </dgm:pt>
    <dgm:pt modelId="{30AFE601-476B-664B-97AA-23D6B5056843}" type="sibTrans" cxnId="{185FC943-74DF-3E4B-8F7B-BA7FD9BF8200}">
      <dgm:prSet/>
      <dgm:spPr/>
      <dgm:t>
        <a:bodyPr/>
        <a:lstStyle/>
        <a:p>
          <a:endParaRPr lang="es-ES"/>
        </a:p>
      </dgm:t>
    </dgm:pt>
    <dgm:pt modelId="{50A04F86-2505-6841-BD16-5408B3BEEB48}" type="pres">
      <dgm:prSet presAssocID="{2576C56B-4AAB-3F4C-8951-A00ECEB1D81A}" presName="diagram" presStyleCnt="0">
        <dgm:presLayoutVars>
          <dgm:dir/>
          <dgm:resizeHandles val="exact"/>
        </dgm:presLayoutVars>
      </dgm:prSet>
      <dgm:spPr/>
    </dgm:pt>
    <dgm:pt modelId="{129B95E6-BABD-454B-8044-0818738722DD}" type="pres">
      <dgm:prSet presAssocID="{BDD2C31B-5940-C840-BB69-ECAB47ECB71B}" presName="node" presStyleLbl="node1" presStyleIdx="0" presStyleCnt="13">
        <dgm:presLayoutVars>
          <dgm:bulletEnabled val="1"/>
        </dgm:presLayoutVars>
      </dgm:prSet>
      <dgm:spPr/>
    </dgm:pt>
    <dgm:pt modelId="{00103858-B3A9-864C-A160-C1829B7DCAF9}" type="pres">
      <dgm:prSet presAssocID="{E6001036-0B58-E24F-89BA-D65BCDB7937E}" presName="sibTrans" presStyleLbl="sibTrans2D1" presStyleIdx="0" presStyleCnt="12"/>
      <dgm:spPr/>
    </dgm:pt>
    <dgm:pt modelId="{3A75F7D8-35BF-F645-95F7-A2508DC5E3A0}" type="pres">
      <dgm:prSet presAssocID="{E6001036-0B58-E24F-89BA-D65BCDB7937E}" presName="connectorText" presStyleLbl="sibTrans2D1" presStyleIdx="0" presStyleCnt="12"/>
      <dgm:spPr/>
    </dgm:pt>
    <dgm:pt modelId="{31AFF0C1-00EB-C541-9765-816D7F819F95}" type="pres">
      <dgm:prSet presAssocID="{09EBD282-23FF-0E4F-BB85-118987A773ED}" presName="node" presStyleLbl="node1" presStyleIdx="1" presStyleCnt="13">
        <dgm:presLayoutVars>
          <dgm:bulletEnabled val="1"/>
        </dgm:presLayoutVars>
      </dgm:prSet>
      <dgm:spPr/>
    </dgm:pt>
    <dgm:pt modelId="{7EBDA254-F372-0D49-9F5F-7B4294B50827}" type="pres">
      <dgm:prSet presAssocID="{D4D2DF2D-6D62-7E4B-A739-DB769CA99079}" presName="sibTrans" presStyleLbl="sibTrans2D1" presStyleIdx="1" presStyleCnt="12"/>
      <dgm:spPr/>
    </dgm:pt>
    <dgm:pt modelId="{BED34B77-6FAF-2C46-A266-AC6EE75BFE0D}" type="pres">
      <dgm:prSet presAssocID="{D4D2DF2D-6D62-7E4B-A739-DB769CA99079}" presName="connectorText" presStyleLbl="sibTrans2D1" presStyleIdx="1" presStyleCnt="12"/>
      <dgm:spPr/>
    </dgm:pt>
    <dgm:pt modelId="{3BB51B13-126C-F44B-825B-EF36E2230676}" type="pres">
      <dgm:prSet presAssocID="{B6DB9E25-5905-4B40-8EBD-4C5725A1A096}" presName="node" presStyleLbl="node1" presStyleIdx="2" presStyleCnt="13">
        <dgm:presLayoutVars>
          <dgm:bulletEnabled val="1"/>
        </dgm:presLayoutVars>
      </dgm:prSet>
      <dgm:spPr/>
    </dgm:pt>
    <dgm:pt modelId="{C42745BC-F56D-054F-AF6D-9D02539735BE}" type="pres">
      <dgm:prSet presAssocID="{6AA5D791-C05F-EF43-AEE2-09270BC0CF10}" presName="sibTrans" presStyleLbl="sibTrans2D1" presStyleIdx="2" presStyleCnt="12"/>
      <dgm:spPr/>
    </dgm:pt>
    <dgm:pt modelId="{17907875-3A2B-0F44-A29F-4BB7F4187F23}" type="pres">
      <dgm:prSet presAssocID="{6AA5D791-C05F-EF43-AEE2-09270BC0CF10}" presName="connectorText" presStyleLbl="sibTrans2D1" presStyleIdx="2" presStyleCnt="12"/>
      <dgm:spPr/>
    </dgm:pt>
    <dgm:pt modelId="{EB1C3395-5F91-E54D-87B0-26CA26732E8D}" type="pres">
      <dgm:prSet presAssocID="{1F19E08B-EE21-6C45-9CDC-515044AD41DB}" presName="node" presStyleLbl="node1" presStyleIdx="3" presStyleCnt="13">
        <dgm:presLayoutVars>
          <dgm:bulletEnabled val="1"/>
        </dgm:presLayoutVars>
      </dgm:prSet>
      <dgm:spPr/>
    </dgm:pt>
    <dgm:pt modelId="{994915CA-75C0-F84C-9B2D-EFC57DD76300}" type="pres">
      <dgm:prSet presAssocID="{8B195A7B-E501-4048-9111-7F9011794054}" presName="sibTrans" presStyleLbl="sibTrans2D1" presStyleIdx="3" presStyleCnt="12"/>
      <dgm:spPr/>
    </dgm:pt>
    <dgm:pt modelId="{7C194AAD-FC00-934F-A1C7-353949D05DA6}" type="pres">
      <dgm:prSet presAssocID="{8B195A7B-E501-4048-9111-7F9011794054}" presName="connectorText" presStyleLbl="sibTrans2D1" presStyleIdx="3" presStyleCnt="12"/>
      <dgm:spPr/>
    </dgm:pt>
    <dgm:pt modelId="{8D54C862-FEDC-6B47-98A0-1543D4A829AA}" type="pres">
      <dgm:prSet presAssocID="{D4FE94D6-1C2B-9241-B60A-2BA140F3D0F7}" presName="node" presStyleLbl="node1" presStyleIdx="4" presStyleCnt="13">
        <dgm:presLayoutVars>
          <dgm:bulletEnabled val="1"/>
        </dgm:presLayoutVars>
      </dgm:prSet>
      <dgm:spPr/>
    </dgm:pt>
    <dgm:pt modelId="{E1345F57-C901-EF4A-B954-886AFC02C732}" type="pres">
      <dgm:prSet presAssocID="{95FB581D-CB09-794B-A396-A1CB3CCFEAF0}" presName="sibTrans" presStyleLbl="sibTrans2D1" presStyleIdx="4" presStyleCnt="12"/>
      <dgm:spPr/>
    </dgm:pt>
    <dgm:pt modelId="{823FA4F9-F27B-EB46-B1C4-B6E55C0C49A2}" type="pres">
      <dgm:prSet presAssocID="{95FB581D-CB09-794B-A396-A1CB3CCFEAF0}" presName="connectorText" presStyleLbl="sibTrans2D1" presStyleIdx="4" presStyleCnt="12"/>
      <dgm:spPr/>
    </dgm:pt>
    <dgm:pt modelId="{B957444F-838A-9F45-A29F-A2F18D0E2F6F}" type="pres">
      <dgm:prSet presAssocID="{4AE0BACE-E83C-C845-B6A3-892025EB45E7}" presName="node" presStyleLbl="node1" presStyleIdx="5" presStyleCnt="13">
        <dgm:presLayoutVars>
          <dgm:bulletEnabled val="1"/>
        </dgm:presLayoutVars>
      </dgm:prSet>
      <dgm:spPr/>
    </dgm:pt>
    <dgm:pt modelId="{CF117A99-AF35-9A4E-AF52-9003563FB72E}" type="pres">
      <dgm:prSet presAssocID="{90B1B9E9-FC7B-354C-A7F0-2EB8EF937A36}" presName="sibTrans" presStyleLbl="sibTrans2D1" presStyleIdx="5" presStyleCnt="12"/>
      <dgm:spPr/>
    </dgm:pt>
    <dgm:pt modelId="{F041CF39-61BC-484D-A76E-661455509314}" type="pres">
      <dgm:prSet presAssocID="{90B1B9E9-FC7B-354C-A7F0-2EB8EF937A36}" presName="connectorText" presStyleLbl="sibTrans2D1" presStyleIdx="5" presStyleCnt="12"/>
      <dgm:spPr/>
    </dgm:pt>
    <dgm:pt modelId="{8DB75C9F-EC50-C948-B009-94FC554C1A95}" type="pres">
      <dgm:prSet presAssocID="{27F6AF4A-F799-9D4C-8E19-879B408C64EF}" presName="node" presStyleLbl="node1" presStyleIdx="6" presStyleCnt="13">
        <dgm:presLayoutVars>
          <dgm:bulletEnabled val="1"/>
        </dgm:presLayoutVars>
      </dgm:prSet>
      <dgm:spPr/>
    </dgm:pt>
    <dgm:pt modelId="{601DE527-3D71-CF43-9107-1B7142833EEF}" type="pres">
      <dgm:prSet presAssocID="{77FB1481-8A17-9547-BC0A-3FEFCAE25C67}" presName="sibTrans" presStyleLbl="sibTrans2D1" presStyleIdx="6" presStyleCnt="12"/>
      <dgm:spPr/>
    </dgm:pt>
    <dgm:pt modelId="{41E44D8B-26F8-9F4A-8002-A4BF0B5A8316}" type="pres">
      <dgm:prSet presAssocID="{77FB1481-8A17-9547-BC0A-3FEFCAE25C67}" presName="connectorText" presStyleLbl="sibTrans2D1" presStyleIdx="6" presStyleCnt="12"/>
      <dgm:spPr/>
    </dgm:pt>
    <dgm:pt modelId="{5D104425-0F5E-B447-BE84-0AC05E026636}" type="pres">
      <dgm:prSet presAssocID="{EBD9C409-E5BE-8745-8F88-E9E4442F4373}" presName="node" presStyleLbl="node1" presStyleIdx="7" presStyleCnt="13">
        <dgm:presLayoutVars>
          <dgm:bulletEnabled val="1"/>
        </dgm:presLayoutVars>
      </dgm:prSet>
      <dgm:spPr/>
    </dgm:pt>
    <dgm:pt modelId="{F63FE1C6-684E-2D4A-8080-E9823C0E6B25}" type="pres">
      <dgm:prSet presAssocID="{94B193E3-08C8-C54F-B147-4D211E9D71CB}" presName="sibTrans" presStyleLbl="sibTrans2D1" presStyleIdx="7" presStyleCnt="12"/>
      <dgm:spPr/>
    </dgm:pt>
    <dgm:pt modelId="{653A0101-85CE-0B45-9031-752010F7D746}" type="pres">
      <dgm:prSet presAssocID="{94B193E3-08C8-C54F-B147-4D211E9D71CB}" presName="connectorText" presStyleLbl="sibTrans2D1" presStyleIdx="7" presStyleCnt="12"/>
      <dgm:spPr/>
    </dgm:pt>
    <dgm:pt modelId="{605DD75A-A808-DF42-A61F-E3E8ACAAD5BC}" type="pres">
      <dgm:prSet presAssocID="{D7797CBB-0758-F94D-BC36-28D1A194BFE1}" presName="node" presStyleLbl="node1" presStyleIdx="8" presStyleCnt="13">
        <dgm:presLayoutVars>
          <dgm:bulletEnabled val="1"/>
        </dgm:presLayoutVars>
      </dgm:prSet>
      <dgm:spPr/>
    </dgm:pt>
    <dgm:pt modelId="{72CDFCBE-FF7B-3347-B96F-4B7EA1075170}" type="pres">
      <dgm:prSet presAssocID="{E6A201D5-596B-FD47-AD18-009A4C9F2F58}" presName="sibTrans" presStyleLbl="sibTrans2D1" presStyleIdx="8" presStyleCnt="12"/>
      <dgm:spPr/>
    </dgm:pt>
    <dgm:pt modelId="{F8C9D54E-C879-8C4E-889B-4614A8537481}" type="pres">
      <dgm:prSet presAssocID="{E6A201D5-596B-FD47-AD18-009A4C9F2F58}" presName="connectorText" presStyleLbl="sibTrans2D1" presStyleIdx="8" presStyleCnt="12"/>
      <dgm:spPr/>
    </dgm:pt>
    <dgm:pt modelId="{B53AC0DE-CCF6-5244-A172-214C1F0B8FBC}" type="pres">
      <dgm:prSet presAssocID="{0FB060DA-9F02-3549-AD48-9C90DD58D263}" presName="node" presStyleLbl="node1" presStyleIdx="9" presStyleCnt="13">
        <dgm:presLayoutVars>
          <dgm:bulletEnabled val="1"/>
        </dgm:presLayoutVars>
      </dgm:prSet>
      <dgm:spPr/>
    </dgm:pt>
    <dgm:pt modelId="{4065D7A6-63C4-134A-9AE0-C212492FF89A}" type="pres">
      <dgm:prSet presAssocID="{BCA00BFE-A31D-774F-B23C-0A8391DD0607}" presName="sibTrans" presStyleLbl="sibTrans2D1" presStyleIdx="9" presStyleCnt="12"/>
      <dgm:spPr/>
    </dgm:pt>
    <dgm:pt modelId="{7128B9BA-96BD-344B-9FA8-B35DFFE0C588}" type="pres">
      <dgm:prSet presAssocID="{BCA00BFE-A31D-774F-B23C-0A8391DD0607}" presName="connectorText" presStyleLbl="sibTrans2D1" presStyleIdx="9" presStyleCnt="12"/>
      <dgm:spPr/>
    </dgm:pt>
    <dgm:pt modelId="{A3BF11E4-1CB8-F147-8074-2DF37D9A88A9}" type="pres">
      <dgm:prSet presAssocID="{913AFC3D-A8FD-374D-A8F0-63236FE2E1F3}" presName="node" presStyleLbl="node1" presStyleIdx="10" presStyleCnt="13">
        <dgm:presLayoutVars>
          <dgm:bulletEnabled val="1"/>
        </dgm:presLayoutVars>
      </dgm:prSet>
      <dgm:spPr/>
    </dgm:pt>
    <dgm:pt modelId="{E330A32E-63EF-5C45-A9C8-1B1B109B4ACE}" type="pres">
      <dgm:prSet presAssocID="{4D43DC6F-43D8-2148-9257-06E9EFF3A415}" presName="sibTrans" presStyleLbl="sibTrans2D1" presStyleIdx="10" presStyleCnt="12"/>
      <dgm:spPr/>
    </dgm:pt>
    <dgm:pt modelId="{DA556F4C-2091-094C-8E30-4137E0C5F6EC}" type="pres">
      <dgm:prSet presAssocID="{4D43DC6F-43D8-2148-9257-06E9EFF3A415}" presName="connectorText" presStyleLbl="sibTrans2D1" presStyleIdx="10" presStyleCnt="12"/>
      <dgm:spPr/>
    </dgm:pt>
    <dgm:pt modelId="{98B32973-201C-6A4E-BA0A-D99AEAC6AC49}" type="pres">
      <dgm:prSet presAssocID="{D04E9D57-B6D1-E445-837C-9D93F3F12735}" presName="node" presStyleLbl="node1" presStyleIdx="11" presStyleCnt="13">
        <dgm:presLayoutVars>
          <dgm:bulletEnabled val="1"/>
        </dgm:presLayoutVars>
      </dgm:prSet>
      <dgm:spPr/>
    </dgm:pt>
    <dgm:pt modelId="{EDEF3B94-F35B-7348-9840-2EEC332D204F}" type="pres">
      <dgm:prSet presAssocID="{BE4ADE61-D651-D748-A807-1F6AE1981E84}" presName="sibTrans" presStyleLbl="sibTrans2D1" presStyleIdx="11" presStyleCnt="12"/>
      <dgm:spPr/>
    </dgm:pt>
    <dgm:pt modelId="{91208181-8436-B442-969D-4B5E0D2F5546}" type="pres">
      <dgm:prSet presAssocID="{BE4ADE61-D651-D748-A807-1F6AE1981E84}" presName="connectorText" presStyleLbl="sibTrans2D1" presStyleIdx="11" presStyleCnt="12"/>
      <dgm:spPr/>
    </dgm:pt>
    <dgm:pt modelId="{4889A18D-2FDA-C946-A982-E265996C18A1}" type="pres">
      <dgm:prSet presAssocID="{4AEE742F-F7E5-3140-B398-E96230C337D1}" presName="node" presStyleLbl="node1" presStyleIdx="12" presStyleCnt="13">
        <dgm:presLayoutVars>
          <dgm:bulletEnabled val="1"/>
        </dgm:presLayoutVars>
      </dgm:prSet>
      <dgm:spPr/>
    </dgm:pt>
  </dgm:ptLst>
  <dgm:cxnLst>
    <dgm:cxn modelId="{EF2C2FA7-7868-0243-B7CA-AA7951CB2B90}" type="presOf" srcId="{4AE0BACE-E83C-C845-B6A3-892025EB45E7}" destId="{B957444F-838A-9F45-A29F-A2F18D0E2F6F}" srcOrd="0" destOrd="0" presId="urn:microsoft.com/office/officeart/2005/8/layout/process5"/>
    <dgm:cxn modelId="{9268A0AB-B307-304C-84D5-5A74510A67A1}" type="presOf" srcId="{8B195A7B-E501-4048-9111-7F9011794054}" destId="{7C194AAD-FC00-934F-A1C7-353949D05DA6}" srcOrd="1" destOrd="0" presId="urn:microsoft.com/office/officeart/2005/8/layout/process5"/>
    <dgm:cxn modelId="{185FC943-74DF-3E4B-8F7B-BA7FD9BF8200}" srcId="{2576C56B-4AAB-3F4C-8951-A00ECEB1D81A}" destId="{4AEE742F-F7E5-3140-B398-E96230C337D1}" srcOrd="12" destOrd="0" parTransId="{B9E0A9E0-1401-BE4A-B8B0-2E789516BC12}" sibTransId="{30AFE601-476B-664B-97AA-23D6B5056843}"/>
    <dgm:cxn modelId="{FD9C7E68-A714-8640-8E78-17033BD76F89}" srcId="{2576C56B-4AAB-3F4C-8951-A00ECEB1D81A}" destId="{09EBD282-23FF-0E4F-BB85-118987A773ED}" srcOrd="1" destOrd="0" parTransId="{8DF4B2BB-B3CA-7F4B-9387-B7F30FA3EBB5}" sibTransId="{D4D2DF2D-6D62-7E4B-A739-DB769CA99079}"/>
    <dgm:cxn modelId="{3C80387B-1D3A-1940-96FE-C35CF641397C}" srcId="{2576C56B-4AAB-3F4C-8951-A00ECEB1D81A}" destId="{4AE0BACE-E83C-C845-B6A3-892025EB45E7}" srcOrd="5" destOrd="0" parTransId="{BBC82549-262C-AB4E-A476-A1E88A13CD9D}" sibTransId="{90B1B9E9-FC7B-354C-A7F0-2EB8EF937A36}"/>
    <dgm:cxn modelId="{A704A4AD-7F28-3C4F-B115-2BFFDC82D230}" srcId="{2576C56B-4AAB-3F4C-8951-A00ECEB1D81A}" destId="{D04E9D57-B6D1-E445-837C-9D93F3F12735}" srcOrd="11" destOrd="0" parTransId="{AE9B1D87-5D5B-3E42-BFD6-550D7587D860}" sibTransId="{BE4ADE61-D651-D748-A807-1F6AE1981E84}"/>
    <dgm:cxn modelId="{6FE720A6-4D6D-A64D-BEFD-CFC6C75ADF1A}" srcId="{2576C56B-4AAB-3F4C-8951-A00ECEB1D81A}" destId="{D7797CBB-0758-F94D-BC36-28D1A194BFE1}" srcOrd="8" destOrd="0" parTransId="{8E880C1C-78E8-4C4A-8525-810DC66D3D57}" sibTransId="{E6A201D5-596B-FD47-AD18-009A4C9F2F58}"/>
    <dgm:cxn modelId="{93EB7DCA-BA25-B046-BB11-76B3A42F3A60}" type="presOf" srcId="{E6001036-0B58-E24F-89BA-D65BCDB7937E}" destId="{3A75F7D8-35BF-F645-95F7-A2508DC5E3A0}" srcOrd="1" destOrd="0" presId="urn:microsoft.com/office/officeart/2005/8/layout/process5"/>
    <dgm:cxn modelId="{B5110086-66A8-0E4F-8B2E-046A1F8D7D66}" srcId="{2576C56B-4AAB-3F4C-8951-A00ECEB1D81A}" destId="{1F19E08B-EE21-6C45-9CDC-515044AD41DB}" srcOrd="3" destOrd="0" parTransId="{7E4CC631-A383-724A-827B-0E162B845B91}" sibTransId="{8B195A7B-E501-4048-9111-7F9011794054}"/>
    <dgm:cxn modelId="{A9F792BE-1BAC-8342-875F-9845592D95DC}" type="presOf" srcId="{E6001036-0B58-E24F-89BA-D65BCDB7937E}" destId="{00103858-B3A9-864C-A160-C1829B7DCAF9}" srcOrd="0" destOrd="0" presId="urn:microsoft.com/office/officeart/2005/8/layout/process5"/>
    <dgm:cxn modelId="{6374F30D-DAA3-9941-A584-382D414E83BF}" srcId="{2576C56B-4AAB-3F4C-8951-A00ECEB1D81A}" destId="{B6DB9E25-5905-4B40-8EBD-4C5725A1A096}" srcOrd="2" destOrd="0" parTransId="{89CE0ACB-7920-D941-BD96-350CCF8B97F8}" sibTransId="{6AA5D791-C05F-EF43-AEE2-09270BC0CF10}"/>
    <dgm:cxn modelId="{60370D3C-7BE0-2E48-ACD1-2C28FDCC9451}" srcId="{2576C56B-4AAB-3F4C-8951-A00ECEB1D81A}" destId="{913AFC3D-A8FD-374D-A8F0-63236FE2E1F3}" srcOrd="10" destOrd="0" parTransId="{22754795-BA61-CB48-9D5F-D3CC074FCE62}" sibTransId="{4D43DC6F-43D8-2148-9257-06E9EFF3A415}"/>
    <dgm:cxn modelId="{9815562D-38E4-BC40-8B6B-31E8338C0421}" srcId="{2576C56B-4AAB-3F4C-8951-A00ECEB1D81A}" destId="{EBD9C409-E5BE-8745-8F88-E9E4442F4373}" srcOrd="7" destOrd="0" parTransId="{4F870AE5-3A10-AB4A-A54B-06C81E11313B}" sibTransId="{94B193E3-08C8-C54F-B147-4D211E9D71CB}"/>
    <dgm:cxn modelId="{1A93F0FD-DF7F-0540-A41F-80A7B44D068D}" type="presOf" srcId="{E6A201D5-596B-FD47-AD18-009A4C9F2F58}" destId="{72CDFCBE-FF7B-3347-B96F-4B7EA1075170}" srcOrd="0" destOrd="0" presId="urn:microsoft.com/office/officeart/2005/8/layout/process5"/>
    <dgm:cxn modelId="{677E43E0-21A3-EC43-8920-4F71BE145747}" type="presOf" srcId="{D4FE94D6-1C2B-9241-B60A-2BA140F3D0F7}" destId="{8D54C862-FEDC-6B47-98A0-1543D4A829AA}" srcOrd="0" destOrd="0" presId="urn:microsoft.com/office/officeart/2005/8/layout/process5"/>
    <dgm:cxn modelId="{58653399-188E-B545-A8A4-700B0A67B68A}" type="presOf" srcId="{1F19E08B-EE21-6C45-9CDC-515044AD41DB}" destId="{EB1C3395-5F91-E54D-87B0-26CA26732E8D}" srcOrd="0" destOrd="0" presId="urn:microsoft.com/office/officeart/2005/8/layout/process5"/>
    <dgm:cxn modelId="{868B9DBC-0124-9C43-833E-5D6454A3C8BC}" type="presOf" srcId="{4D43DC6F-43D8-2148-9257-06E9EFF3A415}" destId="{E330A32E-63EF-5C45-A9C8-1B1B109B4ACE}" srcOrd="0" destOrd="0" presId="urn:microsoft.com/office/officeart/2005/8/layout/process5"/>
    <dgm:cxn modelId="{756D8433-7CB9-2F4A-AF39-251D67D0C97D}" type="presOf" srcId="{BE4ADE61-D651-D748-A807-1F6AE1981E84}" destId="{91208181-8436-B442-969D-4B5E0D2F5546}" srcOrd="1" destOrd="0" presId="urn:microsoft.com/office/officeart/2005/8/layout/process5"/>
    <dgm:cxn modelId="{9CA6F6F2-BFFB-6040-A254-6642BF81260F}" type="presOf" srcId="{BDD2C31B-5940-C840-BB69-ECAB47ECB71B}" destId="{129B95E6-BABD-454B-8044-0818738722DD}" srcOrd="0" destOrd="0" presId="urn:microsoft.com/office/officeart/2005/8/layout/process5"/>
    <dgm:cxn modelId="{A8738B9E-C867-D640-89CD-DD1F41BD156D}" type="presOf" srcId="{B6DB9E25-5905-4B40-8EBD-4C5725A1A096}" destId="{3BB51B13-126C-F44B-825B-EF36E2230676}" srcOrd="0" destOrd="0" presId="urn:microsoft.com/office/officeart/2005/8/layout/process5"/>
    <dgm:cxn modelId="{9B244204-EFE0-2C4F-B9DB-C0E9A920D521}" type="presOf" srcId="{913AFC3D-A8FD-374D-A8F0-63236FE2E1F3}" destId="{A3BF11E4-1CB8-F147-8074-2DF37D9A88A9}" srcOrd="0" destOrd="0" presId="urn:microsoft.com/office/officeart/2005/8/layout/process5"/>
    <dgm:cxn modelId="{409CA762-13A5-B549-99A1-BD6AE447C7CD}" type="presOf" srcId="{D4D2DF2D-6D62-7E4B-A739-DB769CA99079}" destId="{BED34B77-6FAF-2C46-A266-AC6EE75BFE0D}" srcOrd="1" destOrd="0" presId="urn:microsoft.com/office/officeart/2005/8/layout/process5"/>
    <dgm:cxn modelId="{66A67405-A471-2548-B578-5718C112EE1B}" type="presOf" srcId="{D7797CBB-0758-F94D-BC36-28D1A194BFE1}" destId="{605DD75A-A808-DF42-A61F-E3E8ACAAD5BC}" srcOrd="0" destOrd="0" presId="urn:microsoft.com/office/officeart/2005/8/layout/process5"/>
    <dgm:cxn modelId="{7EB68C04-287B-6F47-8317-DDBC4F149AD0}" type="presOf" srcId="{27F6AF4A-F799-9D4C-8E19-879B408C64EF}" destId="{8DB75C9F-EC50-C948-B009-94FC554C1A95}" srcOrd="0" destOrd="0" presId="urn:microsoft.com/office/officeart/2005/8/layout/process5"/>
    <dgm:cxn modelId="{04CE4D52-8AF8-0A4D-BBF6-9AD856463180}" type="presOf" srcId="{D4D2DF2D-6D62-7E4B-A739-DB769CA99079}" destId="{7EBDA254-F372-0D49-9F5F-7B4294B50827}" srcOrd="0" destOrd="0" presId="urn:microsoft.com/office/officeart/2005/8/layout/process5"/>
    <dgm:cxn modelId="{418D05DC-800D-234E-A68E-E31F6DF78C04}" type="presOf" srcId="{EBD9C409-E5BE-8745-8F88-E9E4442F4373}" destId="{5D104425-0F5E-B447-BE84-0AC05E026636}" srcOrd="0" destOrd="0" presId="urn:microsoft.com/office/officeart/2005/8/layout/process5"/>
    <dgm:cxn modelId="{4AB913D3-D568-1043-959D-BC77E0882A54}" type="presOf" srcId="{6AA5D791-C05F-EF43-AEE2-09270BC0CF10}" destId="{17907875-3A2B-0F44-A29F-4BB7F4187F23}" srcOrd="1" destOrd="0" presId="urn:microsoft.com/office/officeart/2005/8/layout/process5"/>
    <dgm:cxn modelId="{D1492784-9523-F443-A00B-0D28CFF19679}" type="presOf" srcId="{90B1B9E9-FC7B-354C-A7F0-2EB8EF937A36}" destId="{CF117A99-AF35-9A4E-AF52-9003563FB72E}" srcOrd="0" destOrd="0" presId="urn:microsoft.com/office/officeart/2005/8/layout/process5"/>
    <dgm:cxn modelId="{0705A751-F1F0-DD4B-BBBE-5E75FEBADD6F}" type="presOf" srcId="{94B193E3-08C8-C54F-B147-4D211E9D71CB}" destId="{F63FE1C6-684E-2D4A-8080-E9823C0E6B25}" srcOrd="0" destOrd="0" presId="urn:microsoft.com/office/officeart/2005/8/layout/process5"/>
    <dgm:cxn modelId="{C25BE23A-4F24-C742-A5F4-8EE60CB205B7}" srcId="{2576C56B-4AAB-3F4C-8951-A00ECEB1D81A}" destId="{0FB060DA-9F02-3549-AD48-9C90DD58D263}" srcOrd="9" destOrd="0" parTransId="{EA60C680-AA72-AC4D-92AA-98DFA8D2867B}" sibTransId="{BCA00BFE-A31D-774F-B23C-0A8391DD0607}"/>
    <dgm:cxn modelId="{792FB591-35A0-BF49-83D0-35496D910AFF}" type="presOf" srcId="{BCA00BFE-A31D-774F-B23C-0A8391DD0607}" destId="{4065D7A6-63C4-134A-9AE0-C212492FF89A}" srcOrd="0" destOrd="0" presId="urn:microsoft.com/office/officeart/2005/8/layout/process5"/>
    <dgm:cxn modelId="{4089649A-7E1E-D84A-8261-97CEC18A84FE}" type="presOf" srcId="{77FB1481-8A17-9547-BC0A-3FEFCAE25C67}" destId="{41E44D8B-26F8-9F4A-8002-A4BF0B5A8316}" srcOrd="1" destOrd="0" presId="urn:microsoft.com/office/officeart/2005/8/layout/process5"/>
    <dgm:cxn modelId="{FCD95F2D-5A07-3A48-8112-6E6A791FC267}" type="presOf" srcId="{0FB060DA-9F02-3549-AD48-9C90DD58D263}" destId="{B53AC0DE-CCF6-5244-A172-214C1F0B8FBC}" srcOrd="0" destOrd="0" presId="urn:microsoft.com/office/officeart/2005/8/layout/process5"/>
    <dgm:cxn modelId="{1BD1F577-CD04-9842-B519-5627476C2D5C}" type="presOf" srcId="{94B193E3-08C8-C54F-B147-4D211E9D71CB}" destId="{653A0101-85CE-0B45-9031-752010F7D746}" srcOrd="1" destOrd="0" presId="urn:microsoft.com/office/officeart/2005/8/layout/process5"/>
    <dgm:cxn modelId="{63FB262F-2B00-0447-A506-618622D5B15C}" type="presOf" srcId="{BE4ADE61-D651-D748-A807-1F6AE1981E84}" destId="{EDEF3B94-F35B-7348-9840-2EEC332D204F}" srcOrd="0" destOrd="0" presId="urn:microsoft.com/office/officeart/2005/8/layout/process5"/>
    <dgm:cxn modelId="{4C170D19-A1F2-0344-A6E0-5C5D97EFAEC9}" type="presOf" srcId="{D04E9D57-B6D1-E445-837C-9D93F3F12735}" destId="{98B32973-201C-6A4E-BA0A-D99AEAC6AC49}" srcOrd="0" destOrd="0" presId="urn:microsoft.com/office/officeart/2005/8/layout/process5"/>
    <dgm:cxn modelId="{8FF093EE-C2FA-3440-806B-EB9253B19362}" type="presOf" srcId="{BCA00BFE-A31D-774F-B23C-0A8391DD0607}" destId="{7128B9BA-96BD-344B-9FA8-B35DFFE0C588}" srcOrd="1" destOrd="0" presId="urn:microsoft.com/office/officeart/2005/8/layout/process5"/>
    <dgm:cxn modelId="{10C9EDD1-B987-7943-A603-0BF24E91CFE2}" srcId="{2576C56B-4AAB-3F4C-8951-A00ECEB1D81A}" destId="{BDD2C31B-5940-C840-BB69-ECAB47ECB71B}" srcOrd="0" destOrd="0" parTransId="{7D43F217-BCC4-CA45-9F2D-5065008C3E3C}" sibTransId="{E6001036-0B58-E24F-89BA-D65BCDB7937E}"/>
    <dgm:cxn modelId="{5BB35DB9-471E-A144-A2F8-B9EEB2C36DC2}" type="presOf" srcId="{4D43DC6F-43D8-2148-9257-06E9EFF3A415}" destId="{DA556F4C-2091-094C-8E30-4137E0C5F6EC}" srcOrd="1" destOrd="0" presId="urn:microsoft.com/office/officeart/2005/8/layout/process5"/>
    <dgm:cxn modelId="{ECE73921-051A-794F-B159-8B579ADE3BE6}" srcId="{2576C56B-4AAB-3F4C-8951-A00ECEB1D81A}" destId="{D4FE94D6-1C2B-9241-B60A-2BA140F3D0F7}" srcOrd="4" destOrd="0" parTransId="{722C82FA-421D-8049-8C3D-A01CC5CFD308}" sibTransId="{95FB581D-CB09-794B-A396-A1CB3CCFEAF0}"/>
    <dgm:cxn modelId="{114F1B98-D738-0945-84AE-6FABEBF8CE5B}" type="presOf" srcId="{E6A201D5-596B-FD47-AD18-009A4C9F2F58}" destId="{F8C9D54E-C879-8C4E-889B-4614A8537481}" srcOrd="1" destOrd="0" presId="urn:microsoft.com/office/officeart/2005/8/layout/process5"/>
    <dgm:cxn modelId="{850BE87E-FBA3-9D4F-A3A3-3E6514E76AC7}" srcId="{2576C56B-4AAB-3F4C-8951-A00ECEB1D81A}" destId="{27F6AF4A-F799-9D4C-8E19-879B408C64EF}" srcOrd="6" destOrd="0" parTransId="{55B39686-612B-2F4F-B655-9C1F1C7F513B}" sibTransId="{77FB1481-8A17-9547-BC0A-3FEFCAE25C67}"/>
    <dgm:cxn modelId="{526B79B3-BFB7-9C40-862B-F370EC940E12}" type="presOf" srcId="{8B195A7B-E501-4048-9111-7F9011794054}" destId="{994915CA-75C0-F84C-9B2D-EFC57DD76300}" srcOrd="0" destOrd="0" presId="urn:microsoft.com/office/officeart/2005/8/layout/process5"/>
    <dgm:cxn modelId="{C5B48CE1-A757-254A-B9A9-F2C087B87D7D}" type="presOf" srcId="{2576C56B-4AAB-3F4C-8951-A00ECEB1D81A}" destId="{50A04F86-2505-6841-BD16-5408B3BEEB48}" srcOrd="0" destOrd="0" presId="urn:microsoft.com/office/officeart/2005/8/layout/process5"/>
    <dgm:cxn modelId="{349354FF-EBB0-484F-AD58-394233DBEEF0}" type="presOf" srcId="{90B1B9E9-FC7B-354C-A7F0-2EB8EF937A36}" destId="{F041CF39-61BC-484D-A76E-661455509314}" srcOrd="1" destOrd="0" presId="urn:microsoft.com/office/officeart/2005/8/layout/process5"/>
    <dgm:cxn modelId="{C96467BA-20EA-904B-88FA-A180BCCC7914}" type="presOf" srcId="{4AEE742F-F7E5-3140-B398-E96230C337D1}" destId="{4889A18D-2FDA-C946-A982-E265996C18A1}" srcOrd="0" destOrd="0" presId="urn:microsoft.com/office/officeart/2005/8/layout/process5"/>
    <dgm:cxn modelId="{FDF8E5D3-CD44-114F-820B-CAB4542D69BB}" type="presOf" srcId="{95FB581D-CB09-794B-A396-A1CB3CCFEAF0}" destId="{E1345F57-C901-EF4A-B954-886AFC02C732}" srcOrd="0" destOrd="0" presId="urn:microsoft.com/office/officeart/2005/8/layout/process5"/>
    <dgm:cxn modelId="{D01A0F78-A809-924C-B2F7-FA7BFF24C929}" type="presOf" srcId="{95FB581D-CB09-794B-A396-A1CB3CCFEAF0}" destId="{823FA4F9-F27B-EB46-B1C4-B6E55C0C49A2}" srcOrd="1" destOrd="0" presId="urn:microsoft.com/office/officeart/2005/8/layout/process5"/>
    <dgm:cxn modelId="{B001B999-CD7F-6444-90C5-0E191F91F2ED}" type="presOf" srcId="{09EBD282-23FF-0E4F-BB85-118987A773ED}" destId="{31AFF0C1-00EB-C541-9765-816D7F819F95}" srcOrd="0" destOrd="0" presId="urn:microsoft.com/office/officeart/2005/8/layout/process5"/>
    <dgm:cxn modelId="{3399B0B2-3E3F-7142-9F66-DC1D2C68C82E}" type="presOf" srcId="{77FB1481-8A17-9547-BC0A-3FEFCAE25C67}" destId="{601DE527-3D71-CF43-9107-1B7142833EEF}" srcOrd="0" destOrd="0" presId="urn:microsoft.com/office/officeart/2005/8/layout/process5"/>
    <dgm:cxn modelId="{873DB41F-A0F9-834C-86A7-67879D65136E}" type="presOf" srcId="{6AA5D791-C05F-EF43-AEE2-09270BC0CF10}" destId="{C42745BC-F56D-054F-AF6D-9D02539735BE}" srcOrd="0" destOrd="0" presId="urn:microsoft.com/office/officeart/2005/8/layout/process5"/>
    <dgm:cxn modelId="{58269299-A654-2742-B695-8A311D31FCFF}" type="presParOf" srcId="{50A04F86-2505-6841-BD16-5408B3BEEB48}" destId="{129B95E6-BABD-454B-8044-0818738722DD}" srcOrd="0" destOrd="0" presId="urn:microsoft.com/office/officeart/2005/8/layout/process5"/>
    <dgm:cxn modelId="{8058D887-41E2-4A41-B2D9-EE6E79B7C43E}" type="presParOf" srcId="{50A04F86-2505-6841-BD16-5408B3BEEB48}" destId="{00103858-B3A9-864C-A160-C1829B7DCAF9}" srcOrd="1" destOrd="0" presId="urn:microsoft.com/office/officeart/2005/8/layout/process5"/>
    <dgm:cxn modelId="{53C03F0A-3ED1-9244-A2A1-50F43B117CEF}" type="presParOf" srcId="{00103858-B3A9-864C-A160-C1829B7DCAF9}" destId="{3A75F7D8-35BF-F645-95F7-A2508DC5E3A0}" srcOrd="0" destOrd="0" presId="urn:microsoft.com/office/officeart/2005/8/layout/process5"/>
    <dgm:cxn modelId="{1693DAF0-101C-CD43-AEF5-EF135958D10A}" type="presParOf" srcId="{50A04F86-2505-6841-BD16-5408B3BEEB48}" destId="{31AFF0C1-00EB-C541-9765-816D7F819F95}" srcOrd="2" destOrd="0" presId="urn:microsoft.com/office/officeart/2005/8/layout/process5"/>
    <dgm:cxn modelId="{954F109F-1C9C-D14F-B6CC-78BE2CE10786}" type="presParOf" srcId="{50A04F86-2505-6841-BD16-5408B3BEEB48}" destId="{7EBDA254-F372-0D49-9F5F-7B4294B50827}" srcOrd="3" destOrd="0" presId="urn:microsoft.com/office/officeart/2005/8/layout/process5"/>
    <dgm:cxn modelId="{3A8706F0-2D38-0A40-9BAC-77DFB4644C26}" type="presParOf" srcId="{7EBDA254-F372-0D49-9F5F-7B4294B50827}" destId="{BED34B77-6FAF-2C46-A266-AC6EE75BFE0D}" srcOrd="0" destOrd="0" presId="urn:microsoft.com/office/officeart/2005/8/layout/process5"/>
    <dgm:cxn modelId="{BE3EC499-3D12-CB4F-B869-F37ABEE5303A}" type="presParOf" srcId="{50A04F86-2505-6841-BD16-5408B3BEEB48}" destId="{3BB51B13-126C-F44B-825B-EF36E2230676}" srcOrd="4" destOrd="0" presId="urn:microsoft.com/office/officeart/2005/8/layout/process5"/>
    <dgm:cxn modelId="{159088F1-0FB8-0D40-B8A7-F604B955D90A}" type="presParOf" srcId="{50A04F86-2505-6841-BD16-5408B3BEEB48}" destId="{C42745BC-F56D-054F-AF6D-9D02539735BE}" srcOrd="5" destOrd="0" presId="urn:microsoft.com/office/officeart/2005/8/layout/process5"/>
    <dgm:cxn modelId="{60727CCB-2BC3-5146-B5A2-B15F5467F116}" type="presParOf" srcId="{C42745BC-F56D-054F-AF6D-9D02539735BE}" destId="{17907875-3A2B-0F44-A29F-4BB7F4187F23}" srcOrd="0" destOrd="0" presId="urn:microsoft.com/office/officeart/2005/8/layout/process5"/>
    <dgm:cxn modelId="{7DCD47F8-EE35-4E48-ABD3-5E9D716BE3B1}" type="presParOf" srcId="{50A04F86-2505-6841-BD16-5408B3BEEB48}" destId="{EB1C3395-5F91-E54D-87B0-26CA26732E8D}" srcOrd="6" destOrd="0" presId="urn:microsoft.com/office/officeart/2005/8/layout/process5"/>
    <dgm:cxn modelId="{8F605AF7-1370-E740-8F0D-4621411AAEBC}" type="presParOf" srcId="{50A04F86-2505-6841-BD16-5408B3BEEB48}" destId="{994915CA-75C0-F84C-9B2D-EFC57DD76300}" srcOrd="7" destOrd="0" presId="urn:microsoft.com/office/officeart/2005/8/layout/process5"/>
    <dgm:cxn modelId="{352E3D54-155D-1746-B3E8-E54F51AA1CFA}" type="presParOf" srcId="{994915CA-75C0-F84C-9B2D-EFC57DD76300}" destId="{7C194AAD-FC00-934F-A1C7-353949D05DA6}" srcOrd="0" destOrd="0" presId="urn:microsoft.com/office/officeart/2005/8/layout/process5"/>
    <dgm:cxn modelId="{7CC77504-1383-2F45-B4BC-F1435D0FF76C}" type="presParOf" srcId="{50A04F86-2505-6841-BD16-5408B3BEEB48}" destId="{8D54C862-FEDC-6B47-98A0-1543D4A829AA}" srcOrd="8" destOrd="0" presId="urn:microsoft.com/office/officeart/2005/8/layout/process5"/>
    <dgm:cxn modelId="{AB7C82D8-2A96-3D48-BCA0-B2704C7FAA7E}" type="presParOf" srcId="{50A04F86-2505-6841-BD16-5408B3BEEB48}" destId="{E1345F57-C901-EF4A-B954-886AFC02C732}" srcOrd="9" destOrd="0" presId="urn:microsoft.com/office/officeart/2005/8/layout/process5"/>
    <dgm:cxn modelId="{51D013D4-85D0-6A4F-918C-16AEDF28DE36}" type="presParOf" srcId="{E1345F57-C901-EF4A-B954-886AFC02C732}" destId="{823FA4F9-F27B-EB46-B1C4-B6E55C0C49A2}" srcOrd="0" destOrd="0" presId="urn:microsoft.com/office/officeart/2005/8/layout/process5"/>
    <dgm:cxn modelId="{2DFF8B9A-451B-B54B-A4A0-CE913A226F1B}" type="presParOf" srcId="{50A04F86-2505-6841-BD16-5408B3BEEB48}" destId="{B957444F-838A-9F45-A29F-A2F18D0E2F6F}" srcOrd="10" destOrd="0" presId="urn:microsoft.com/office/officeart/2005/8/layout/process5"/>
    <dgm:cxn modelId="{F15B95D7-3CC4-D64C-8A59-AFBBF20B94A6}" type="presParOf" srcId="{50A04F86-2505-6841-BD16-5408B3BEEB48}" destId="{CF117A99-AF35-9A4E-AF52-9003563FB72E}" srcOrd="11" destOrd="0" presId="urn:microsoft.com/office/officeart/2005/8/layout/process5"/>
    <dgm:cxn modelId="{973E86B8-C88D-B84B-8321-D70A34C5CCF8}" type="presParOf" srcId="{CF117A99-AF35-9A4E-AF52-9003563FB72E}" destId="{F041CF39-61BC-484D-A76E-661455509314}" srcOrd="0" destOrd="0" presId="urn:microsoft.com/office/officeart/2005/8/layout/process5"/>
    <dgm:cxn modelId="{D52459F3-2E26-C144-B8B8-6C5B80CC21E3}" type="presParOf" srcId="{50A04F86-2505-6841-BD16-5408B3BEEB48}" destId="{8DB75C9F-EC50-C948-B009-94FC554C1A95}" srcOrd="12" destOrd="0" presId="urn:microsoft.com/office/officeart/2005/8/layout/process5"/>
    <dgm:cxn modelId="{8C3E6C63-ECB7-2D4E-875F-90F48EDB4374}" type="presParOf" srcId="{50A04F86-2505-6841-BD16-5408B3BEEB48}" destId="{601DE527-3D71-CF43-9107-1B7142833EEF}" srcOrd="13" destOrd="0" presId="urn:microsoft.com/office/officeart/2005/8/layout/process5"/>
    <dgm:cxn modelId="{22307241-75D6-F840-B22F-91745840540F}" type="presParOf" srcId="{601DE527-3D71-CF43-9107-1B7142833EEF}" destId="{41E44D8B-26F8-9F4A-8002-A4BF0B5A8316}" srcOrd="0" destOrd="0" presId="urn:microsoft.com/office/officeart/2005/8/layout/process5"/>
    <dgm:cxn modelId="{29C914E4-FC8B-C547-96AE-3BC842C0742C}" type="presParOf" srcId="{50A04F86-2505-6841-BD16-5408B3BEEB48}" destId="{5D104425-0F5E-B447-BE84-0AC05E026636}" srcOrd="14" destOrd="0" presId="urn:microsoft.com/office/officeart/2005/8/layout/process5"/>
    <dgm:cxn modelId="{465B055D-CA7A-B749-84FB-43367DBE22DD}" type="presParOf" srcId="{50A04F86-2505-6841-BD16-5408B3BEEB48}" destId="{F63FE1C6-684E-2D4A-8080-E9823C0E6B25}" srcOrd="15" destOrd="0" presId="urn:microsoft.com/office/officeart/2005/8/layout/process5"/>
    <dgm:cxn modelId="{6C1D39DE-F67D-A240-8685-CB5EE88FCBCA}" type="presParOf" srcId="{F63FE1C6-684E-2D4A-8080-E9823C0E6B25}" destId="{653A0101-85CE-0B45-9031-752010F7D746}" srcOrd="0" destOrd="0" presId="urn:microsoft.com/office/officeart/2005/8/layout/process5"/>
    <dgm:cxn modelId="{388CEEDE-6D4A-4A44-83FE-6820CF66541A}" type="presParOf" srcId="{50A04F86-2505-6841-BD16-5408B3BEEB48}" destId="{605DD75A-A808-DF42-A61F-E3E8ACAAD5BC}" srcOrd="16" destOrd="0" presId="urn:microsoft.com/office/officeart/2005/8/layout/process5"/>
    <dgm:cxn modelId="{AF59A419-5BF1-974A-A9AC-39C3B8832997}" type="presParOf" srcId="{50A04F86-2505-6841-BD16-5408B3BEEB48}" destId="{72CDFCBE-FF7B-3347-B96F-4B7EA1075170}" srcOrd="17" destOrd="0" presId="urn:microsoft.com/office/officeart/2005/8/layout/process5"/>
    <dgm:cxn modelId="{9D2D77CC-AD96-5E46-832A-07ED45E986F1}" type="presParOf" srcId="{72CDFCBE-FF7B-3347-B96F-4B7EA1075170}" destId="{F8C9D54E-C879-8C4E-889B-4614A8537481}" srcOrd="0" destOrd="0" presId="urn:microsoft.com/office/officeart/2005/8/layout/process5"/>
    <dgm:cxn modelId="{DD1D1547-BD06-FA4A-BD9A-9199266F7EF0}" type="presParOf" srcId="{50A04F86-2505-6841-BD16-5408B3BEEB48}" destId="{B53AC0DE-CCF6-5244-A172-214C1F0B8FBC}" srcOrd="18" destOrd="0" presId="urn:microsoft.com/office/officeart/2005/8/layout/process5"/>
    <dgm:cxn modelId="{5BFF4AC4-F6F3-8847-824A-101929B33AA6}" type="presParOf" srcId="{50A04F86-2505-6841-BD16-5408B3BEEB48}" destId="{4065D7A6-63C4-134A-9AE0-C212492FF89A}" srcOrd="19" destOrd="0" presId="urn:microsoft.com/office/officeart/2005/8/layout/process5"/>
    <dgm:cxn modelId="{D48E7367-E602-414A-9FC2-51867348CF29}" type="presParOf" srcId="{4065D7A6-63C4-134A-9AE0-C212492FF89A}" destId="{7128B9BA-96BD-344B-9FA8-B35DFFE0C588}" srcOrd="0" destOrd="0" presId="urn:microsoft.com/office/officeart/2005/8/layout/process5"/>
    <dgm:cxn modelId="{AFF1FAEE-8CBA-174A-A472-3712E4A8D175}" type="presParOf" srcId="{50A04F86-2505-6841-BD16-5408B3BEEB48}" destId="{A3BF11E4-1CB8-F147-8074-2DF37D9A88A9}" srcOrd="20" destOrd="0" presId="urn:microsoft.com/office/officeart/2005/8/layout/process5"/>
    <dgm:cxn modelId="{B5C044F7-9A30-A74A-ABB6-BE4EBD8D09B3}" type="presParOf" srcId="{50A04F86-2505-6841-BD16-5408B3BEEB48}" destId="{E330A32E-63EF-5C45-A9C8-1B1B109B4ACE}" srcOrd="21" destOrd="0" presId="urn:microsoft.com/office/officeart/2005/8/layout/process5"/>
    <dgm:cxn modelId="{F40C05D4-FFCD-A246-81A0-6EDC5F0E56E1}" type="presParOf" srcId="{E330A32E-63EF-5C45-A9C8-1B1B109B4ACE}" destId="{DA556F4C-2091-094C-8E30-4137E0C5F6EC}" srcOrd="0" destOrd="0" presId="urn:microsoft.com/office/officeart/2005/8/layout/process5"/>
    <dgm:cxn modelId="{4CE9C679-DF6E-0149-9580-C29C6210DBA8}" type="presParOf" srcId="{50A04F86-2505-6841-BD16-5408B3BEEB48}" destId="{98B32973-201C-6A4E-BA0A-D99AEAC6AC49}" srcOrd="22" destOrd="0" presId="urn:microsoft.com/office/officeart/2005/8/layout/process5"/>
    <dgm:cxn modelId="{9B879790-8CC0-3342-9AF6-D4697E8B9BD1}" type="presParOf" srcId="{50A04F86-2505-6841-BD16-5408B3BEEB48}" destId="{EDEF3B94-F35B-7348-9840-2EEC332D204F}" srcOrd="23" destOrd="0" presId="urn:microsoft.com/office/officeart/2005/8/layout/process5"/>
    <dgm:cxn modelId="{96C8D863-BF1D-2643-86F6-B12CD5F477DE}" type="presParOf" srcId="{EDEF3B94-F35B-7348-9840-2EEC332D204F}" destId="{91208181-8436-B442-969D-4B5E0D2F5546}" srcOrd="0" destOrd="0" presId="urn:microsoft.com/office/officeart/2005/8/layout/process5"/>
    <dgm:cxn modelId="{C60714F6-43EA-0C4A-B098-70CC91771AE2}" type="presParOf" srcId="{50A04F86-2505-6841-BD16-5408B3BEEB48}" destId="{4889A18D-2FDA-C946-A982-E265996C18A1}" srcOrd="2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AA54C1-8C28-8345-BAF5-1533204A3251}" type="doc">
      <dgm:prSet loTypeId="urn:microsoft.com/office/officeart/2009/3/layout/IncreasingArrows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5E492FE-092C-B84E-B43A-A18957C8EC09}">
      <dgm:prSet/>
      <dgm:spPr>
        <a:solidFill>
          <a:srgbClr val="580101"/>
        </a:solidFill>
      </dgm:spPr>
      <dgm:t>
        <a:bodyPr/>
        <a:lstStyle/>
        <a:p>
          <a:pPr rtl="0"/>
          <a:r>
            <a:rPr lang="es-ES_tradnl" b="1" dirty="0" smtClean="0"/>
            <a:t>Separación</a:t>
          </a:r>
          <a:endParaRPr lang="es-ES_tradnl" b="1" dirty="0"/>
        </a:p>
      </dgm:t>
    </dgm:pt>
    <dgm:pt modelId="{190A10BD-38B3-B843-A03E-3E050535886A}" type="parTrans" cxnId="{D0C3E842-514B-C047-8FB2-E038E7D36426}">
      <dgm:prSet/>
      <dgm:spPr/>
      <dgm:t>
        <a:bodyPr/>
        <a:lstStyle/>
        <a:p>
          <a:endParaRPr lang="es-ES"/>
        </a:p>
      </dgm:t>
    </dgm:pt>
    <dgm:pt modelId="{031A6E93-E899-9144-AE13-6C165B448CF7}" type="sibTrans" cxnId="{D0C3E842-514B-C047-8FB2-E038E7D36426}">
      <dgm:prSet/>
      <dgm:spPr/>
      <dgm:t>
        <a:bodyPr/>
        <a:lstStyle/>
        <a:p>
          <a:endParaRPr lang="es-ES"/>
        </a:p>
      </dgm:t>
    </dgm:pt>
    <dgm:pt modelId="{78A85EFC-1331-3D48-B7C1-87740C0ACC2F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b="1" dirty="0" smtClean="0"/>
            <a:t>Unión</a:t>
          </a:r>
          <a:endParaRPr lang="es-ES_tradnl" b="1" dirty="0"/>
        </a:p>
      </dgm:t>
    </dgm:pt>
    <dgm:pt modelId="{CC00ADA9-B634-0046-B2A7-4D0AC7627935}" type="parTrans" cxnId="{B810DABB-5AF6-E146-8565-9790FE230ADE}">
      <dgm:prSet/>
      <dgm:spPr/>
      <dgm:t>
        <a:bodyPr/>
        <a:lstStyle/>
        <a:p>
          <a:endParaRPr lang="es-ES"/>
        </a:p>
      </dgm:t>
    </dgm:pt>
    <dgm:pt modelId="{F498F569-B0E6-0C4D-8FB3-4FD23E94287A}" type="sibTrans" cxnId="{B810DABB-5AF6-E146-8565-9790FE230ADE}">
      <dgm:prSet/>
      <dgm:spPr/>
      <dgm:t>
        <a:bodyPr/>
        <a:lstStyle/>
        <a:p>
          <a:endParaRPr lang="es-ES"/>
        </a:p>
      </dgm:t>
    </dgm:pt>
    <dgm:pt modelId="{2B165E79-D0D9-EC48-8CC8-57F7EA1DE830}">
      <dgm:prSet/>
      <dgm:spPr>
        <a:solidFill>
          <a:srgbClr val="0000FF"/>
        </a:solidFill>
      </dgm:spPr>
      <dgm:t>
        <a:bodyPr/>
        <a:lstStyle/>
        <a:p>
          <a:pPr rtl="0"/>
          <a:r>
            <a:rPr lang="pt-BR" b="1" dirty="0" err="1" smtClean="0"/>
            <a:t>Intimidad</a:t>
          </a:r>
          <a:endParaRPr lang="pt-BR" b="1" dirty="0"/>
        </a:p>
      </dgm:t>
    </dgm:pt>
    <dgm:pt modelId="{099846E1-A894-B944-912D-A44858D58766}" type="parTrans" cxnId="{097D698F-C1E3-4F4A-A4F0-440B91D5AF4C}">
      <dgm:prSet/>
      <dgm:spPr/>
      <dgm:t>
        <a:bodyPr/>
        <a:lstStyle/>
        <a:p>
          <a:endParaRPr lang="es-ES"/>
        </a:p>
      </dgm:t>
    </dgm:pt>
    <dgm:pt modelId="{A3954F2D-4A25-4E46-BA63-3D705EADE900}" type="sibTrans" cxnId="{097D698F-C1E3-4F4A-A4F0-440B91D5AF4C}">
      <dgm:prSet/>
      <dgm:spPr/>
      <dgm:t>
        <a:bodyPr/>
        <a:lstStyle/>
        <a:p>
          <a:endParaRPr lang="es-ES"/>
        </a:p>
      </dgm:t>
    </dgm:pt>
    <dgm:pt modelId="{3AA59E2B-776D-A04B-9514-E83DB300F8DB}">
      <dgm:prSet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pPr rtl="0"/>
          <a:r>
            <a:rPr lang="en-US" b="1" dirty="0" err="1" smtClean="0"/>
            <a:t>Génesis</a:t>
          </a:r>
          <a:r>
            <a:rPr lang="en-US" b="1" dirty="0" smtClean="0"/>
            <a:t> 2, 24-25</a:t>
          </a:r>
          <a:endParaRPr lang="es-ES_tradnl" b="1" dirty="0"/>
        </a:p>
      </dgm:t>
    </dgm:pt>
    <dgm:pt modelId="{A4D7FECB-E2AD-4E41-A2C0-ADE8C4647736}" type="parTrans" cxnId="{5F70143C-D957-994B-843A-E02162D5240A}">
      <dgm:prSet/>
      <dgm:spPr/>
      <dgm:t>
        <a:bodyPr/>
        <a:lstStyle/>
        <a:p>
          <a:endParaRPr lang="es-ES"/>
        </a:p>
      </dgm:t>
    </dgm:pt>
    <dgm:pt modelId="{D6E5885F-B433-9848-84B4-AB4CFA7B9779}" type="sibTrans" cxnId="{5F70143C-D957-994B-843A-E02162D5240A}">
      <dgm:prSet/>
      <dgm:spPr/>
      <dgm:t>
        <a:bodyPr/>
        <a:lstStyle/>
        <a:p>
          <a:endParaRPr lang="es-ES"/>
        </a:p>
      </dgm:t>
    </dgm:pt>
    <dgm:pt modelId="{A3EE9BAC-A53D-BC48-9AF1-494C4E5EF1EC}">
      <dgm:prSet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r>
            <a:rPr lang="en-US" dirty="0" err="1" smtClean="0"/>
            <a:t>Por</a:t>
          </a:r>
          <a:r>
            <a:rPr lang="en-US" dirty="0" smtClean="0"/>
            <a:t> </a:t>
          </a:r>
          <a:r>
            <a:rPr lang="en-US" dirty="0" err="1" smtClean="0"/>
            <a:t>tanto</a:t>
          </a:r>
          <a:r>
            <a:rPr lang="en-US" dirty="0" smtClean="0"/>
            <a:t>, </a:t>
          </a:r>
          <a:r>
            <a:rPr lang="en-US" dirty="0" err="1" smtClean="0"/>
            <a:t>dejará</a:t>
          </a:r>
          <a:r>
            <a:rPr lang="en-US" dirty="0" smtClean="0"/>
            <a:t> el hombre a </a:t>
          </a:r>
          <a:r>
            <a:rPr lang="en-US" dirty="0" err="1" smtClean="0"/>
            <a:t>su</a:t>
          </a:r>
          <a:r>
            <a:rPr lang="en-US" dirty="0" smtClean="0"/>
            <a:t> padre y a </a:t>
          </a:r>
          <a:r>
            <a:rPr lang="en-US" dirty="0" err="1" smtClean="0"/>
            <a:t>su</a:t>
          </a:r>
          <a:r>
            <a:rPr lang="en-US" dirty="0" smtClean="0"/>
            <a:t> </a:t>
          </a:r>
          <a:r>
            <a:rPr lang="en-US" dirty="0" err="1" smtClean="0"/>
            <a:t>madre</a:t>
          </a:r>
          <a:r>
            <a:rPr lang="en-US" dirty="0" smtClean="0"/>
            <a:t>, y se </a:t>
          </a:r>
          <a:r>
            <a:rPr lang="en-US" dirty="0" err="1" smtClean="0"/>
            <a:t>unirá</a:t>
          </a:r>
          <a:r>
            <a:rPr lang="en-US" dirty="0" smtClean="0"/>
            <a:t> a </a:t>
          </a:r>
          <a:r>
            <a:rPr lang="en-US" dirty="0" err="1" smtClean="0"/>
            <a:t>su</a:t>
          </a:r>
          <a:r>
            <a:rPr lang="en-US" dirty="0" smtClean="0"/>
            <a:t> </a:t>
          </a:r>
          <a:r>
            <a:rPr lang="en-US" dirty="0" err="1" smtClean="0"/>
            <a:t>mujer</a:t>
          </a:r>
          <a:r>
            <a:rPr lang="en-US" dirty="0" smtClean="0"/>
            <a:t>, y </a:t>
          </a:r>
          <a:r>
            <a:rPr lang="en-US" dirty="0" err="1" smtClean="0"/>
            <a:t>serán</a:t>
          </a:r>
          <a:r>
            <a:rPr lang="en-US" dirty="0" smtClean="0"/>
            <a:t> </a:t>
          </a:r>
          <a:r>
            <a:rPr lang="en-US" dirty="0" err="1" smtClean="0"/>
            <a:t>una</a:t>
          </a:r>
          <a:r>
            <a:rPr lang="en-US" dirty="0" smtClean="0"/>
            <a:t> sola carne</a:t>
          </a:r>
          <a:endParaRPr lang="es-ES" dirty="0"/>
        </a:p>
      </dgm:t>
    </dgm:pt>
    <dgm:pt modelId="{05CC0F04-3906-3B42-96CB-746370A2B813}" type="parTrans" cxnId="{BE8E725F-F89E-3549-9E3A-B2051826D842}">
      <dgm:prSet/>
      <dgm:spPr/>
      <dgm:t>
        <a:bodyPr/>
        <a:lstStyle/>
        <a:p>
          <a:endParaRPr lang="es-ES"/>
        </a:p>
      </dgm:t>
    </dgm:pt>
    <dgm:pt modelId="{A1B54C4D-31A6-8342-ACB6-B3300C12DAAC}" type="sibTrans" cxnId="{BE8E725F-F89E-3549-9E3A-B2051826D842}">
      <dgm:prSet/>
      <dgm:spPr/>
      <dgm:t>
        <a:bodyPr/>
        <a:lstStyle/>
        <a:p>
          <a:endParaRPr lang="es-ES"/>
        </a:p>
      </dgm:t>
    </dgm:pt>
    <dgm:pt modelId="{C4B8F9A2-2B26-C346-BD3B-CECA15CC8944}">
      <dgm:prSet/>
      <dgm:spPr>
        <a:solidFill>
          <a:srgbClr val="CCFFCC"/>
        </a:solidFill>
      </dgm:spPr>
      <dgm:t>
        <a:bodyPr/>
        <a:lstStyle/>
        <a:p>
          <a:pPr rtl="0"/>
          <a:r>
            <a:rPr lang="en-US" b="1" dirty="0" smtClean="0"/>
            <a:t>Mateo 19, 6:</a:t>
          </a:r>
          <a:endParaRPr lang="es-ES_tradnl" b="1" dirty="0"/>
        </a:p>
      </dgm:t>
    </dgm:pt>
    <dgm:pt modelId="{1B801E81-3DAD-864A-BC46-001DB9CE3E25}" type="parTrans" cxnId="{F74A8648-CBBD-8041-B68E-CDE24377C20C}">
      <dgm:prSet/>
      <dgm:spPr/>
      <dgm:t>
        <a:bodyPr/>
        <a:lstStyle/>
        <a:p>
          <a:endParaRPr lang="es-ES"/>
        </a:p>
      </dgm:t>
    </dgm:pt>
    <dgm:pt modelId="{3C65E2BA-34A3-B243-B907-3B16BBE48687}" type="sibTrans" cxnId="{F74A8648-CBBD-8041-B68E-CDE24377C20C}">
      <dgm:prSet/>
      <dgm:spPr/>
      <dgm:t>
        <a:bodyPr/>
        <a:lstStyle/>
        <a:p>
          <a:endParaRPr lang="es-ES"/>
        </a:p>
      </dgm:t>
    </dgm:pt>
    <dgm:pt modelId="{1E308B55-DE13-4641-BA49-E6BD02CCD890}">
      <dgm:prSet/>
      <dgm:spPr>
        <a:solidFill>
          <a:srgbClr val="7EFFFF"/>
        </a:solidFill>
      </dgm:spPr>
      <dgm:t>
        <a:bodyPr/>
        <a:lstStyle/>
        <a:p>
          <a:pPr rtl="0"/>
          <a:r>
            <a:rPr lang="en-US" b="1" dirty="0" err="1" smtClean="0"/>
            <a:t>Génesis</a:t>
          </a:r>
          <a:r>
            <a:rPr lang="en-US" b="1" dirty="0" smtClean="0"/>
            <a:t> 2 25</a:t>
          </a:r>
          <a:endParaRPr lang="pt-BR" b="1" dirty="0"/>
        </a:p>
      </dgm:t>
    </dgm:pt>
    <dgm:pt modelId="{8E16B4F2-4445-434D-9556-0600C0B9603B}" type="parTrans" cxnId="{3B9BC846-CCD3-AD47-BFC6-3896D366E889}">
      <dgm:prSet/>
      <dgm:spPr/>
      <dgm:t>
        <a:bodyPr/>
        <a:lstStyle/>
        <a:p>
          <a:endParaRPr lang="es-ES"/>
        </a:p>
      </dgm:t>
    </dgm:pt>
    <dgm:pt modelId="{EE1CC681-6A8D-FA4B-B576-8BF1B4F3919F}" type="sibTrans" cxnId="{3B9BC846-CCD3-AD47-BFC6-3896D366E889}">
      <dgm:prSet/>
      <dgm:spPr/>
      <dgm:t>
        <a:bodyPr/>
        <a:lstStyle/>
        <a:p>
          <a:endParaRPr lang="es-ES"/>
        </a:p>
      </dgm:t>
    </dgm:pt>
    <dgm:pt modelId="{2E861948-EEFB-4C44-846E-050F8763EAC5}">
      <dgm:prSet/>
      <dgm:spPr>
        <a:solidFill>
          <a:srgbClr val="7EFFFF"/>
        </a:solidFill>
      </dgm:spPr>
      <dgm:t>
        <a:bodyPr/>
        <a:lstStyle/>
        <a:p>
          <a:pPr rtl="0"/>
          <a:r>
            <a:rPr lang="en-US" dirty="0" smtClean="0"/>
            <a:t>Y </a:t>
          </a:r>
          <a:r>
            <a:rPr lang="en-US" dirty="0" err="1" smtClean="0"/>
            <a:t>estaban</a:t>
          </a:r>
          <a:r>
            <a:rPr lang="en-US" dirty="0" smtClean="0"/>
            <a:t> ambos </a:t>
          </a:r>
          <a:r>
            <a:rPr lang="en-US" dirty="0" err="1" smtClean="0"/>
            <a:t>desnudos</a:t>
          </a:r>
          <a:r>
            <a:rPr lang="en-US" dirty="0" smtClean="0"/>
            <a:t>, </a:t>
          </a:r>
          <a:r>
            <a:rPr lang="en-US" dirty="0" err="1" smtClean="0"/>
            <a:t>Adán</a:t>
          </a:r>
          <a:r>
            <a:rPr lang="en-US" dirty="0" smtClean="0"/>
            <a:t> y </a:t>
          </a:r>
          <a:r>
            <a:rPr lang="en-US" dirty="0" err="1" smtClean="0"/>
            <a:t>su</a:t>
          </a:r>
          <a:r>
            <a:rPr lang="en-US" dirty="0" smtClean="0"/>
            <a:t> </a:t>
          </a:r>
          <a:r>
            <a:rPr lang="en-US" dirty="0" err="1" smtClean="0"/>
            <a:t>mujer</a:t>
          </a:r>
          <a:r>
            <a:rPr lang="en-US" dirty="0" smtClean="0"/>
            <a:t>, y no se </a:t>
          </a:r>
          <a:r>
            <a:rPr lang="en-US" dirty="0" err="1" smtClean="0"/>
            <a:t>avergonzaban</a:t>
          </a:r>
          <a:r>
            <a:rPr lang="en-US" dirty="0" smtClean="0"/>
            <a:t> </a:t>
          </a:r>
          <a:endParaRPr lang="pt-BR" dirty="0"/>
        </a:p>
      </dgm:t>
    </dgm:pt>
    <dgm:pt modelId="{BAA374D1-3B0D-0A4D-B529-8BEF9BCC4277}" type="parTrans" cxnId="{61A0F279-6A5D-A24E-91CD-85E02B34A5A9}">
      <dgm:prSet/>
      <dgm:spPr/>
      <dgm:t>
        <a:bodyPr/>
        <a:lstStyle/>
        <a:p>
          <a:endParaRPr lang="es-ES"/>
        </a:p>
      </dgm:t>
    </dgm:pt>
    <dgm:pt modelId="{64758218-2B82-9D4E-B78B-0D59B9F5B9CD}" type="sibTrans" cxnId="{61A0F279-6A5D-A24E-91CD-85E02B34A5A9}">
      <dgm:prSet/>
      <dgm:spPr/>
      <dgm:t>
        <a:bodyPr/>
        <a:lstStyle/>
        <a:p>
          <a:endParaRPr lang="es-ES"/>
        </a:p>
      </dgm:t>
    </dgm:pt>
    <dgm:pt modelId="{50FE1442-E83D-374E-A772-D56C9EA66434}">
      <dgm:prSet/>
      <dgm:spPr>
        <a:solidFill>
          <a:srgbClr val="CCFFCC"/>
        </a:solidFill>
      </dgm:spPr>
      <dgm:t>
        <a:bodyPr/>
        <a:lstStyle/>
        <a:p>
          <a:pPr rtl="0"/>
          <a:r>
            <a:rPr lang="en-US" dirty="0" err="1" smtClean="0"/>
            <a:t>Así</a:t>
          </a:r>
          <a:r>
            <a:rPr lang="en-US" dirty="0" smtClean="0"/>
            <a:t> </a:t>
          </a:r>
          <a:r>
            <a:rPr lang="en-US" dirty="0" err="1" smtClean="0"/>
            <a:t>que</a:t>
          </a:r>
          <a:r>
            <a:rPr lang="en-US" dirty="0" smtClean="0"/>
            <a:t> no son </a:t>
          </a:r>
          <a:r>
            <a:rPr lang="en-US" dirty="0" err="1" smtClean="0"/>
            <a:t>ya</a:t>
          </a:r>
          <a:r>
            <a:rPr lang="en-US" dirty="0" smtClean="0"/>
            <a:t> </a:t>
          </a:r>
          <a:r>
            <a:rPr lang="en-US" dirty="0" err="1" smtClean="0"/>
            <a:t>más</a:t>
          </a:r>
          <a:r>
            <a:rPr lang="en-US" dirty="0" smtClean="0"/>
            <a:t> dos, </a:t>
          </a:r>
          <a:r>
            <a:rPr lang="en-US" dirty="0" err="1" smtClean="0"/>
            <a:t>sino</a:t>
          </a:r>
          <a:r>
            <a:rPr lang="en-US" dirty="0" smtClean="0"/>
            <a:t> </a:t>
          </a:r>
          <a:r>
            <a:rPr lang="en-US" dirty="0" err="1" smtClean="0"/>
            <a:t>una</a:t>
          </a:r>
          <a:r>
            <a:rPr lang="en-US" dirty="0" smtClean="0"/>
            <a:t> </a:t>
          </a:r>
          <a:r>
            <a:rPr lang="es-ES_tradnl" dirty="0" smtClean="0"/>
            <a:t> </a:t>
          </a:r>
          <a:r>
            <a:rPr lang="en-US" dirty="0" smtClean="0"/>
            <a:t>sola carne; </a:t>
          </a:r>
          <a:r>
            <a:rPr lang="en-US" dirty="0" err="1" smtClean="0"/>
            <a:t>por</a:t>
          </a:r>
          <a:r>
            <a:rPr lang="en-US" dirty="0" smtClean="0"/>
            <a:t> </a:t>
          </a:r>
          <a:r>
            <a:rPr lang="en-US" dirty="0" err="1" smtClean="0"/>
            <a:t>tanto</a:t>
          </a:r>
          <a:r>
            <a:rPr lang="en-US" dirty="0" smtClean="0"/>
            <a:t>, lo </a:t>
          </a:r>
          <a:r>
            <a:rPr lang="en-US" dirty="0" err="1" smtClean="0"/>
            <a:t>que</a:t>
          </a:r>
          <a:r>
            <a:rPr lang="en-US" dirty="0" smtClean="0"/>
            <a:t> Dios </a:t>
          </a:r>
          <a:r>
            <a:rPr lang="en-US" dirty="0" err="1" smtClean="0"/>
            <a:t>juntó</a:t>
          </a:r>
          <a:r>
            <a:rPr lang="en-US" dirty="0" smtClean="0"/>
            <a:t>, no lo </a:t>
          </a:r>
          <a:r>
            <a:rPr lang="en-US" dirty="0" err="1" smtClean="0"/>
            <a:t>separe</a:t>
          </a:r>
          <a:r>
            <a:rPr lang="en-US" dirty="0" smtClean="0"/>
            <a:t> el hombre</a:t>
          </a:r>
          <a:endParaRPr lang="es-ES_tradnl" dirty="0"/>
        </a:p>
      </dgm:t>
    </dgm:pt>
    <dgm:pt modelId="{9D39C45E-5494-A648-9BFA-A55358DD798B}" type="parTrans" cxnId="{52162FD5-4E93-7540-9115-0EA33C6D8826}">
      <dgm:prSet/>
      <dgm:spPr/>
      <dgm:t>
        <a:bodyPr/>
        <a:lstStyle/>
        <a:p>
          <a:endParaRPr lang="es-ES"/>
        </a:p>
      </dgm:t>
    </dgm:pt>
    <dgm:pt modelId="{D9878569-FF82-0F46-8EC7-7F4561E11375}" type="sibTrans" cxnId="{52162FD5-4E93-7540-9115-0EA33C6D8826}">
      <dgm:prSet/>
      <dgm:spPr/>
      <dgm:t>
        <a:bodyPr/>
        <a:lstStyle/>
        <a:p>
          <a:endParaRPr lang="es-ES"/>
        </a:p>
      </dgm:t>
    </dgm:pt>
    <dgm:pt modelId="{55F87337-35F8-354A-87FB-4ACE641C3CDE}" type="pres">
      <dgm:prSet presAssocID="{5AAA54C1-8C28-8345-BAF5-1533204A3251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5F9D4F79-C16E-9E43-95C2-9CCA643CDC3E}" type="pres">
      <dgm:prSet presAssocID="{B5E492FE-092C-B84E-B43A-A18957C8EC09}" presName="parentText1" presStyleLbl="node1" presStyleIdx="0" presStyleCnt="3" custScaleY="11386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24A7BF-C4AE-B74E-8E2A-7913A2E4D9BC}" type="pres">
      <dgm:prSet presAssocID="{B5E492FE-092C-B84E-B43A-A18957C8EC09}" presName="childText1" presStyleLbl="solidAlignAcc1" presStyleIdx="0" presStyleCnt="3" custScaleY="1138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2FD0A3-8D9A-9E49-A6CD-BB4E83A26FFD}" type="pres">
      <dgm:prSet presAssocID="{78A85EFC-1331-3D48-B7C1-87740C0ACC2F}" presName="parentText2" presStyleLbl="node1" presStyleIdx="1" presStyleCnt="3" custScaleY="11386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44E14B-5287-DA49-A95F-C2CC7161858D}" type="pres">
      <dgm:prSet presAssocID="{78A85EFC-1331-3D48-B7C1-87740C0ACC2F}" presName="childText2" presStyleLbl="solidAlignAcc1" presStyleIdx="1" presStyleCnt="3" custScaleY="1138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DCABFA-128A-C544-AD17-6FAC744F3ACA}" type="pres">
      <dgm:prSet presAssocID="{2B165E79-D0D9-EC48-8CC8-57F7EA1DE830}" presName="parentText3" presStyleLbl="node1" presStyleIdx="2" presStyleCnt="3" custScaleY="11386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23C74E-12DA-A44F-9427-86635B7F8386}" type="pres">
      <dgm:prSet presAssocID="{2B165E79-D0D9-EC48-8CC8-57F7EA1DE830}" presName="childText3" presStyleLbl="solidAlignAcc1" presStyleIdx="2" presStyleCnt="3" custScaleY="1138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895C49E-C817-5742-9053-35DB23AE5C62}" type="presOf" srcId="{A3EE9BAC-A53D-BC48-9AF1-494C4E5EF1EC}" destId="{E924A7BF-C4AE-B74E-8E2A-7913A2E4D9BC}" srcOrd="0" destOrd="1" presId="urn:microsoft.com/office/officeart/2009/3/layout/IncreasingArrowsProcess"/>
    <dgm:cxn modelId="{D0C3E842-514B-C047-8FB2-E038E7D36426}" srcId="{5AAA54C1-8C28-8345-BAF5-1533204A3251}" destId="{B5E492FE-092C-B84E-B43A-A18957C8EC09}" srcOrd="0" destOrd="0" parTransId="{190A10BD-38B3-B843-A03E-3E050535886A}" sibTransId="{031A6E93-E899-9144-AE13-6C165B448CF7}"/>
    <dgm:cxn modelId="{5F70143C-D957-994B-843A-E02162D5240A}" srcId="{B5E492FE-092C-B84E-B43A-A18957C8EC09}" destId="{3AA59E2B-776D-A04B-9514-E83DB300F8DB}" srcOrd="0" destOrd="0" parTransId="{A4D7FECB-E2AD-4E41-A2C0-ADE8C4647736}" sibTransId="{D6E5885F-B433-9848-84B4-AB4CFA7B9779}"/>
    <dgm:cxn modelId="{62B4E163-13E2-6742-93F2-645CEAE7DA25}" type="presOf" srcId="{B5E492FE-092C-B84E-B43A-A18957C8EC09}" destId="{5F9D4F79-C16E-9E43-95C2-9CCA643CDC3E}" srcOrd="0" destOrd="0" presId="urn:microsoft.com/office/officeart/2009/3/layout/IncreasingArrowsProcess"/>
    <dgm:cxn modelId="{F74A8648-CBBD-8041-B68E-CDE24377C20C}" srcId="{78A85EFC-1331-3D48-B7C1-87740C0ACC2F}" destId="{C4B8F9A2-2B26-C346-BD3B-CECA15CC8944}" srcOrd="0" destOrd="0" parTransId="{1B801E81-3DAD-864A-BC46-001DB9CE3E25}" sibTransId="{3C65E2BA-34A3-B243-B907-3B16BBE48687}"/>
    <dgm:cxn modelId="{61A0F279-6A5D-A24E-91CD-85E02B34A5A9}" srcId="{2B165E79-D0D9-EC48-8CC8-57F7EA1DE830}" destId="{2E861948-EEFB-4C44-846E-050F8763EAC5}" srcOrd="1" destOrd="0" parTransId="{BAA374D1-3B0D-0A4D-B529-8BEF9BCC4277}" sibTransId="{64758218-2B82-9D4E-B78B-0D59B9F5B9CD}"/>
    <dgm:cxn modelId="{097D698F-C1E3-4F4A-A4F0-440B91D5AF4C}" srcId="{5AAA54C1-8C28-8345-BAF5-1533204A3251}" destId="{2B165E79-D0D9-EC48-8CC8-57F7EA1DE830}" srcOrd="2" destOrd="0" parTransId="{099846E1-A894-B944-912D-A44858D58766}" sibTransId="{A3954F2D-4A25-4E46-BA63-3D705EADE900}"/>
    <dgm:cxn modelId="{8E7FE014-EC19-AB48-9B83-32590DE22D1E}" type="presOf" srcId="{2E861948-EEFB-4C44-846E-050F8763EAC5}" destId="{2823C74E-12DA-A44F-9427-86635B7F8386}" srcOrd="0" destOrd="1" presId="urn:microsoft.com/office/officeart/2009/3/layout/IncreasingArrowsProcess"/>
    <dgm:cxn modelId="{B810DABB-5AF6-E146-8565-9790FE230ADE}" srcId="{5AAA54C1-8C28-8345-BAF5-1533204A3251}" destId="{78A85EFC-1331-3D48-B7C1-87740C0ACC2F}" srcOrd="1" destOrd="0" parTransId="{CC00ADA9-B634-0046-B2A7-4D0AC7627935}" sibTransId="{F498F569-B0E6-0C4D-8FB3-4FD23E94287A}"/>
    <dgm:cxn modelId="{C19D974F-AA1E-4B48-8CB4-4C151BB66C3F}" type="presOf" srcId="{C4B8F9A2-2B26-C346-BD3B-CECA15CC8944}" destId="{7044E14B-5287-DA49-A95F-C2CC7161858D}" srcOrd="0" destOrd="0" presId="urn:microsoft.com/office/officeart/2009/3/layout/IncreasingArrowsProcess"/>
    <dgm:cxn modelId="{52162FD5-4E93-7540-9115-0EA33C6D8826}" srcId="{78A85EFC-1331-3D48-B7C1-87740C0ACC2F}" destId="{50FE1442-E83D-374E-A772-D56C9EA66434}" srcOrd="1" destOrd="0" parTransId="{9D39C45E-5494-A648-9BFA-A55358DD798B}" sibTransId="{D9878569-FF82-0F46-8EC7-7F4561E11375}"/>
    <dgm:cxn modelId="{76A55C15-B267-1F48-B270-617B265D2075}" type="presOf" srcId="{5AAA54C1-8C28-8345-BAF5-1533204A3251}" destId="{55F87337-35F8-354A-87FB-4ACE641C3CDE}" srcOrd="0" destOrd="0" presId="urn:microsoft.com/office/officeart/2009/3/layout/IncreasingArrowsProcess"/>
    <dgm:cxn modelId="{6BB4BC16-06FB-644F-8AC2-4ACC2388C0A5}" type="presOf" srcId="{1E308B55-DE13-4641-BA49-E6BD02CCD890}" destId="{2823C74E-12DA-A44F-9427-86635B7F8386}" srcOrd="0" destOrd="0" presId="urn:microsoft.com/office/officeart/2009/3/layout/IncreasingArrowsProcess"/>
    <dgm:cxn modelId="{BE8E725F-F89E-3549-9E3A-B2051826D842}" srcId="{B5E492FE-092C-B84E-B43A-A18957C8EC09}" destId="{A3EE9BAC-A53D-BC48-9AF1-494C4E5EF1EC}" srcOrd="1" destOrd="0" parTransId="{05CC0F04-3906-3B42-96CB-746370A2B813}" sibTransId="{A1B54C4D-31A6-8342-ACB6-B3300C12DAAC}"/>
    <dgm:cxn modelId="{EEDD7A32-EC34-6342-8F84-FD093A160204}" type="presOf" srcId="{2B165E79-D0D9-EC48-8CC8-57F7EA1DE830}" destId="{9CDCABFA-128A-C544-AD17-6FAC744F3ACA}" srcOrd="0" destOrd="0" presId="urn:microsoft.com/office/officeart/2009/3/layout/IncreasingArrowsProcess"/>
    <dgm:cxn modelId="{3B9BC846-CCD3-AD47-BFC6-3896D366E889}" srcId="{2B165E79-D0D9-EC48-8CC8-57F7EA1DE830}" destId="{1E308B55-DE13-4641-BA49-E6BD02CCD890}" srcOrd="0" destOrd="0" parTransId="{8E16B4F2-4445-434D-9556-0600C0B9603B}" sibTransId="{EE1CC681-6A8D-FA4B-B576-8BF1B4F3919F}"/>
    <dgm:cxn modelId="{449BC533-6691-EA40-9D0C-56F8B85F9300}" type="presOf" srcId="{3AA59E2B-776D-A04B-9514-E83DB300F8DB}" destId="{E924A7BF-C4AE-B74E-8E2A-7913A2E4D9BC}" srcOrd="0" destOrd="0" presId="urn:microsoft.com/office/officeart/2009/3/layout/IncreasingArrowsProcess"/>
    <dgm:cxn modelId="{AA6D5943-FBA3-3A4C-96E8-C79F6CD8A6FD}" type="presOf" srcId="{50FE1442-E83D-374E-A772-D56C9EA66434}" destId="{7044E14B-5287-DA49-A95F-C2CC7161858D}" srcOrd="0" destOrd="1" presId="urn:microsoft.com/office/officeart/2009/3/layout/IncreasingArrowsProcess"/>
    <dgm:cxn modelId="{31B37FE5-8203-304D-BE59-AEEFF2863996}" type="presOf" srcId="{78A85EFC-1331-3D48-B7C1-87740C0ACC2F}" destId="{332FD0A3-8D9A-9E49-A6CD-BB4E83A26FFD}" srcOrd="0" destOrd="0" presId="urn:microsoft.com/office/officeart/2009/3/layout/IncreasingArrowsProcess"/>
    <dgm:cxn modelId="{540918B1-9E0A-9D4C-BDA2-27C740B13452}" type="presParOf" srcId="{55F87337-35F8-354A-87FB-4ACE641C3CDE}" destId="{5F9D4F79-C16E-9E43-95C2-9CCA643CDC3E}" srcOrd="0" destOrd="0" presId="urn:microsoft.com/office/officeart/2009/3/layout/IncreasingArrowsProcess"/>
    <dgm:cxn modelId="{862C48AB-6A3E-8642-8A8B-71F20D9FF572}" type="presParOf" srcId="{55F87337-35F8-354A-87FB-4ACE641C3CDE}" destId="{E924A7BF-C4AE-B74E-8E2A-7913A2E4D9BC}" srcOrd="1" destOrd="0" presId="urn:microsoft.com/office/officeart/2009/3/layout/IncreasingArrowsProcess"/>
    <dgm:cxn modelId="{40910470-E344-E34C-A073-3FC9024EDC36}" type="presParOf" srcId="{55F87337-35F8-354A-87FB-4ACE641C3CDE}" destId="{332FD0A3-8D9A-9E49-A6CD-BB4E83A26FFD}" srcOrd="2" destOrd="0" presId="urn:microsoft.com/office/officeart/2009/3/layout/IncreasingArrowsProcess"/>
    <dgm:cxn modelId="{FA76B731-799C-344B-946A-371E77737571}" type="presParOf" srcId="{55F87337-35F8-354A-87FB-4ACE641C3CDE}" destId="{7044E14B-5287-DA49-A95F-C2CC7161858D}" srcOrd="3" destOrd="0" presId="urn:microsoft.com/office/officeart/2009/3/layout/IncreasingArrowsProcess"/>
    <dgm:cxn modelId="{23B893F2-DCE0-F745-B869-7196066E350C}" type="presParOf" srcId="{55F87337-35F8-354A-87FB-4ACE641C3CDE}" destId="{9CDCABFA-128A-C544-AD17-6FAC744F3ACA}" srcOrd="4" destOrd="0" presId="urn:microsoft.com/office/officeart/2009/3/layout/IncreasingArrowsProcess"/>
    <dgm:cxn modelId="{DA1FD910-3B62-BB40-8322-475ADAB1F043}" type="presParOf" srcId="{55F87337-35F8-354A-87FB-4ACE641C3CDE}" destId="{2823C74E-12DA-A44F-9427-86635B7F8386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9EE73-1AEF-DB49-BFE4-3C9685898B61}">
      <dsp:nvSpPr>
        <dsp:cNvPr id="0" name=""/>
        <dsp:cNvSpPr/>
      </dsp:nvSpPr>
      <dsp:spPr>
        <a:xfrm>
          <a:off x="2572702" y="2643276"/>
          <a:ext cx="1903095" cy="19030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Matrimonio</a:t>
          </a:r>
          <a:endParaRPr lang="pt-BR" sz="1900" kern="1200" dirty="0"/>
        </a:p>
      </dsp:txBody>
      <dsp:txXfrm>
        <a:off x="2851404" y="2921978"/>
        <a:ext cx="1345691" cy="1345691"/>
      </dsp:txXfrm>
    </dsp:sp>
    <dsp:sp modelId="{5864FA9C-A4E2-A946-8BF1-C59B38A6FBA4}">
      <dsp:nvSpPr>
        <dsp:cNvPr id="0" name=""/>
        <dsp:cNvSpPr/>
      </dsp:nvSpPr>
      <dsp:spPr>
        <a:xfrm rot="11700000">
          <a:off x="876818" y="2837074"/>
          <a:ext cx="1663143" cy="5423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AA0505-0812-5E49-9BF5-FC339491C822}">
      <dsp:nvSpPr>
        <dsp:cNvPr id="0" name=""/>
        <dsp:cNvSpPr/>
      </dsp:nvSpPr>
      <dsp:spPr>
        <a:xfrm>
          <a:off x="1183" y="2169863"/>
          <a:ext cx="1807940" cy="1446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/>
            <a:t>NATURAL</a:t>
          </a:r>
          <a:r>
            <a:rPr lang="pt-BR" sz="2300" kern="1200" dirty="0" smtClean="0"/>
            <a:t>: ética cultural</a:t>
          </a:r>
          <a:endParaRPr lang="pt-BR" sz="2300" kern="1200" dirty="0"/>
        </a:p>
      </dsp:txBody>
      <dsp:txXfrm>
        <a:off x="43545" y="2212225"/>
        <a:ext cx="1723216" cy="1361628"/>
      </dsp:txXfrm>
    </dsp:sp>
    <dsp:sp modelId="{EEF93B63-2FA3-D849-866F-276182EE2650}">
      <dsp:nvSpPr>
        <dsp:cNvPr id="0" name=""/>
        <dsp:cNvSpPr/>
      </dsp:nvSpPr>
      <dsp:spPr>
        <a:xfrm rot="14700000">
          <a:off x="1898191" y="1619850"/>
          <a:ext cx="1663143" cy="5423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45F2EB-ED17-764D-BC66-F2C8C796C8FA}">
      <dsp:nvSpPr>
        <dsp:cNvPr id="0" name=""/>
        <dsp:cNvSpPr/>
      </dsp:nvSpPr>
      <dsp:spPr>
        <a:xfrm>
          <a:off x="1474355" y="414205"/>
          <a:ext cx="1807940" cy="1446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dirty="0" smtClean="0"/>
            <a:t>UNIÓN DE HECHO</a:t>
          </a:r>
          <a:r>
            <a:rPr lang="es-ES_tradnl" sz="2300" kern="1200" dirty="0" smtClean="0"/>
            <a:t>: evidencia</a:t>
          </a:r>
          <a:endParaRPr lang="es-ES_tradnl" sz="2300" kern="1200" dirty="0"/>
        </a:p>
      </dsp:txBody>
      <dsp:txXfrm>
        <a:off x="1516717" y="456567"/>
        <a:ext cx="1723216" cy="1361628"/>
      </dsp:txXfrm>
    </dsp:sp>
    <dsp:sp modelId="{B3ADF99A-1E4C-5D49-9CE1-858C4C0712B6}">
      <dsp:nvSpPr>
        <dsp:cNvPr id="0" name=""/>
        <dsp:cNvSpPr/>
      </dsp:nvSpPr>
      <dsp:spPr>
        <a:xfrm rot="17700000">
          <a:off x="3487165" y="1619850"/>
          <a:ext cx="1663143" cy="5423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2229C5-2786-EE4E-ACF9-5B8AAC41D1C7}">
      <dsp:nvSpPr>
        <dsp:cNvPr id="0" name=""/>
        <dsp:cNvSpPr/>
      </dsp:nvSpPr>
      <dsp:spPr>
        <a:xfrm>
          <a:off x="3766204" y="414205"/>
          <a:ext cx="1807940" cy="1446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dirty="0" smtClean="0"/>
            <a:t>CIVIL</a:t>
          </a:r>
          <a:r>
            <a:rPr lang="es-ES_tradnl" sz="2300" kern="1200" dirty="0" smtClean="0"/>
            <a:t>: según leyes del estado</a:t>
          </a:r>
          <a:endParaRPr lang="es-ES_tradnl" sz="2300" kern="1200" dirty="0"/>
        </a:p>
      </dsp:txBody>
      <dsp:txXfrm>
        <a:off x="3808566" y="456567"/>
        <a:ext cx="1723216" cy="1361628"/>
      </dsp:txXfrm>
    </dsp:sp>
    <dsp:sp modelId="{78B89A3A-8AAF-474D-8D26-6540538C07D9}">
      <dsp:nvSpPr>
        <dsp:cNvPr id="0" name=""/>
        <dsp:cNvSpPr/>
      </dsp:nvSpPr>
      <dsp:spPr>
        <a:xfrm rot="20700000">
          <a:off x="4508537" y="2837074"/>
          <a:ext cx="1663143" cy="5423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02A922-75D4-CA4C-BD24-912D682A62F6}">
      <dsp:nvSpPr>
        <dsp:cNvPr id="0" name=""/>
        <dsp:cNvSpPr/>
      </dsp:nvSpPr>
      <dsp:spPr>
        <a:xfrm>
          <a:off x="5239375" y="2169863"/>
          <a:ext cx="1807940" cy="1446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dirty="0" smtClean="0"/>
            <a:t>RELIGIOSO</a:t>
          </a:r>
          <a:r>
            <a:rPr lang="es-ES_tradnl" sz="2300" kern="1200" dirty="0" smtClean="0"/>
            <a:t>: según el amor de Dios</a:t>
          </a:r>
          <a:endParaRPr lang="es-ES_tradnl" sz="2300" kern="1200" dirty="0"/>
        </a:p>
      </dsp:txBody>
      <dsp:txXfrm>
        <a:off x="5281737" y="2212225"/>
        <a:ext cx="1723216" cy="13616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2F5C1-E21C-7548-B321-1ACE369A4AF7}">
      <dsp:nvSpPr>
        <dsp:cNvPr id="0" name=""/>
        <dsp:cNvSpPr/>
      </dsp:nvSpPr>
      <dsp:spPr>
        <a:xfrm>
          <a:off x="2448143" y="3999357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D3FE06-C1A3-6149-9453-672439B46873}">
      <dsp:nvSpPr>
        <dsp:cNvPr id="0" name=""/>
        <dsp:cNvSpPr/>
      </dsp:nvSpPr>
      <dsp:spPr>
        <a:xfrm>
          <a:off x="2225717" y="4100780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6D6785-DE2D-D148-A433-BF7EA6D6362C}">
      <dsp:nvSpPr>
        <dsp:cNvPr id="0" name=""/>
        <dsp:cNvSpPr/>
      </dsp:nvSpPr>
      <dsp:spPr>
        <a:xfrm>
          <a:off x="1996714" y="4184276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FA5013-49BA-C243-810E-14CDAF1135F6}">
      <dsp:nvSpPr>
        <dsp:cNvPr id="0" name=""/>
        <dsp:cNvSpPr/>
      </dsp:nvSpPr>
      <dsp:spPr>
        <a:xfrm>
          <a:off x="1761134" y="4249375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47B0B2-B55E-2B4D-8181-6D8AFFDAFA19}">
      <dsp:nvSpPr>
        <dsp:cNvPr id="0" name=""/>
        <dsp:cNvSpPr/>
      </dsp:nvSpPr>
      <dsp:spPr>
        <a:xfrm>
          <a:off x="3487926" y="3152127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A04438-12AD-3340-A4BA-284FE9BB1E52}">
      <dsp:nvSpPr>
        <dsp:cNvPr id="0" name=""/>
        <dsp:cNvSpPr/>
      </dsp:nvSpPr>
      <dsp:spPr>
        <a:xfrm>
          <a:off x="4081062" y="1909115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7F7FB7-AD94-794F-A4DB-CD52954DEE4C}">
      <dsp:nvSpPr>
        <dsp:cNvPr id="0" name=""/>
        <dsp:cNvSpPr/>
      </dsp:nvSpPr>
      <dsp:spPr>
        <a:xfrm>
          <a:off x="3920820" y="358061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229598-5D05-7546-902F-F6EEB1DE2B64}">
      <dsp:nvSpPr>
        <dsp:cNvPr id="0" name=""/>
        <dsp:cNvSpPr/>
      </dsp:nvSpPr>
      <dsp:spPr>
        <a:xfrm>
          <a:off x="4063125" y="257111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B12961-D3B1-0645-A29F-6AE520303DC8}">
      <dsp:nvSpPr>
        <dsp:cNvPr id="0" name=""/>
        <dsp:cNvSpPr/>
      </dsp:nvSpPr>
      <dsp:spPr>
        <a:xfrm>
          <a:off x="4205430" y="156160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B733D-0A16-7049-867A-AC693323A430}">
      <dsp:nvSpPr>
        <dsp:cNvPr id="0" name=""/>
        <dsp:cNvSpPr/>
      </dsp:nvSpPr>
      <dsp:spPr>
        <a:xfrm>
          <a:off x="4347734" y="257111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4E2D45-7609-BE4B-8AE2-18335572AB00}">
      <dsp:nvSpPr>
        <dsp:cNvPr id="0" name=""/>
        <dsp:cNvSpPr/>
      </dsp:nvSpPr>
      <dsp:spPr>
        <a:xfrm>
          <a:off x="4490637" y="358061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361519-3666-1942-BFFE-E8558F85ADBC}">
      <dsp:nvSpPr>
        <dsp:cNvPr id="0" name=""/>
        <dsp:cNvSpPr/>
      </dsp:nvSpPr>
      <dsp:spPr>
        <a:xfrm>
          <a:off x="4205430" y="369383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4E533F-B424-FE46-8B0C-3BC2612BAC7D}">
      <dsp:nvSpPr>
        <dsp:cNvPr id="0" name=""/>
        <dsp:cNvSpPr/>
      </dsp:nvSpPr>
      <dsp:spPr>
        <a:xfrm>
          <a:off x="4205430" y="582606"/>
          <a:ext cx="99852" cy="998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B2CC98-19BB-CD42-A9B5-075DAF3BCD7C}">
      <dsp:nvSpPr>
        <dsp:cNvPr id="0" name=""/>
        <dsp:cNvSpPr/>
      </dsp:nvSpPr>
      <dsp:spPr>
        <a:xfrm>
          <a:off x="1191615" y="4449784"/>
          <a:ext cx="2149521" cy="5764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4982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smtClean="0"/>
            <a:t>Indisolubilidad</a:t>
          </a:r>
          <a:endParaRPr lang="pt-BR" sz="1700" b="1" kern="1200"/>
        </a:p>
      </dsp:txBody>
      <dsp:txXfrm>
        <a:off x="1219755" y="4477924"/>
        <a:ext cx="2093241" cy="520175"/>
      </dsp:txXfrm>
    </dsp:sp>
    <dsp:sp modelId="{DFF4C645-58C2-2B40-BB95-43BCD034FCCD}">
      <dsp:nvSpPr>
        <dsp:cNvPr id="0" name=""/>
        <dsp:cNvSpPr/>
      </dsp:nvSpPr>
      <dsp:spPr>
        <a:xfrm>
          <a:off x="595788" y="3884413"/>
          <a:ext cx="996732" cy="9967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2C7CA-4377-3A4B-80DF-DC7C39B5CA34}">
      <dsp:nvSpPr>
        <dsp:cNvPr id="0" name=""/>
        <dsp:cNvSpPr/>
      </dsp:nvSpPr>
      <dsp:spPr>
        <a:xfrm>
          <a:off x="3121102" y="3753980"/>
          <a:ext cx="2149521" cy="5764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4982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err="1" smtClean="0"/>
            <a:t>unidad</a:t>
          </a:r>
          <a:endParaRPr lang="pt-BR" sz="1700" b="1" kern="1200" dirty="0"/>
        </a:p>
      </dsp:txBody>
      <dsp:txXfrm>
        <a:off x="3149242" y="3782120"/>
        <a:ext cx="2093241" cy="520175"/>
      </dsp:txXfrm>
    </dsp:sp>
    <dsp:sp modelId="{1CFF1B20-C254-FB49-8747-F9C879BDC2F4}">
      <dsp:nvSpPr>
        <dsp:cNvPr id="0" name=""/>
        <dsp:cNvSpPr/>
      </dsp:nvSpPr>
      <dsp:spPr>
        <a:xfrm>
          <a:off x="2525275" y="3188609"/>
          <a:ext cx="996732" cy="9967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36F458-06A8-1C40-8811-6188134ACB94}">
      <dsp:nvSpPr>
        <dsp:cNvPr id="0" name=""/>
        <dsp:cNvSpPr/>
      </dsp:nvSpPr>
      <dsp:spPr>
        <a:xfrm>
          <a:off x="3942644" y="2656732"/>
          <a:ext cx="2149521" cy="5764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4982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b="1" kern="1200" smtClean="0"/>
            <a:t>Fidelidad</a:t>
          </a:r>
          <a:endParaRPr lang="es-ES_tradnl" sz="1700" b="1" kern="1200"/>
        </a:p>
      </dsp:txBody>
      <dsp:txXfrm>
        <a:off x="3970784" y="2684872"/>
        <a:ext cx="2093241" cy="520175"/>
      </dsp:txXfrm>
    </dsp:sp>
    <dsp:sp modelId="{DD9E4A71-ABCB-1945-B946-5600D746AD6D}">
      <dsp:nvSpPr>
        <dsp:cNvPr id="0" name=""/>
        <dsp:cNvSpPr/>
      </dsp:nvSpPr>
      <dsp:spPr>
        <a:xfrm>
          <a:off x="3346817" y="2091362"/>
          <a:ext cx="996732" cy="9967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AB6085-231D-6D4D-9BD5-46FA22967849}">
      <dsp:nvSpPr>
        <dsp:cNvPr id="0" name=""/>
        <dsp:cNvSpPr/>
      </dsp:nvSpPr>
      <dsp:spPr>
        <a:xfrm>
          <a:off x="4303189" y="1349564"/>
          <a:ext cx="2149521" cy="5764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4982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b="1" kern="1200" dirty="0" smtClean="0"/>
            <a:t>procreación</a:t>
          </a:r>
          <a:endParaRPr lang="es-ES_tradnl" sz="1700" b="1" kern="1200" dirty="0"/>
        </a:p>
      </dsp:txBody>
      <dsp:txXfrm>
        <a:off x="4331329" y="1377704"/>
        <a:ext cx="2093241" cy="520175"/>
      </dsp:txXfrm>
    </dsp:sp>
    <dsp:sp modelId="{B86D6A8E-FF33-364B-8191-A8265D7AEA79}">
      <dsp:nvSpPr>
        <dsp:cNvPr id="0" name=""/>
        <dsp:cNvSpPr/>
      </dsp:nvSpPr>
      <dsp:spPr>
        <a:xfrm>
          <a:off x="3707362" y="784194"/>
          <a:ext cx="996732" cy="99676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C4F57-4B02-2C4B-A7EB-713F23C91260}">
      <dsp:nvSpPr>
        <dsp:cNvPr id="0" name=""/>
        <dsp:cNvSpPr/>
      </dsp:nvSpPr>
      <dsp:spPr>
        <a:xfrm>
          <a:off x="1669084" y="2257861"/>
          <a:ext cx="1687410" cy="168768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9A2718-B060-5949-91FD-3E1ED27580B3}">
      <dsp:nvSpPr>
        <dsp:cNvPr id="0" name=""/>
        <dsp:cNvSpPr/>
      </dsp:nvSpPr>
      <dsp:spPr>
        <a:xfrm>
          <a:off x="2745390" y="1015025"/>
          <a:ext cx="501148" cy="500826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D1C493-A692-D64F-A7FE-0743446A8B47}">
      <dsp:nvSpPr>
        <dsp:cNvPr id="0" name=""/>
        <dsp:cNvSpPr/>
      </dsp:nvSpPr>
      <dsp:spPr>
        <a:xfrm>
          <a:off x="1733930" y="2322626"/>
          <a:ext cx="1558423" cy="15581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D8C4D6-458E-8E45-9CDB-D29397EB647E}">
      <dsp:nvSpPr>
        <dsp:cNvPr id="0" name=""/>
        <dsp:cNvSpPr/>
      </dsp:nvSpPr>
      <dsp:spPr>
        <a:xfrm>
          <a:off x="3479139" y="2576702"/>
          <a:ext cx="883177" cy="8829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0D41AE-8D6E-3749-906B-C53B3DD113C7}">
      <dsp:nvSpPr>
        <dsp:cNvPr id="0" name=""/>
        <dsp:cNvSpPr/>
      </dsp:nvSpPr>
      <dsp:spPr>
        <a:xfrm>
          <a:off x="3531298" y="2628866"/>
          <a:ext cx="778859" cy="77893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70CFE6-9624-8749-A503-EA84FBFC714B}">
      <dsp:nvSpPr>
        <dsp:cNvPr id="0" name=""/>
        <dsp:cNvSpPr/>
      </dsp:nvSpPr>
      <dsp:spPr>
        <a:xfrm>
          <a:off x="3133763" y="1330350"/>
          <a:ext cx="1131989" cy="11323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639BB1-DBB1-3E42-AC8F-48ED4E9686E0}">
      <dsp:nvSpPr>
        <dsp:cNvPr id="0" name=""/>
        <dsp:cNvSpPr/>
      </dsp:nvSpPr>
      <dsp:spPr>
        <a:xfrm>
          <a:off x="4080376" y="1052243"/>
          <a:ext cx="370751" cy="371004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20312B-9E1F-E94D-9F9F-F2F4B326CC04}">
      <dsp:nvSpPr>
        <dsp:cNvPr id="0" name=""/>
        <dsp:cNvSpPr/>
      </dsp:nvSpPr>
      <dsp:spPr>
        <a:xfrm>
          <a:off x="4451832" y="3463479"/>
          <a:ext cx="278415" cy="278106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E3BE5F-7563-4841-A764-C2CCE197F6B3}">
      <dsp:nvSpPr>
        <dsp:cNvPr id="0" name=""/>
        <dsp:cNvSpPr/>
      </dsp:nvSpPr>
      <dsp:spPr>
        <a:xfrm>
          <a:off x="3193675" y="1390133"/>
          <a:ext cx="1012869" cy="101278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5D1C6A-6CA7-1243-B8E5-796B7B329446}">
      <dsp:nvSpPr>
        <dsp:cNvPr id="0" name=""/>
        <dsp:cNvSpPr/>
      </dsp:nvSpPr>
      <dsp:spPr>
        <a:xfrm>
          <a:off x="0" y="1390133"/>
          <a:ext cx="2504332" cy="813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" numCol="1" spcCol="1270" anchor="b" anchorCtr="0">
          <a:noAutofit/>
        </a:bodyPr>
        <a:lstStyle/>
        <a:p>
          <a:pPr lvl="0" algn="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b="1" kern="1200" dirty="0" smtClean="0"/>
            <a:t>Totalidad </a:t>
          </a:r>
          <a:r>
            <a:rPr lang="es-ES_tradnl" sz="2500" b="0" kern="1200" dirty="0" smtClean="0"/>
            <a:t>de la persona</a:t>
          </a:r>
          <a:endParaRPr lang="es-ES_tradnl" sz="2500" b="0" kern="1200" dirty="0"/>
        </a:p>
      </dsp:txBody>
      <dsp:txXfrm>
        <a:off x="0" y="1390133"/>
        <a:ext cx="2504332" cy="813220"/>
      </dsp:txXfrm>
    </dsp:sp>
    <dsp:sp modelId="{C7E54F16-D880-4048-AD61-1B7135D09F5D}">
      <dsp:nvSpPr>
        <dsp:cNvPr id="0" name=""/>
        <dsp:cNvSpPr/>
      </dsp:nvSpPr>
      <dsp:spPr>
        <a:xfrm>
          <a:off x="4544167" y="2628866"/>
          <a:ext cx="2504332" cy="778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b="1" kern="1200" dirty="0" err="1" smtClean="0"/>
            <a:t>Únicamente</a:t>
          </a:r>
          <a:r>
            <a:rPr lang="it-IT" sz="2500" b="1" kern="1200" dirty="0" smtClean="0"/>
            <a:t> </a:t>
          </a:r>
          <a:r>
            <a:rPr lang="it-IT" sz="2500" b="0" kern="1200" dirty="0" smtClean="0"/>
            <a:t>a una persona</a:t>
          </a:r>
          <a:endParaRPr lang="it-IT" sz="2500" b="0" kern="1200" dirty="0"/>
        </a:p>
      </dsp:txBody>
      <dsp:txXfrm>
        <a:off x="4544167" y="2628866"/>
        <a:ext cx="2504332" cy="778933"/>
      </dsp:txXfrm>
    </dsp:sp>
    <dsp:sp modelId="{457C30E1-8C08-E842-A4A3-72B9F1839526}">
      <dsp:nvSpPr>
        <dsp:cNvPr id="0" name=""/>
        <dsp:cNvSpPr/>
      </dsp:nvSpPr>
      <dsp:spPr>
        <a:xfrm>
          <a:off x="4451832" y="1390133"/>
          <a:ext cx="2504332" cy="1012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b="1" kern="1200" dirty="0" smtClean="0"/>
            <a:t>Siempre </a:t>
          </a:r>
          <a:r>
            <a:rPr lang="es-ES_tradnl" sz="2500" b="0" kern="1200" dirty="0" smtClean="0"/>
            <a:t>con la misma persona</a:t>
          </a:r>
          <a:endParaRPr lang="es-ES_tradnl" sz="2500" b="0" kern="1200" dirty="0"/>
        </a:p>
      </dsp:txBody>
      <dsp:txXfrm>
        <a:off x="4451832" y="1390133"/>
        <a:ext cx="2504332" cy="10127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9ABBB-5657-504F-9386-6CAAD6139CBE}">
      <dsp:nvSpPr>
        <dsp:cNvPr id="0" name=""/>
        <dsp:cNvSpPr/>
      </dsp:nvSpPr>
      <dsp:spPr>
        <a:xfrm rot="5400000">
          <a:off x="-323308" y="1378969"/>
          <a:ext cx="1433085" cy="17314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FF61B9-5D62-2E49-8ABC-B85E202280E1}">
      <dsp:nvSpPr>
        <dsp:cNvPr id="0" name=""/>
        <dsp:cNvSpPr/>
      </dsp:nvSpPr>
      <dsp:spPr>
        <a:xfrm>
          <a:off x="3544" y="460211"/>
          <a:ext cx="1923882" cy="1154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smtClean="0"/>
            <a:t>Sexo</a:t>
          </a:r>
          <a:endParaRPr lang="pt-BR" sz="2200" b="1" kern="1200"/>
        </a:p>
      </dsp:txBody>
      <dsp:txXfrm>
        <a:off x="37353" y="494020"/>
        <a:ext cx="1856264" cy="1086711"/>
      </dsp:txXfrm>
    </dsp:sp>
    <dsp:sp modelId="{E8CFCF85-FC36-6442-9C9B-1B2A0F0D89D0}">
      <dsp:nvSpPr>
        <dsp:cNvPr id="0" name=""/>
        <dsp:cNvSpPr/>
      </dsp:nvSpPr>
      <dsp:spPr>
        <a:xfrm rot="5400000">
          <a:off x="-323308" y="2821881"/>
          <a:ext cx="1433085" cy="17314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97A178-242D-3940-8AF0-1EC5F46ABE63}">
      <dsp:nvSpPr>
        <dsp:cNvPr id="0" name=""/>
        <dsp:cNvSpPr/>
      </dsp:nvSpPr>
      <dsp:spPr>
        <a:xfrm>
          <a:off x="3544" y="1903123"/>
          <a:ext cx="1923882" cy="1154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b="1" kern="1200" smtClean="0"/>
            <a:t>Dinero</a:t>
          </a:r>
          <a:endParaRPr lang="es-ES_tradnl" sz="2200" b="1" kern="1200"/>
        </a:p>
      </dsp:txBody>
      <dsp:txXfrm>
        <a:off x="37353" y="1936932"/>
        <a:ext cx="1856264" cy="1086711"/>
      </dsp:txXfrm>
    </dsp:sp>
    <dsp:sp modelId="{1A96D67F-9B52-F84E-B896-12E1EFC01E21}">
      <dsp:nvSpPr>
        <dsp:cNvPr id="0" name=""/>
        <dsp:cNvSpPr/>
      </dsp:nvSpPr>
      <dsp:spPr>
        <a:xfrm>
          <a:off x="398147" y="3543336"/>
          <a:ext cx="2548937" cy="17314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48CA1C-5E91-EC4A-8C50-B3EE526C0001}">
      <dsp:nvSpPr>
        <dsp:cNvPr id="0" name=""/>
        <dsp:cNvSpPr/>
      </dsp:nvSpPr>
      <dsp:spPr>
        <a:xfrm>
          <a:off x="3544" y="3346035"/>
          <a:ext cx="1923882" cy="1154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b="1" kern="1200" smtClean="0"/>
            <a:t>Tiempo</a:t>
          </a:r>
          <a:endParaRPr lang="es-ES_tradnl" sz="2200" b="1" kern="1200"/>
        </a:p>
      </dsp:txBody>
      <dsp:txXfrm>
        <a:off x="37353" y="3379844"/>
        <a:ext cx="1856264" cy="1086711"/>
      </dsp:txXfrm>
    </dsp:sp>
    <dsp:sp modelId="{5709A2CE-2969-994A-A7C3-DDA3EFA0D5A6}">
      <dsp:nvSpPr>
        <dsp:cNvPr id="0" name=""/>
        <dsp:cNvSpPr/>
      </dsp:nvSpPr>
      <dsp:spPr>
        <a:xfrm rot="16200000">
          <a:off x="2235455" y="2821881"/>
          <a:ext cx="1433085" cy="17314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43F262-4CAE-7D4E-9509-293D612629F2}">
      <dsp:nvSpPr>
        <dsp:cNvPr id="0" name=""/>
        <dsp:cNvSpPr/>
      </dsp:nvSpPr>
      <dsp:spPr>
        <a:xfrm>
          <a:off x="2562308" y="3346035"/>
          <a:ext cx="1923882" cy="1154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smtClean="0"/>
            <a:t>Objetivos</a:t>
          </a:r>
          <a:endParaRPr lang="pt-BR" sz="2200" b="1" kern="1200"/>
        </a:p>
      </dsp:txBody>
      <dsp:txXfrm>
        <a:off x="2596117" y="3379844"/>
        <a:ext cx="1856264" cy="1086711"/>
      </dsp:txXfrm>
    </dsp:sp>
    <dsp:sp modelId="{3E02E078-F3F1-804F-8994-422317C6EC7E}">
      <dsp:nvSpPr>
        <dsp:cNvPr id="0" name=""/>
        <dsp:cNvSpPr/>
      </dsp:nvSpPr>
      <dsp:spPr>
        <a:xfrm rot="16200000">
          <a:off x="2235455" y="1378969"/>
          <a:ext cx="1433085" cy="17314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29B15A-C246-CF4F-BFF0-0D3D1F14F726}">
      <dsp:nvSpPr>
        <dsp:cNvPr id="0" name=""/>
        <dsp:cNvSpPr/>
      </dsp:nvSpPr>
      <dsp:spPr>
        <a:xfrm>
          <a:off x="2562308" y="1903123"/>
          <a:ext cx="1923882" cy="1154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b="1" kern="1200" dirty="0" smtClean="0"/>
            <a:t>Aficiones</a:t>
          </a:r>
          <a:endParaRPr lang="es-ES_tradnl" sz="2200" b="1" kern="1200" dirty="0"/>
        </a:p>
      </dsp:txBody>
      <dsp:txXfrm>
        <a:off x="2596117" y="1936932"/>
        <a:ext cx="1856264" cy="1086711"/>
      </dsp:txXfrm>
    </dsp:sp>
    <dsp:sp modelId="{7999F231-1D5D-E44A-96F0-3CEF6A315AA0}">
      <dsp:nvSpPr>
        <dsp:cNvPr id="0" name=""/>
        <dsp:cNvSpPr/>
      </dsp:nvSpPr>
      <dsp:spPr>
        <a:xfrm>
          <a:off x="2956911" y="657513"/>
          <a:ext cx="2548937" cy="17314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C93905-AA57-F245-B0FE-F9F5C27D5C19}">
      <dsp:nvSpPr>
        <dsp:cNvPr id="0" name=""/>
        <dsp:cNvSpPr/>
      </dsp:nvSpPr>
      <dsp:spPr>
        <a:xfrm>
          <a:off x="2562308" y="460211"/>
          <a:ext cx="1923882" cy="1154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200" b="1" kern="1200" smtClean="0"/>
            <a:t>Afectos</a:t>
          </a:r>
          <a:endParaRPr lang="es-ES_tradnl" sz="2200" b="1" kern="1200"/>
        </a:p>
      </dsp:txBody>
      <dsp:txXfrm>
        <a:off x="2596117" y="494020"/>
        <a:ext cx="1856264" cy="1086711"/>
      </dsp:txXfrm>
    </dsp:sp>
    <dsp:sp modelId="{3E9C6E5A-71C7-5145-9A15-726F285C89A4}">
      <dsp:nvSpPr>
        <dsp:cNvPr id="0" name=""/>
        <dsp:cNvSpPr/>
      </dsp:nvSpPr>
      <dsp:spPr>
        <a:xfrm rot="5400000">
          <a:off x="4794219" y="1378969"/>
          <a:ext cx="1433085" cy="17314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2A648B-2F08-0240-8A8D-3E36D186719D}">
      <dsp:nvSpPr>
        <dsp:cNvPr id="0" name=""/>
        <dsp:cNvSpPr/>
      </dsp:nvSpPr>
      <dsp:spPr>
        <a:xfrm>
          <a:off x="5121072" y="460211"/>
          <a:ext cx="1923882" cy="1154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Dificuldades</a:t>
          </a:r>
          <a:endParaRPr lang="pt-BR" sz="2200" b="1" kern="1200" dirty="0"/>
        </a:p>
      </dsp:txBody>
      <dsp:txXfrm>
        <a:off x="5154881" y="494020"/>
        <a:ext cx="1856264" cy="1086711"/>
      </dsp:txXfrm>
    </dsp:sp>
    <dsp:sp modelId="{AB49DFD0-823E-F04C-B2E0-78DC9106D47E}">
      <dsp:nvSpPr>
        <dsp:cNvPr id="0" name=""/>
        <dsp:cNvSpPr/>
      </dsp:nvSpPr>
      <dsp:spPr>
        <a:xfrm rot="5400000">
          <a:off x="4794219" y="2821881"/>
          <a:ext cx="1433085" cy="17314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110B6C-9B51-B744-A8A5-50CF8C96D43E}">
      <dsp:nvSpPr>
        <dsp:cNvPr id="0" name=""/>
        <dsp:cNvSpPr/>
      </dsp:nvSpPr>
      <dsp:spPr>
        <a:xfrm>
          <a:off x="5121072" y="1903123"/>
          <a:ext cx="1923882" cy="1154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err="1" smtClean="0"/>
            <a:t>Heridas</a:t>
          </a:r>
          <a:endParaRPr lang="pt-BR" sz="2200" b="1" kern="1200" dirty="0"/>
        </a:p>
      </dsp:txBody>
      <dsp:txXfrm>
        <a:off x="5154881" y="1936932"/>
        <a:ext cx="1856264" cy="1086711"/>
      </dsp:txXfrm>
    </dsp:sp>
    <dsp:sp modelId="{08F4F4AC-1539-C249-908E-6FDAF40D0AF6}">
      <dsp:nvSpPr>
        <dsp:cNvPr id="0" name=""/>
        <dsp:cNvSpPr/>
      </dsp:nvSpPr>
      <dsp:spPr>
        <a:xfrm>
          <a:off x="5121072" y="3346035"/>
          <a:ext cx="1923882" cy="1154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err="1" smtClean="0"/>
            <a:t>Hijos</a:t>
          </a:r>
          <a:endParaRPr lang="pt-BR" sz="2200" b="1" kern="1200" dirty="0"/>
        </a:p>
      </dsp:txBody>
      <dsp:txXfrm>
        <a:off x="5154881" y="3379844"/>
        <a:ext cx="1856264" cy="10867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F4F2E-52F5-384E-85FC-1261231A5D7C}">
      <dsp:nvSpPr>
        <dsp:cNvPr id="0" name=""/>
        <dsp:cNvSpPr/>
      </dsp:nvSpPr>
      <dsp:spPr>
        <a:xfrm>
          <a:off x="930" y="1510651"/>
          <a:ext cx="1212046" cy="121204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2D3B2F-CB51-C54A-9DE5-F63DF7E8DE2D}">
      <dsp:nvSpPr>
        <dsp:cNvPr id="0" name=""/>
        <dsp:cNvSpPr/>
      </dsp:nvSpPr>
      <dsp:spPr>
        <a:xfrm>
          <a:off x="198240" y="2237879"/>
          <a:ext cx="1212046" cy="1212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b="1" kern="1200" smtClean="0"/>
            <a:t>Don</a:t>
          </a:r>
          <a:endParaRPr lang="de-DE" sz="1300" b="1" kern="1200"/>
        </a:p>
      </dsp:txBody>
      <dsp:txXfrm>
        <a:off x="233740" y="2273379"/>
        <a:ext cx="1141046" cy="1141046"/>
      </dsp:txXfrm>
    </dsp:sp>
    <dsp:sp modelId="{273CDAE0-77B4-5240-A907-BA4437258816}">
      <dsp:nvSpPr>
        <dsp:cNvPr id="0" name=""/>
        <dsp:cNvSpPr/>
      </dsp:nvSpPr>
      <dsp:spPr>
        <a:xfrm>
          <a:off x="1446443" y="1971055"/>
          <a:ext cx="233466" cy="2912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>
        <a:off x="1446443" y="2029302"/>
        <a:ext cx="163426" cy="174743"/>
      </dsp:txXfrm>
    </dsp:sp>
    <dsp:sp modelId="{76FE90D3-2B12-F244-A850-F1B942FB7FD4}">
      <dsp:nvSpPr>
        <dsp:cNvPr id="0" name=""/>
        <dsp:cNvSpPr/>
      </dsp:nvSpPr>
      <dsp:spPr>
        <a:xfrm>
          <a:off x="1880025" y="1510651"/>
          <a:ext cx="1212046" cy="121204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70E78BA-BF84-C64A-8388-0A32B401726B}">
      <dsp:nvSpPr>
        <dsp:cNvPr id="0" name=""/>
        <dsp:cNvSpPr/>
      </dsp:nvSpPr>
      <dsp:spPr>
        <a:xfrm>
          <a:off x="2077334" y="2237879"/>
          <a:ext cx="1212046" cy="1212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300" b="1" kern="1200" smtClean="0"/>
            <a:t>Decisión</a:t>
          </a:r>
          <a:endParaRPr lang="es-ES_tradnl" sz="1300" b="1" kern="1200"/>
        </a:p>
      </dsp:txBody>
      <dsp:txXfrm>
        <a:off x="2112834" y="2273379"/>
        <a:ext cx="1141046" cy="1141046"/>
      </dsp:txXfrm>
    </dsp:sp>
    <dsp:sp modelId="{812CEC8B-4844-9442-9C34-EC41A9797FE3}">
      <dsp:nvSpPr>
        <dsp:cNvPr id="0" name=""/>
        <dsp:cNvSpPr/>
      </dsp:nvSpPr>
      <dsp:spPr>
        <a:xfrm>
          <a:off x="3325537" y="1971055"/>
          <a:ext cx="233466" cy="2912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>
        <a:off x="3325537" y="2029302"/>
        <a:ext cx="163426" cy="174743"/>
      </dsp:txXfrm>
    </dsp:sp>
    <dsp:sp modelId="{C32CF8AA-3A17-1044-8304-75EB6484C669}">
      <dsp:nvSpPr>
        <dsp:cNvPr id="0" name=""/>
        <dsp:cNvSpPr/>
      </dsp:nvSpPr>
      <dsp:spPr>
        <a:xfrm>
          <a:off x="3759119" y="1510651"/>
          <a:ext cx="1212046" cy="121204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B387D4-62E0-2C48-A87B-D211D135B97B}">
      <dsp:nvSpPr>
        <dsp:cNvPr id="0" name=""/>
        <dsp:cNvSpPr/>
      </dsp:nvSpPr>
      <dsp:spPr>
        <a:xfrm>
          <a:off x="3956428" y="2237879"/>
          <a:ext cx="1212046" cy="1212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300" b="1" kern="1200" smtClean="0"/>
            <a:t>Compromiso</a:t>
          </a:r>
          <a:endParaRPr lang="es-ES_tradnl" sz="1300" b="1" kern="1200"/>
        </a:p>
      </dsp:txBody>
      <dsp:txXfrm>
        <a:off x="3991928" y="2273379"/>
        <a:ext cx="1141046" cy="1141046"/>
      </dsp:txXfrm>
    </dsp:sp>
    <dsp:sp modelId="{A2837D8C-BC36-DA42-B486-9DC153BD5920}">
      <dsp:nvSpPr>
        <dsp:cNvPr id="0" name=""/>
        <dsp:cNvSpPr/>
      </dsp:nvSpPr>
      <dsp:spPr>
        <a:xfrm>
          <a:off x="5204632" y="1971055"/>
          <a:ext cx="233466" cy="2912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kern="1200"/>
        </a:p>
      </dsp:txBody>
      <dsp:txXfrm>
        <a:off x="5204632" y="2029302"/>
        <a:ext cx="163426" cy="174743"/>
      </dsp:txXfrm>
    </dsp:sp>
    <dsp:sp modelId="{B261DFD4-0D6A-C749-BFA3-9A57636B220F}">
      <dsp:nvSpPr>
        <dsp:cNvPr id="0" name=""/>
        <dsp:cNvSpPr/>
      </dsp:nvSpPr>
      <dsp:spPr>
        <a:xfrm>
          <a:off x="5638213" y="1510651"/>
          <a:ext cx="1212046" cy="121204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FBED335-107A-0348-A935-3F9EC99355A7}">
      <dsp:nvSpPr>
        <dsp:cNvPr id="0" name=""/>
        <dsp:cNvSpPr/>
      </dsp:nvSpPr>
      <dsp:spPr>
        <a:xfrm>
          <a:off x="5835523" y="2237879"/>
          <a:ext cx="1212046" cy="1212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/>
            <a:t>Entrega</a:t>
          </a:r>
          <a:endParaRPr lang="pt-BR" sz="1300" b="1" kern="1200" dirty="0"/>
        </a:p>
      </dsp:txBody>
      <dsp:txXfrm>
        <a:off x="5871023" y="2273379"/>
        <a:ext cx="1141046" cy="11410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B95E6-BABD-454B-8044-0818738722DD}">
      <dsp:nvSpPr>
        <dsp:cNvPr id="0" name=""/>
        <dsp:cNvSpPr/>
      </dsp:nvSpPr>
      <dsp:spPr>
        <a:xfrm>
          <a:off x="3097" y="42567"/>
          <a:ext cx="1354289" cy="812573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Paciencia</a:t>
          </a:r>
          <a:endParaRPr lang="es-ES_tradnl" sz="1100" b="1" kern="1200"/>
        </a:p>
      </dsp:txBody>
      <dsp:txXfrm>
        <a:off x="26896" y="66366"/>
        <a:ext cx="1306691" cy="764975"/>
      </dsp:txXfrm>
    </dsp:sp>
    <dsp:sp modelId="{00103858-B3A9-864C-A160-C1829B7DCAF9}">
      <dsp:nvSpPr>
        <dsp:cNvPr id="0" name=""/>
        <dsp:cNvSpPr/>
      </dsp:nvSpPr>
      <dsp:spPr>
        <a:xfrm>
          <a:off x="1476564" y="280922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1476564" y="348095"/>
        <a:ext cx="200976" cy="201517"/>
      </dsp:txXfrm>
    </dsp:sp>
    <dsp:sp modelId="{31AFF0C1-00EB-C541-9765-816D7F819F95}">
      <dsp:nvSpPr>
        <dsp:cNvPr id="0" name=""/>
        <dsp:cNvSpPr/>
      </dsp:nvSpPr>
      <dsp:spPr>
        <a:xfrm>
          <a:off x="1899102" y="42567"/>
          <a:ext cx="1354289" cy="812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Actitud de servicio</a:t>
          </a:r>
          <a:endParaRPr lang="es-ES_tradnl" sz="1100" b="1" kern="1200"/>
        </a:p>
      </dsp:txBody>
      <dsp:txXfrm>
        <a:off x="1922901" y="66366"/>
        <a:ext cx="1306691" cy="764975"/>
      </dsp:txXfrm>
    </dsp:sp>
    <dsp:sp modelId="{7EBDA254-F372-0D49-9F5F-7B4294B50827}">
      <dsp:nvSpPr>
        <dsp:cNvPr id="0" name=""/>
        <dsp:cNvSpPr/>
      </dsp:nvSpPr>
      <dsp:spPr>
        <a:xfrm>
          <a:off x="3372569" y="280922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3372569" y="348095"/>
        <a:ext cx="200976" cy="201517"/>
      </dsp:txXfrm>
    </dsp:sp>
    <dsp:sp modelId="{3BB51B13-126C-F44B-825B-EF36E2230676}">
      <dsp:nvSpPr>
        <dsp:cNvPr id="0" name=""/>
        <dsp:cNvSpPr/>
      </dsp:nvSpPr>
      <dsp:spPr>
        <a:xfrm>
          <a:off x="3795107" y="42567"/>
          <a:ext cx="1354289" cy="812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Sanando la envidia</a:t>
          </a:r>
          <a:endParaRPr lang="es-ES_tradnl" sz="1100" b="1" kern="1200"/>
        </a:p>
      </dsp:txBody>
      <dsp:txXfrm>
        <a:off x="3818906" y="66366"/>
        <a:ext cx="1306691" cy="764975"/>
      </dsp:txXfrm>
    </dsp:sp>
    <dsp:sp modelId="{C42745BC-F56D-054F-AF6D-9D02539735BE}">
      <dsp:nvSpPr>
        <dsp:cNvPr id="0" name=""/>
        <dsp:cNvSpPr/>
      </dsp:nvSpPr>
      <dsp:spPr>
        <a:xfrm>
          <a:off x="5268574" y="280922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5268574" y="348095"/>
        <a:ext cx="200976" cy="201517"/>
      </dsp:txXfrm>
    </dsp:sp>
    <dsp:sp modelId="{EB1C3395-5F91-E54D-87B0-26CA26732E8D}">
      <dsp:nvSpPr>
        <dsp:cNvPr id="0" name=""/>
        <dsp:cNvSpPr/>
      </dsp:nvSpPr>
      <dsp:spPr>
        <a:xfrm>
          <a:off x="5691113" y="42567"/>
          <a:ext cx="1354289" cy="812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Sin agrandarse</a:t>
          </a:r>
          <a:endParaRPr lang="es-ES_tradnl" sz="1100" b="1" kern="1200"/>
        </a:p>
      </dsp:txBody>
      <dsp:txXfrm>
        <a:off x="5714912" y="66366"/>
        <a:ext cx="1306691" cy="764975"/>
      </dsp:txXfrm>
    </dsp:sp>
    <dsp:sp modelId="{994915CA-75C0-F84C-9B2D-EFC57DD76300}">
      <dsp:nvSpPr>
        <dsp:cNvPr id="0" name=""/>
        <dsp:cNvSpPr/>
      </dsp:nvSpPr>
      <dsp:spPr>
        <a:xfrm rot="5400000">
          <a:off x="6224703" y="949941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 rot="-5400000">
        <a:off x="6267500" y="974318"/>
        <a:ext cx="201517" cy="200976"/>
      </dsp:txXfrm>
    </dsp:sp>
    <dsp:sp modelId="{8D54C862-FEDC-6B47-98A0-1543D4A829AA}">
      <dsp:nvSpPr>
        <dsp:cNvPr id="0" name=""/>
        <dsp:cNvSpPr/>
      </dsp:nvSpPr>
      <dsp:spPr>
        <a:xfrm>
          <a:off x="5691113" y="1396856"/>
          <a:ext cx="1354289" cy="812573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dirty="0" smtClean="0"/>
            <a:t>Amabilidad</a:t>
          </a:r>
          <a:endParaRPr lang="es-ES_tradnl" sz="1100" b="1" kern="1200" dirty="0"/>
        </a:p>
      </dsp:txBody>
      <dsp:txXfrm>
        <a:off x="5714912" y="1420655"/>
        <a:ext cx="1306691" cy="764975"/>
      </dsp:txXfrm>
    </dsp:sp>
    <dsp:sp modelId="{E1345F57-C901-EF4A-B954-886AFC02C732}">
      <dsp:nvSpPr>
        <dsp:cNvPr id="0" name=""/>
        <dsp:cNvSpPr/>
      </dsp:nvSpPr>
      <dsp:spPr>
        <a:xfrm rot="10800000">
          <a:off x="5284826" y="1635211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 rot="10800000">
        <a:off x="5370959" y="1702384"/>
        <a:ext cx="200976" cy="201517"/>
      </dsp:txXfrm>
    </dsp:sp>
    <dsp:sp modelId="{B957444F-838A-9F45-A29F-A2F18D0E2F6F}">
      <dsp:nvSpPr>
        <dsp:cNvPr id="0" name=""/>
        <dsp:cNvSpPr/>
      </dsp:nvSpPr>
      <dsp:spPr>
        <a:xfrm>
          <a:off x="3795107" y="1396856"/>
          <a:ext cx="1354289" cy="812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Desprendimiento</a:t>
          </a:r>
          <a:endParaRPr lang="es-ES_tradnl" sz="1100" b="1" kern="1200"/>
        </a:p>
      </dsp:txBody>
      <dsp:txXfrm>
        <a:off x="3818906" y="1420655"/>
        <a:ext cx="1306691" cy="764975"/>
      </dsp:txXfrm>
    </dsp:sp>
    <dsp:sp modelId="{CF117A99-AF35-9A4E-AF52-9003563FB72E}">
      <dsp:nvSpPr>
        <dsp:cNvPr id="0" name=""/>
        <dsp:cNvSpPr/>
      </dsp:nvSpPr>
      <dsp:spPr>
        <a:xfrm rot="10800000">
          <a:off x="3388821" y="1635211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 rot="10800000">
        <a:off x="3474954" y="1702384"/>
        <a:ext cx="200976" cy="201517"/>
      </dsp:txXfrm>
    </dsp:sp>
    <dsp:sp modelId="{8DB75C9F-EC50-C948-B009-94FC554C1A95}">
      <dsp:nvSpPr>
        <dsp:cNvPr id="0" name=""/>
        <dsp:cNvSpPr/>
      </dsp:nvSpPr>
      <dsp:spPr>
        <a:xfrm>
          <a:off x="1899102" y="1396856"/>
          <a:ext cx="1354289" cy="812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Sin violencia interior</a:t>
          </a:r>
          <a:endParaRPr lang="es-ES_tradnl" sz="1100" b="1" kern="1200"/>
        </a:p>
      </dsp:txBody>
      <dsp:txXfrm>
        <a:off x="1922901" y="1420655"/>
        <a:ext cx="1306691" cy="764975"/>
      </dsp:txXfrm>
    </dsp:sp>
    <dsp:sp modelId="{601DE527-3D71-CF43-9107-1B7142833EEF}">
      <dsp:nvSpPr>
        <dsp:cNvPr id="0" name=""/>
        <dsp:cNvSpPr/>
      </dsp:nvSpPr>
      <dsp:spPr>
        <a:xfrm rot="10800000">
          <a:off x="1492815" y="1635211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 rot="10800000">
        <a:off x="1578948" y="1702384"/>
        <a:ext cx="200976" cy="201517"/>
      </dsp:txXfrm>
    </dsp:sp>
    <dsp:sp modelId="{5D104425-0F5E-B447-BE84-0AC05E026636}">
      <dsp:nvSpPr>
        <dsp:cNvPr id="0" name=""/>
        <dsp:cNvSpPr/>
      </dsp:nvSpPr>
      <dsp:spPr>
        <a:xfrm>
          <a:off x="3097" y="1396856"/>
          <a:ext cx="1354289" cy="812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Perdón</a:t>
          </a:r>
          <a:endParaRPr lang="es-ES_tradnl" sz="1100" b="1" kern="1200"/>
        </a:p>
      </dsp:txBody>
      <dsp:txXfrm>
        <a:off x="26896" y="1420655"/>
        <a:ext cx="1306691" cy="764975"/>
      </dsp:txXfrm>
    </dsp:sp>
    <dsp:sp modelId="{F63FE1C6-684E-2D4A-8080-E9823C0E6B25}">
      <dsp:nvSpPr>
        <dsp:cNvPr id="0" name=""/>
        <dsp:cNvSpPr/>
      </dsp:nvSpPr>
      <dsp:spPr>
        <a:xfrm rot="5400000">
          <a:off x="536687" y="2304230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 rot="-5400000">
        <a:off x="579484" y="2328607"/>
        <a:ext cx="201517" cy="200976"/>
      </dsp:txXfrm>
    </dsp:sp>
    <dsp:sp modelId="{605DD75A-A808-DF42-A61F-E3E8ACAAD5BC}">
      <dsp:nvSpPr>
        <dsp:cNvPr id="0" name=""/>
        <dsp:cNvSpPr/>
      </dsp:nvSpPr>
      <dsp:spPr>
        <a:xfrm>
          <a:off x="3097" y="2751146"/>
          <a:ext cx="1354289" cy="812573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dirty="0" smtClean="0"/>
            <a:t>Alegrarse con los demás</a:t>
          </a:r>
          <a:endParaRPr lang="es-ES_tradnl" sz="1100" b="1" kern="1200" dirty="0"/>
        </a:p>
      </dsp:txBody>
      <dsp:txXfrm>
        <a:off x="26896" y="2774945"/>
        <a:ext cx="1306691" cy="764975"/>
      </dsp:txXfrm>
    </dsp:sp>
    <dsp:sp modelId="{72CDFCBE-FF7B-3347-B96F-4B7EA1075170}">
      <dsp:nvSpPr>
        <dsp:cNvPr id="0" name=""/>
        <dsp:cNvSpPr/>
      </dsp:nvSpPr>
      <dsp:spPr>
        <a:xfrm>
          <a:off x="1476564" y="2989501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1476564" y="3056674"/>
        <a:ext cx="200976" cy="201517"/>
      </dsp:txXfrm>
    </dsp:sp>
    <dsp:sp modelId="{B53AC0DE-CCF6-5244-A172-214C1F0B8FBC}">
      <dsp:nvSpPr>
        <dsp:cNvPr id="0" name=""/>
        <dsp:cNvSpPr/>
      </dsp:nvSpPr>
      <dsp:spPr>
        <a:xfrm>
          <a:off x="1899102" y="2751146"/>
          <a:ext cx="1354289" cy="812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Disculpa todo</a:t>
          </a:r>
          <a:endParaRPr lang="es-ES_tradnl" sz="1100" b="1" kern="1200"/>
        </a:p>
      </dsp:txBody>
      <dsp:txXfrm>
        <a:off x="1922901" y="2774945"/>
        <a:ext cx="1306691" cy="764975"/>
      </dsp:txXfrm>
    </dsp:sp>
    <dsp:sp modelId="{4065D7A6-63C4-134A-9AE0-C212492FF89A}">
      <dsp:nvSpPr>
        <dsp:cNvPr id="0" name=""/>
        <dsp:cNvSpPr/>
      </dsp:nvSpPr>
      <dsp:spPr>
        <a:xfrm>
          <a:off x="3372569" y="2989501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3372569" y="3056674"/>
        <a:ext cx="200976" cy="201517"/>
      </dsp:txXfrm>
    </dsp:sp>
    <dsp:sp modelId="{A3BF11E4-1CB8-F147-8074-2DF37D9A88A9}">
      <dsp:nvSpPr>
        <dsp:cNvPr id="0" name=""/>
        <dsp:cNvSpPr/>
      </dsp:nvSpPr>
      <dsp:spPr>
        <a:xfrm>
          <a:off x="3795107" y="2751146"/>
          <a:ext cx="1354289" cy="812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Confía</a:t>
          </a:r>
          <a:endParaRPr lang="es-ES_tradnl" sz="1100" b="1" kern="1200"/>
        </a:p>
      </dsp:txBody>
      <dsp:txXfrm>
        <a:off x="3818906" y="2774945"/>
        <a:ext cx="1306691" cy="764975"/>
      </dsp:txXfrm>
    </dsp:sp>
    <dsp:sp modelId="{E330A32E-63EF-5C45-A9C8-1B1B109B4ACE}">
      <dsp:nvSpPr>
        <dsp:cNvPr id="0" name=""/>
        <dsp:cNvSpPr/>
      </dsp:nvSpPr>
      <dsp:spPr>
        <a:xfrm>
          <a:off x="5268574" y="2989501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5268574" y="3056674"/>
        <a:ext cx="200976" cy="201517"/>
      </dsp:txXfrm>
    </dsp:sp>
    <dsp:sp modelId="{98B32973-201C-6A4E-BA0A-D99AEAC6AC49}">
      <dsp:nvSpPr>
        <dsp:cNvPr id="0" name=""/>
        <dsp:cNvSpPr/>
      </dsp:nvSpPr>
      <dsp:spPr>
        <a:xfrm>
          <a:off x="5691113" y="2751146"/>
          <a:ext cx="1354289" cy="812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/>
            <a:t>Espera</a:t>
          </a:r>
          <a:endParaRPr lang="es-ES_tradnl" sz="1100" b="1" kern="1200"/>
        </a:p>
      </dsp:txBody>
      <dsp:txXfrm>
        <a:off x="5714912" y="2774945"/>
        <a:ext cx="1306691" cy="764975"/>
      </dsp:txXfrm>
    </dsp:sp>
    <dsp:sp modelId="{EDEF3B94-F35B-7348-9840-2EEC332D204F}">
      <dsp:nvSpPr>
        <dsp:cNvPr id="0" name=""/>
        <dsp:cNvSpPr/>
      </dsp:nvSpPr>
      <dsp:spPr>
        <a:xfrm rot="5400000">
          <a:off x="6224703" y="3658520"/>
          <a:ext cx="287109" cy="335863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 rot="-5400000">
        <a:off x="6267500" y="3682897"/>
        <a:ext cx="201517" cy="200976"/>
      </dsp:txXfrm>
    </dsp:sp>
    <dsp:sp modelId="{4889A18D-2FDA-C946-A982-E265996C18A1}">
      <dsp:nvSpPr>
        <dsp:cNvPr id="0" name=""/>
        <dsp:cNvSpPr/>
      </dsp:nvSpPr>
      <dsp:spPr>
        <a:xfrm>
          <a:off x="5691113" y="4105435"/>
          <a:ext cx="1354289" cy="812573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dirty="0" smtClean="0"/>
            <a:t>Soporta todo</a:t>
          </a:r>
          <a:endParaRPr lang="es-ES_tradnl" sz="1100" b="1" kern="1200" dirty="0"/>
        </a:p>
      </dsp:txBody>
      <dsp:txXfrm>
        <a:off x="5714912" y="4129234"/>
        <a:ext cx="1306691" cy="7649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D4F79-C16E-9E43-95C2-9CCA643CDC3E}">
      <dsp:nvSpPr>
        <dsp:cNvPr id="0" name=""/>
        <dsp:cNvSpPr/>
      </dsp:nvSpPr>
      <dsp:spPr>
        <a:xfrm>
          <a:off x="0" y="664956"/>
          <a:ext cx="7048500" cy="1168807"/>
        </a:xfrm>
        <a:prstGeom prst="rightArrow">
          <a:avLst>
            <a:gd name="adj1" fmla="val 50000"/>
            <a:gd name="adj2" fmla="val 50000"/>
          </a:avLst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2962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Separación</a:t>
          </a:r>
          <a:endParaRPr lang="es-ES_tradnl" sz="2100" b="1" kern="1200" dirty="0"/>
        </a:p>
      </dsp:txBody>
      <dsp:txXfrm>
        <a:off x="0" y="957158"/>
        <a:ext cx="6756298" cy="584403"/>
      </dsp:txXfrm>
    </dsp:sp>
    <dsp:sp modelId="{E924A7BF-C4AE-B74E-8E2A-7913A2E4D9BC}">
      <dsp:nvSpPr>
        <dsp:cNvPr id="0" name=""/>
        <dsp:cNvSpPr/>
      </dsp:nvSpPr>
      <dsp:spPr>
        <a:xfrm>
          <a:off x="0" y="1390659"/>
          <a:ext cx="2170938" cy="2251553"/>
        </a:xfrm>
        <a:prstGeom prst="rect">
          <a:avLst/>
        </a:prstGeom>
        <a:solidFill>
          <a:schemeClr val="accent2">
            <a:lumMod val="25000"/>
            <a:lumOff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Génesis</a:t>
          </a:r>
          <a:r>
            <a:rPr lang="en-US" sz="1800" b="1" kern="1200" dirty="0" smtClean="0"/>
            <a:t> 2, 24-25</a:t>
          </a:r>
          <a:endParaRPr lang="es-ES_tradnl" sz="1800" b="1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Por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tanto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dejará</a:t>
          </a:r>
          <a:r>
            <a:rPr lang="en-US" sz="1800" kern="1200" dirty="0" smtClean="0"/>
            <a:t> el hombre a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padre y a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madre</a:t>
          </a:r>
          <a:r>
            <a:rPr lang="en-US" sz="1800" kern="1200" dirty="0" smtClean="0"/>
            <a:t>, y se </a:t>
          </a:r>
          <a:r>
            <a:rPr lang="en-US" sz="1800" kern="1200" dirty="0" err="1" smtClean="0"/>
            <a:t>unirá</a:t>
          </a:r>
          <a:r>
            <a:rPr lang="en-US" sz="1800" kern="1200" dirty="0" smtClean="0"/>
            <a:t> a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mujer</a:t>
          </a:r>
          <a:r>
            <a:rPr lang="en-US" sz="1800" kern="1200" dirty="0" smtClean="0"/>
            <a:t>, y </a:t>
          </a:r>
          <a:r>
            <a:rPr lang="en-US" sz="1800" kern="1200" dirty="0" err="1" smtClean="0"/>
            <a:t>serán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una</a:t>
          </a:r>
          <a:r>
            <a:rPr lang="en-US" sz="1800" kern="1200" dirty="0" smtClean="0"/>
            <a:t> sola carne</a:t>
          </a:r>
          <a:endParaRPr lang="es-ES" sz="1800" kern="1200" dirty="0"/>
        </a:p>
      </dsp:txBody>
      <dsp:txXfrm>
        <a:off x="0" y="1390659"/>
        <a:ext cx="2170938" cy="2251553"/>
      </dsp:txXfrm>
    </dsp:sp>
    <dsp:sp modelId="{332FD0A3-8D9A-9E49-A6CD-BB4E83A26FFD}">
      <dsp:nvSpPr>
        <dsp:cNvPr id="0" name=""/>
        <dsp:cNvSpPr/>
      </dsp:nvSpPr>
      <dsp:spPr>
        <a:xfrm>
          <a:off x="2170937" y="1007133"/>
          <a:ext cx="4877562" cy="1168807"/>
        </a:xfrm>
        <a:prstGeom prst="rightArrow">
          <a:avLst>
            <a:gd name="adj1" fmla="val 50000"/>
            <a:gd name="adj2" fmla="val 5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2962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Unión</a:t>
          </a:r>
          <a:endParaRPr lang="es-ES_tradnl" sz="2100" b="1" kern="1200" dirty="0"/>
        </a:p>
      </dsp:txBody>
      <dsp:txXfrm>
        <a:off x="2170937" y="1299335"/>
        <a:ext cx="4585360" cy="584403"/>
      </dsp:txXfrm>
    </dsp:sp>
    <dsp:sp modelId="{7044E14B-5287-DA49-A95F-C2CC7161858D}">
      <dsp:nvSpPr>
        <dsp:cNvPr id="0" name=""/>
        <dsp:cNvSpPr/>
      </dsp:nvSpPr>
      <dsp:spPr>
        <a:xfrm>
          <a:off x="2170937" y="1732836"/>
          <a:ext cx="2170938" cy="2251553"/>
        </a:xfrm>
        <a:prstGeom prst="rect">
          <a:avLst/>
        </a:prstGeom>
        <a:solidFill>
          <a:srgbClr val="CCFF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Mateo 19, 6:</a:t>
          </a:r>
          <a:endParaRPr lang="es-ES_tradnl" sz="1800" b="1" kern="1200" dirty="0"/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Así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que</a:t>
          </a:r>
          <a:r>
            <a:rPr lang="en-US" sz="1800" kern="1200" dirty="0" smtClean="0"/>
            <a:t> no son </a:t>
          </a:r>
          <a:r>
            <a:rPr lang="en-US" sz="1800" kern="1200" dirty="0" err="1" smtClean="0"/>
            <a:t>ya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más</a:t>
          </a:r>
          <a:r>
            <a:rPr lang="en-US" sz="1800" kern="1200" dirty="0" smtClean="0"/>
            <a:t> dos, </a:t>
          </a:r>
          <a:r>
            <a:rPr lang="en-US" sz="1800" kern="1200" dirty="0" err="1" smtClean="0"/>
            <a:t>sino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una</a:t>
          </a:r>
          <a:r>
            <a:rPr lang="en-US" sz="1800" kern="1200" dirty="0" smtClean="0"/>
            <a:t> </a:t>
          </a:r>
          <a:r>
            <a:rPr lang="es-ES_tradnl" sz="1800" kern="1200" dirty="0" smtClean="0"/>
            <a:t> </a:t>
          </a:r>
          <a:r>
            <a:rPr lang="en-US" sz="1800" kern="1200" dirty="0" smtClean="0"/>
            <a:t>sola carne; </a:t>
          </a:r>
          <a:r>
            <a:rPr lang="en-US" sz="1800" kern="1200" dirty="0" err="1" smtClean="0"/>
            <a:t>por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tanto</a:t>
          </a:r>
          <a:r>
            <a:rPr lang="en-US" sz="1800" kern="1200" dirty="0" smtClean="0"/>
            <a:t>, lo </a:t>
          </a:r>
          <a:r>
            <a:rPr lang="en-US" sz="1800" kern="1200" dirty="0" err="1" smtClean="0"/>
            <a:t>que</a:t>
          </a:r>
          <a:r>
            <a:rPr lang="en-US" sz="1800" kern="1200" dirty="0" smtClean="0"/>
            <a:t> Dios </a:t>
          </a:r>
          <a:r>
            <a:rPr lang="en-US" sz="1800" kern="1200" dirty="0" err="1" smtClean="0"/>
            <a:t>juntó</a:t>
          </a:r>
          <a:r>
            <a:rPr lang="en-US" sz="1800" kern="1200" dirty="0" smtClean="0"/>
            <a:t>, no lo </a:t>
          </a:r>
          <a:r>
            <a:rPr lang="en-US" sz="1800" kern="1200" dirty="0" err="1" smtClean="0"/>
            <a:t>separe</a:t>
          </a:r>
          <a:r>
            <a:rPr lang="en-US" sz="1800" kern="1200" dirty="0" smtClean="0"/>
            <a:t> el hombre</a:t>
          </a:r>
          <a:endParaRPr lang="es-ES_tradnl" sz="1800" kern="1200" dirty="0"/>
        </a:p>
      </dsp:txBody>
      <dsp:txXfrm>
        <a:off x="2170937" y="1732836"/>
        <a:ext cx="2170938" cy="2251553"/>
      </dsp:txXfrm>
    </dsp:sp>
    <dsp:sp modelId="{9CDCABFA-128A-C544-AD17-6FAC744F3ACA}">
      <dsp:nvSpPr>
        <dsp:cNvPr id="0" name=""/>
        <dsp:cNvSpPr/>
      </dsp:nvSpPr>
      <dsp:spPr>
        <a:xfrm>
          <a:off x="4341876" y="1349310"/>
          <a:ext cx="2706624" cy="1168807"/>
        </a:xfrm>
        <a:prstGeom prst="rightArrow">
          <a:avLst>
            <a:gd name="adj1" fmla="val 50000"/>
            <a:gd name="adj2" fmla="val 5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62962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err="1" smtClean="0"/>
            <a:t>Intimidad</a:t>
          </a:r>
          <a:endParaRPr lang="pt-BR" sz="2000" b="1" kern="1200" dirty="0"/>
        </a:p>
      </dsp:txBody>
      <dsp:txXfrm>
        <a:off x="4341876" y="1641512"/>
        <a:ext cx="2414422" cy="584403"/>
      </dsp:txXfrm>
    </dsp:sp>
    <dsp:sp modelId="{2823C74E-12DA-A44F-9427-86635B7F8386}">
      <dsp:nvSpPr>
        <dsp:cNvPr id="0" name=""/>
        <dsp:cNvSpPr/>
      </dsp:nvSpPr>
      <dsp:spPr>
        <a:xfrm>
          <a:off x="4341876" y="2077018"/>
          <a:ext cx="2170938" cy="2218601"/>
        </a:xfrm>
        <a:prstGeom prst="rect">
          <a:avLst/>
        </a:prstGeom>
        <a:solidFill>
          <a:srgbClr val="7EFFFF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Génesis</a:t>
          </a:r>
          <a:r>
            <a:rPr lang="en-US" sz="1800" b="1" kern="1200" dirty="0" smtClean="0"/>
            <a:t> 2 25</a:t>
          </a:r>
          <a:endParaRPr lang="pt-BR" sz="1800" b="1" kern="1200" dirty="0"/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Y </a:t>
          </a:r>
          <a:r>
            <a:rPr lang="en-US" sz="1800" kern="1200" dirty="0" err="1" smtClean="0"/>
            <a:t>estaban</a:t>
          </a:r>
          <a:r>
            <a:rPr lang="en-US" sz="1800" kern="1200" dirty="0" smtClean="0"/>
            <a:t> ambos </a:t>
          </a:r>
          <a:r>
            <a:rPr lang="en-US" sz="1800" kern="1200" dirty="0" err="1" smtClean="0"/>
            <a:t>desnudos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Adán</a:t>
          </a:r>
          <a:r>
            <a:rPr lang="en-US" sz="1800" kern="1200" dirty="0" smtClean="0"/>
            <a:t> y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mujer</a:t>
          </a:r>
          <a:r>
            <a:rPr lang="en-US" sz="1800" kern="1200" dirty="0" smtClean="0"/>
            <a:t>, y no se </a:t>
          </a:r>
          <a:r>
            <a:rPr lang="en-US" sz="1800" kern="1200" dirty="0" err="1" smtClean="0"/>
            <a:t>avergonzaban</a:t>
          </a:r>
          <a:r>
            <a:rPr lang="en-US" sz="1800" kern="1200" dirty="0" smtClean="0"/>
            <a:t> </a:t>
          </a:r>
          <a:endParaRPr lang="pt-BR" sz="1800" kern="1200" dirty="0"/>
        </a:p>
      </dsp:txBody>
      <dsp:txXfrm>
        <a:off x="4341876" y="2077018"/>
        <a:ext cx="2170938" cy="22186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25/6/16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25/6/16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5966" y="5652348"/>
            <a:ext cx="7034419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75967" y="215445"/>
            <a:ext cx="7034419" cy="796930"/>
          </a:xfrm>
          <a:solidFill>
            <a:srgbClr val="990000"/>
          </a:solidFill>
          <a:ln>
            <a:solidFill>
              <a:srgbClr val="99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607300" cy="197417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480054" y="4253771"/>
            <a:ext cx="4760575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22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2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2527-5166-3849-BACA-F8D734645AD0}" type="datetime1">
              <a:rPr lang="es-EC" smtClean="0"/>
              <a:t>25/6/16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CE4BF-7C03-284F-BCEC-5A4D6DAD481A}" type="datetime1">
              <a:rPr lang="es-EC" smtClean="0"/>
              <a:t>25/6/16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BF4E-3BAD-104C-B821-85F9E82B595D}" type="datetime1">
              <a:rPr lang="es-EC" smtClean="0"/>
              <a:t>25/6/16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1726-61C3-7243-86C2-4B879714A44D}" type="datetime1">
              <a:rPr lang="es-EC" smtClean="0"/>
              <a:t>25/6/16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6E1E-C9E5-C741-B09D-86327D42F327}" type="datetime1">
              <a:rPr lang="es-EC" smtClean="0"/>
              <a:t>25/6/16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9410DDC-A7DB-A04E-BF48-1B7E0418E697}" type="datetime1">
              <a:rPr lang="es-EC" smtClean="0"/>
              <a:t>25/6/16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616B8-E77D-2444-B692-59B0AF276D68}" type="datetime1">
              <a:rPr lang="es-EC" smtClean="0"/>
              <a:t>25/6/16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F159D-48F7-A845-8767-3CF1B0831E43}" type="datetime1">
              <a:rPr lang="es-EC" smtClean="0"/>
              <a:t>25/6/16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CC04-54AE-7941-BC3E-3A72564642AA}" type="datetime1">
              <a:rPr lang="es-EC" smtClean="0"/>
              <a:t>25/6/16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B4E59-B7E2-F24E-89DC-55578A159E63}" type="datetime1">
              <a:rPr lang="es-EC" smtClean="0"/>
              <a:t>25/6/16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A1B15C9D-A121-4147-94DA-E1169D7715C1}" type="datetime1">
              <a:rPr lang="es-EC" smtClean="0"/>
              <a:t>25/6/16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CA4811C4-6F1C-934E-A38F-83068F3E6E5D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645920" cy="1527539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298245"/>
            <a:ext cx="7498080" cy="843503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271463" indent="0">
              <a:defRPr sz="5000">
                <a:solidFill>
                  <a:srgbClr val="CCFFCC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7571" y="1641928"/>
            <a:ext cx="7048500" cy="496057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1162414"/>
            <a:ext cx="1645920" cy="365125"/>
          </a:xfrm>
          <a:ln>
            <a:solidFill>
              <a:srgbClr val="990000"/>
            </a:solidFill>
          </a:ln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946FB4A-505B-BC47-97D1-B1B2FE0B4C1C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8125" y="92727"/>
            <a:ext cx="1188720" cy="365125"/>
          </a:xfrm>
          <a:ln>
            <a:solidFill>
              <a:srgbClr val="990000"/>
            </a:solidFill>
          </a:ln>
        </p:spPr>
        <p:txBody>
          <a:bodyPr/>
          <a:lstStyle>
            <a:lvl1pPr algn="ctr">
              <a:defRPr sz="2400"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554752"/>
            <a:ext cx="1645920" cy="504775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23" y="6606784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15" y="569822"/>
            <a:ext cx="389598" cy="489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9037AC79-8681-C846-8F70-B112FB91F8C5}" type="datetime1">
              <a:rPr lang="es-EC" smtClean="0"/>
              <a:t>25/6/16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013418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143" y="3429001"/>
            <a:ext cx="5678714" cy="1398494"/>
          </a:xfrm>
        </p:spPr>
        <p:txBody>
          <a:bodyPr anchor="b" anchorCtr="0"/>
          <a:lstStyle>
            <a:lvl1pPr algn="r">
              <a:defRPr sz="4600" b="1" cap="none" baseline="0"/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143" y="5013418"/>
            <a:ext cx="5678714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 i="1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8" y="6344677"/>
            <a:ext cx="898376" cy="365125"/>
          </a:xfrm>
        </p:spPr>
        <p:txBody>
          <a:bodyPr/>
          <a:lstStyle>
            <a:lvl1pPr algn="l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946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1SOL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615" y="6219956"/>
            <a:ext cx="389598" cy="489846"/>
          </a:xfrm>
          <a:prstGeom prst="rect">
            <a:avLst/>
          </a:prstGeom>
        </p:spPr>
      </p:pic>
      <p:pic>
        <p:nvPicPr>
          <p:cNvPr id="10" name="Imagen 9" descr="FIRMA JESUS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994" y="6422304"/>
            <a:ext cx="605790" cy="3237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9A54-72D1-364B-9688-5A868BF9786A}" type="datetime1">
              <a:rPr lang="es-EC" smtClean="0"/>
              <a:t>25/6/16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FD065-9846-2D47-B734-04E5A0044782}" type="datetime1">
              <a:rPr lang="es-EC" smtClean="0"/>
              <a:t>25/6/16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D971-10E9-FC4A-B012-F94223299BC0}" type="datetime1">
              <a:rPr lang="es-EC" smtClean="0"/>
              <a:t>25/6/16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E7D6A85-9D93-4B4B-80FA-C0AFA6D0C8E1}" type="datetime1">
              <a:rPr lang="es-EC" smtClean="0"/>
              <a:t>25/6/16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emf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75967" y="277143"/>
            <a:ext cx="7034419" cy="796930"/>
          </a:xfrm>
        </p:spPr>
        <p:txBody>
          <a:bodyPr/>
          <a:lstStyle/>
          <a:p>
            <a:r>
              <a:rPr lang="es-ES" dirty="0" smtClean="0"/>
              <a:t>MATRIMONIO</a:t>
            </a:r>
            <a:endParaRPr lang="es-ES" dirty="0"/>
          </a:p>
        </p:txBody>
      </p:sp>
      <p:pic>
        <p:nvPicPr>
          <p:cNvPr id="2" name="Imagen 1" descr="pastoralF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966" y="1413607"/>
            <a:ext cx="7034419" cy="536022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775966" y="1074073"/>
            <a:ext cx="7034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COMPROMISO DE AMOR Y FE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09074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COMPARTIR TODO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430593"/>
              </p:ext>
            </p:extLst>
          </p:nvPr>
        </p:nvGraphicFramePr>
        <p:xfrm>
          <a:off x="1977571" y="1641928"/>
          <a:ext cx="7048500" cy="4960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70473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Amar y ser amado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769657"/>
              </p:ext>
            </p:extLst>
          </p:nvPr>
        </p:nvGraphicFramePr>
        <p:xfrm>
          <a:off x="1977571" y="1641928"/>
          <a:ext cx="7048500" cy="4960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18558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 </a:t>
            </a:r>
            <a:r>
              <a:rPr lang="es-ES" dirty="0" err="1" smtClean="0"/>
              <a:t>Cor</a:t>
            </a:r>
            <a:r>
              <a:rPr lang="es-ES" dirty="0" smtClean="0"/>
              <a:t> 13: El amor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482367"/>
              </p:ext>
            </p:extLst>
          </p:nvPr>
        </p:nvGraphicFramePr>
        <p:xfrm>
          <a:off x="1977571" y="1641928"/>
          <a:ext cx="7048500" cy="4960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1159" r="41159"/>
          <a:stretch>
            <a:fillRect/>
          </a:stretch>
        </p:blipFill>
        <p:spPr>
          <a:xfrm>
            <a:off x="0" y="1554752"/>
            <a:ext cx="1645920" cy="5047754"/>
          </a:xfrm>
        </p:spPr>
      </p:pic>
    </p:spTree>
    <p:extLst>
      <p:ext uri="{BB962C8B-B14F-4D97-AF65-F5344CB8AC3E}">
        <p14:creationId xmlns:p14="http://schemas.microsoft.com/office/powerpoint/2010/main" val="1358831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NUEVA FAMILIA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2340759"/>
              </p:ext>
            </p:extLst>
          </p:nvPr>
        </p:nvGraphicFramePr>
        <p:xfrm>
          <a:off x="1977571" y="1641928"/>
          <a:ext cx="7048500" cy="4960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1159" r="41159"/>
          <a:stretch>
            <a:fillRect/>
          </a:stretch>
        </p:blipFill>
        <p:spPr>
          <a:xfrm>
            <a:off x="0" y="1564912"/>
            <a:ext cx="1645920" cy="5047754"/>
          </a:xfrm>
        </p:spPr>
      </p:pic>
    </p:spTree>
    <p:extLst>
      <p:ext uri="{BB962C8B-B14F-4D97-AF65-F5344CB8AC3E}">
        <p14:creationId xmlns:p14="http://schemas.microsoft.com/office/powerpoint/2010/main" val="2378081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AFECTIVIDAD</a:t>
            </a:r>
            <a:endParaRPr lang="es-ES" dirty="0"/>
          </a:p>
        </p:txBody>
      </p:sp>
      <p:sp>
        <p:nvSpPr>
          <p:cNvPr id="164867" name="Rectangle 3"/>
          <p:cNvSpPr>
            <a:spLocks noGrp="1" noChangeArrowheads="1"/>
          </p:cNvSpPr>
          <p:nvPr>
            <p:ph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441325" indent="-441325">
              <a:buFont typeface="Wingdings" charset="0"/>
              <a:buNone/>
            </a:pPr>
            <a:r>
              <a:rPr lang="es-ES" sz="2800" b="1" dirty="0"/>
              <a:t>NIVEL SENSORIAL</a:t>
            </a:r>
          </a:p>
          <a:p>
            <a:pPr marL="441325" indent="-441325"/>
            <a:r>
              <a:rPr lang="es-ES" sz="2800" dirty="0"/>
              <a:t>El de los sentidos y la emotividad</a:t>
            </a:r>
          </a:p>
          <a:p>
            <a:pPr marL="441325" indent="-441325"/>
            <a:r>
              <a:rPr lang="es-ES" sz="2800" dirty="0"/>
              <a:t>Produce placer o dolor</a:t>
            </a:r>
          </a:p>
          <a:p>
            <a:pPr marL="441325" indent="-441325"/>
            <a:endParaRPr lang="es-ES" sz="2800" dirty="0"/>
          </a:p>
          <a:p>
            <a:pPr marL="441325" indent="-441325">
              <a:buFont typeface="Wingdings" charset="0"/>
              <a:buNone/>
            </a:pPr>
            <a:r>
              <a:rPr lang="es-ES" sz="2800" b="1" dirty="0"/>
              <a:t>NIVEL PSÍQUICO</a:t>
            </a:r>
          </a:p>
          <a:p>
            <a:pPr marL="441325" indent="-441325"/>
            <a:r>
              <a:rPr lang="es-ES" sz="2800" dirty="0"/>
              <a:t>Personal: alegría, paz, ira, depresión, …</a:t>
            </a:r>
          </a:p>
          <a:p>
            <a:pPr marL="441325" indent="-441325">
              <a:buClr>
                <a:schemeClr val="tx1"/>
              </a:buClr>
            </a:pPr>
            <a:r>
              <a:rPr lang="es-ES" sz="2800" dirty="0"/>
              <a:t>Social: simpatías, fobias, celos, odio, amor…</a:t>
            </a:r>
          </a:p>
        </p:txBody>
      </p:sp>
      <p:pic>
        <p:nvPicPr>
          <p:cNvPr id="2" name="Marcador de posición de imagen 1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0020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8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5890" name="Rectangle 2"/>
          <p:cNvSpPr>
            <a:spLocks noGrp="1" noChangeArrowheads="1"/>
          </p:cNvSpPr>
          <p:nvPr>
            <p:ph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533400" indent="-533400">
              <a:buFont typeface="Wingdings" charset="0"/>
              <a:buNone/>
            </a:pPr>
            <a:r>
              <a:rPr lang="es-ES" sz="2800" b="1" dirty="0"/>
              <a:t>NIVEL ESPIRITUAL</a:t>
            </a:r>
          </a:p>
          <a:p>
            <a:pPr marL="533400" indent="-533400">
              <a:spcBef>
                <a:spcPct val="50000"/>
              </a:spcBef>
            </a:pPr>
            <a:r>
              <a:rPr lang="es-ES" sz="2800" dirty="0"/>
              <a:t>Egocéntrica: soberbia, venganza,…</a:t>
            </a:r>
          </a:p>
          <a:p>
            <a:pPr marL="533400" indent="-533400">
              <a:spcBef>
                <a:spcPct val="50000"/>
              </a:spcBef>
              <a:buClr>
                <a:schemeClr val="tx1"/>
              </a:buClr>
            </a:pPr>
            <a:r>
              <a:rPr lang="es-ES" sz="2800" dirty="0"/>
              <a:t>Altruista: nobleza y dignidad: </a:t>
            </a:r>
            <a:r>
              <a:rPr lang="es-ES" sz="2800" dirty="0" smtClean="0"/>
              <a:t>AMOR</a:t>
            </a:r>
          </a:p>
          <a:p>
            <a:pPr marL="533400" indent="-533400">
              <a:spcBef>
                <a:spcPct val="50000"/>
              </a:spcBef>
              <a:buClr>
                <a:schemeClr val="tx1"/>
              </a:buClr>
            </a:pPr>
            <a:endParaRPr lang="es-ES" sz="2800" dirty="0"/>
          </a:p>
          <a:p>
            <a:pPr marL="533400" indent="-533400">
              <a:spcBef>
                <a:spcPct val="50000"/>
              </a:spcBef>
              <a:buClr>
                <a:schemeClr val="tx1"/>
              </a:buClr>
            </a:pPr>
            <a:r>
              <a:rPr lang="es-ES" sz="2800" b="1" i="1" dirty="0">
                <a:solidFill>
                  <a:srgbClr val="BB8133"/>
                </a:solidFill>
              </a:rPr>
              <a:t>El amor espiritual y la libertad integran y transforman los otros niveles</a:t>
            </a:r>
            <a:r>
              <a:rPr lang="es-ES" sz="2800" b="1" i="1" dirty="0" smtClean="0">
                <a:solidFill>
                  <a:srgbClr val="BB8133"/>
                </a:solidFill>
              </a:rPr>
              <a:t>.</a:t>
            </a:r>
            <a:r>
              <a:rPr lang="es-ES" sz="2800" dirty="0" smtClean="0"/>
              <a:t> </a:t>
            </a:r>
            <a:endParaRPr lang="es-ES" sz="2800" dirty="0"/>
          </a:p>
        </p:txBody>
      </p:sp>
      <p:pic>
        <p:nvPicPr>
          <p:cNvPr id="4" name="Marcador de posición de imagen 3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14648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5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5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5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4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5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EROS Y ÁGAPE</a:t>
            </a:r>
            <a:endParaRPr lang="es-ES" dirty="0"/>
          </a:p>
        </p:txBody>
      </p:sp>
      <p:sp>
        <p:nvSpPr>
          <p:cNvPr id="166914" name="Rectangle 2"/>
          <p:cNvSpPr>
            <a:spLocks noGrp="1" noChangeArrowheads="1"/>
          </p:cNvSpPr>
          <p:nvPr>
            <p:ph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/>
          </a:bodyPr>
          <a:lstStyle/>
          <a:p>
            <a:pPr>
              <a:spcBef>
                <a:spcPct val="60000"/>
              </a:spcBef>
              <a:buFont typeface="Wingdings" charset="0"/>
              <a:buNone/>
            </a:pPr>
            <a:r>
              <a:rPr lang="es-ES" sz="2800" dirty="0"/>
              <a:t>Griegos</a:t>
            </a:r>
          </a:p>
          <a:p>
            <a:pPr lvl="1">
              <a:spcBef>
                <a:spcPct val="60000"/>
              </a:spcBef>
            </a:pPr>
            <a:r>
              <a:rPr lang="es-ES" sz="2800" dirty="0"/>
              <a:t>siempre eros (amor entre hombre y mujer)</a:t>
            </a:r>
          </a:p>
          <a:p>
            <a:pPr>
              <a:spcBef>
                <a:spcPct val="60000"/>
              </a:spcBef>
              <a:buFont typeface="Wingdings" charset="0"/>
              <a:buNone/>
            </a:pPr>
            <a:endParaRPr lang="es-ES" sz="2800" dirty="0"/>
          </a:p>
          <a:p>
            <a:pPr>
              <a:spcBef>
                <a:spcPct val="60000"/>
              </a:spcBef>
              <a:buFont typeface="Wingdings" charset="0"/>
              <a:buNone/>
            </a:pPr>
            <a:r>
              <a:rPr lang="es-ES" sz="2800" dirty="0"/>
              <a:t>Antiguo Testamento (griego)</a:t>
            </a:r>
          </a:p>
          <a:p>
            <a:pPr lvl="1">
              <a:spcBef>
                <a:spcPct val="60000"/>
              </a:spcBef>
            </a:pPr>
            <a:r>
              <a:rPr lang="es-ES" sz="2800" dirty="0"/>
              <a:t>Eros sólo aparece dos veces.</a:t>
            </a:r>
            <a:endParaRPr lang="es-ES_tradnl" sz="2800" dirty="0"/>
          </a:p>
        </p:txBody>
      </p:sp>
      <p:pic>
        <p:nvPicPr>
          <p:cNvPr id="5" name="Marcador de posición de imagen 3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1159" r="41159"/>
          <a:stretch>
            <a:fillRect/>
          </a:stretch>
        </p:blipFill>
        <p:spPr>
          <a:xfrm>
            <a:off x="0" y="1554752"/>
            <a:ext cx="1645920" cy="5047754"/>
          </a:xfrm>
        </p:spPr>
      </p:pic>
    </p:spTree>
    <p:extLst>
      <p:ext uri="{BB962C8B-B14F-4D97-AF65-F5344CB8AC3E}">
        <p14:creationId xmlns:p14="http://schemas.microsoft.com/office/powerpoint/2010/main" val="1995652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6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3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6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ChangeArrowheads="1"/>
          </p:cNvSpPr>
          <p:nvPr/>
        </p:nvSpPr>
        <p:spPr bwMode="auto">
          <a:xfrm>
            <a:off x="323850" y="476250"/>
            <a:ext cx="8640763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105000"/>
              </a:lnSpc>
              <a:spcBef>
                <a:spcPct val="55000"/>
              </a:spcBef>
              <a:buClr>
                <a:schemeClr val="hlink"/>
              </a:buClr>
              <a:buSzPct val="75000"/>
              <a:buFont typeface="Wingdings" charset="0"/>
              <a:buNone/>
            </a:pPr>
            <a:endParaRPr lang="es-ES" sz="3600" dirty="0">
              <a:latin typeface="Comic Sans MS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NUEVO TESTAMENTO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eaLnBrk="0" hangingPunct="0">
              <a:lnSpc>
                <a:spcPct val="105000"/>
              </a:lnSpc>
              <a:spcBef>
                <a:spcPct val="55000"/>
              </a:spcBef>
              <a:buClr>
                <a:schemeClr val="tx2"/>
              </a:buClr>
              <a:buSzPct val="75000"/>
              <a:buFont typeface="Wingdings" charset="0"/>
              <a:buChar char="l"/>
            </a:pPr>
            <a:r>
              <a:rPr lang="es-ES" sz="3000" dirty="0" smtClean="0"/>
              <a:t>Eros </a:t>
            </a:r>
            <a:r>
              <a:rPr lang="es-ES" sz="3000" dirty="0"/>
              <a:t>nunca aparece.</a:t>
            </a:r>
          </a:p>
          <a:p>
            <a:pPr marL="285750" indent="-285750" eaLnBrk="0" hangingPunct="0">
              <a:lnSpc>
                <a:spcPct val="105000"/>
              </a:lnSpc>
              <a:spcBef>
                <a:spcPct val="55000"/>
              </a:spcBef>
              <a:buClr>
                <a:schemeClr val="tx2"/>
              </a:buClr>
              <a:buSzPct val="75000"/>
              <a:buFont typeface="Wingdings" charset="0"/>
              <a:buChar char="l"/>
            </a:pPr>
            <a:r>
              <a:rPr lang="es-ES" sz="3000" dirty="0" err="1"/>
              <a:t>Philia</a:t>
            </a:r>
            <a:r>
              <a:rPr lang="es-ES" sz="3000" dirty="0"/>
              <a:t> (amor de amistad). San Juan lo utiliza como: la relación de Jesús y sus discípulos.</a:t>
            </a:r>
          </a:p>
          <a:p>
            <a:pPr marL="285750" indent="-285750" eaLnBrk="0" hangingPunct="0">
              <a:lnSpc>
                <a:spcPct val="105000"/>
              </a:lnSpc>
              <a:spcBef>
                <a:spcPct val="55000"/>
              </a:spcBef>
              <a:buClr>
                <a:schemeClr val="tx2"/>
              </a:buClr>
              <a:buSzPct val="75000"/>
              <a:buFont typeface="Wingdings" charset="0"/>
              <a:buChar char="l"/>
            </a:pPr>
            <a:r>
              <a:rPr lang="es-ES" sz="3000" dirty="0"/>
              <a:t>Ágape (amor de entrega gratuita). El más utilizado en los textos bíblicos.</a:t>
            </a:r>
          </a:p>
          <a:p>
            <a:endParaRPr lang="es-ES" sz="2800" dirty="0"/>
          </a:p>
        </p:txBody>
      </p:sp>
      <p:pic>
        <p:nvPicPr>
          <p:cNvPr id="6" name="Marcador de posición de imagen 3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1159" r="41159"/>
          <a:stretch>
            <a:fillRect/>
          </a:stretch>
        </p:blipFill>
        <p:spPr>
          <a:xfrm>
            <a:off x="0" y="1554752"/>
            <a:ext cx="1645920" cy="5047754"/>
          </a:xfrm>
        </p:spPr>
      </p:pic>
    </p:spTree>
    <p:extLst>
      <p:ext uri="{BB962C8B-B14F-4D97-AF65-F5344CB8AC3E}">
        <p14:creationId xmlns:p14="http://schemas.microsoft.com/office/powerpoint/2010/main" val="1069688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ChangeArrowheads="1"/>
          </p:cNvSpPr>
          <p:nvPr/>
        </p:nvSpPr>
        <p:spPr bwMode="auto">
          <a:xfrm>
            <a:off x="250825" y="476250"/>
            <a:ext cx="882015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105000"/>
              <a:buFont typeface="Wingdings" charset="0"/>
              <a:buNone/>
            </a:pPr>
            <a:endParaRPr lang="es-ES" sz="3200" dirty="0">
              <a:latin typeface="Comic Sans MS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CO0MPLEMENTARIDAD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0" hangingPunct="0">
              <a:lnSpc>
                <a:spcPct val="110000"/>
              </a:lnSpc>
              <a:spcBef>
                <a:spcPts val="1200"/>
              </a:spcBef>
              <a:buClr>
                <a:schemeClr val="hlink"/>
              </a:buClr>
              <a:buSzPct val="105000"/>
            </a:pPr>
            <a:r>
              <a:rPr lang="es-ES" sz="2800" dirty="0"/>
              <a:t>Eros y </a:t>
            </a:r>
            <a:r>
              <a:rPr lang="es-ES" sz="2800" dirty="0" err="1"/>
              <a:t>agapé</a:t>
            </a:r>
            <a:r>
              <a:rPr lang="es-ES" sz="2800" dirty="0"/>
              <a:t> nunca llegan a separarse completamente:</a:t>
            </a:r>
          </a:p>
          <a:p>
            <a:pPr marL="285750" indent="-285750" eaLnBrk="0" hangingPunct="0">
              <a:lnSpc>
                <a:spcPct val="110000"/>
              </a:lnSpc>
              <a:spcBef>
                <a:spcPts val="1200"/>
              </a:spcBef>
              <a:buClr>
                <a:schemeClr val="tx2"/>
              </a:buClr>
              <a:buSzPct val="75000"/>
              <a:buFont typeface="Wingdings" charset="0"/>
              <a:buChar char="l"/>
            </a:pPr>
            <a:r>
              <a:rPr lang="es-ES" sz="3000" dirty="0"/>
              <a:t>Eros es vehemente, fascinación por la felicidad…</a:t>
            </a:r>
          </a:p>
          <a:p>
            <a:pPr marL="285750" indent="-285750" eaLnBrk="0" hangingPunct="0">
              <a:lnSpc>
                <a:spcPct val="110000"/>
              </a:lnSpc>
              <a:spcBef>
                <a:spcPts val="1200"/>
              </a:spcBef>
              <a:buClr>
                <a:schemeClr val="tx2"/>
              </a:buClr>
              <a:buSzPct val="75000"/>
              <a:buFont typeface="Wingdings" charset="0"/>
              <a:buChar char="l"/>
            </a:pPr>
            <a:r>
              <a:rPr lang="es-ES" sz="3000" dirty="0"/>
              <a:t>Poco a poco va buscando más la felicidad del otro, y se entregará y deseará </a:t>
            </a:r>
            <a:r>
              <a:rPr lang="ja-JP" altLang="es-ES" sz="3000" dirty="0"/>
              <a:t>“</a:t>
            </a:r>
            <a:r>
              <a:rPr lang="es-ES" sz="3000" dirty="0"/>
              <a:t>ser para</a:t>
            </a:r>
            <a:r>
              <a:rPr lang="ja-JP" altLang="es-ES" sz="3000" dirty="0"/>
              <a:t>”</a:t>
            </a:r>
            <a:r>
              <a:rPr lang="es-ES" sz="3000" dirty="0"/>
              <a:t> el otro. Así se convertirá en </a:t>
            </a:r>
            <a:r>
              <a:rPr lang="es-ES" sz="3000" dirty="0" err="1"/>
              <a:t>agapé</a:t>
            </a:r>
            <a:endParaRPr lang="es-ES" sz="3000" dirty="0"/>
          </a:p>
          <a:p>
            <a:pPr marL="285750" indent="-285750" eaLnBrk="0" hangingPunct="0">
              <a:lnSpc>
                <a:spcPct val="110000"/>
              </a:lnSpc>
              <a:spcBef>
                <a:spcPts val="1200"/>
              </a:spcBef>
              <a:buClr>
                <a:schemeClr val="tx2"/>
              </a:buClr>
              <a:buSzPct val="75000"/>
              <a:buFont typeface="Wingdings" charset="0"/>
              <a:buChar char="l"/>
            </a:pPr>
            <a:r>
              <a:rPr lang="es-ES" sz="3000" dirty="0"/>
              <a:t>El </a:t>
            </a:r>
            <a:r>
              <a:rPr lang="es-ES" sz="3000" dirty="0" err="1"/>
              <a:t>agapé</a:t>
            </a:r>
            <a:r>
              <a:rPr lang="es-ES" sz="3000" dirty="0"/>
              <a:t>, el amor de entrega total, no puede dar únicamente y siempre; también debe recibir.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endParaRPr lang="es-ES" sz="2800" dirty="0"/>
          </a:p>
        </p:txBody>
      </p:sp>
      <p:pic>
        <p:nvPicPr>
          <p:cNvPr id="6" name="Marcador de posición de imagen 3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1159" r="41159"/>
          <a:stretch>
            <a:fillRect/>
          </a:stretch>
        </p:blipFill>
        <p:spPr>
          <a:xfrm>
            <a:off x="0" y="1554752"/>
            <a:ext cx="1645920" cy="5047754"/>
          </a:xfrm>
        </p:spPr>
      </p:pic>
    </p:spTree>
    <p:extLst>
      <p:ext uri="{BB962C8B-B14F-4D97-AF65-F5344CB8AC3E}">
        <p14:creationId xmlns:p14="http://schemas.microsoft.com/office/powerpoint/2010/main" val="1229685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3800"/>
                            </p:stCondLst>
                            <p:childTnLst>
                              <p:par>
                                <p:cTn id="5" presetID="22" presetClass="entr" presetSubtype="8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84213" y="404813"/>
            <a:ext cx="78486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>
              <a:lnSpc>
                <a:spcPct val="90000"/>
              </a:lnSpc>
            </a:pPr>
            <a:endParaRPr lang="es-ES_tradnl" sz="3200" dirty="0">
              <a:solidFill>
                <a:srgbClr val="FFFF00"/>
              </a:solidFill>
              <a:latin typeface="Alba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AMAR COMO DIOS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ja-JP" altLang="es-ES" sz="2800" dirty="0"/>
              <a:t>“</a:t>
            </a:r>
            <a:r>
              <a:rPr lang="es-ES" sz="2800" dirty="0"/>
              <a:t>Nosotros hemos conocido el amor que Dios nos tiene y hemos creído en él</a:t>
            </a:r>
            <a:r>
              <a:rPr lang="ja-JP" altLang="es-ES" sz="2800" dirty="0"/>
              <a:t>”</a:t>
            </a:r>
            <a:r>
              <a:rPr lang="es-ES" sz="2800" dirty="0"/>
              <a:t> (1Jn 4)</a:t>
            </a:r>
          </a:p>
          <a:p>
            <a:pPr>
              <a:spcBef>
                <a:spcPts val="1200"/>
              </a:spcBef>
              <a:buClr>
                <a:schemeClr val="tx1"/>
              </a:buClr>
              <a:buSzPct val="75000"/>
            </a:pPr>
            <a:r>
              <a:rPr lang="ja-JP" altLang="es-ES" sz="2800" dirty="0"/>
              <a:t>“</a:t>
            </a:r>
            <a:r>
              <a:rPr lang="es-ES" sz="2800" dirty="0"/>
              <a:t>Amarás al Señor con todo el corazón, con toda el alma, con todas las fuerzas</a:t>
            </a:r>
            <a:r>
              <a:rPr lang="ja-JP" altLang="es-ES" sz="2800" dirty="0"/>
              <a:t>”</a:t>
            </a:r>
            <a:r>
              <a:rPr lang="es-ES" sz="2800" dirty="0"/>
              <a:t> (</a:t>
            </a:r>
            <a:r>
              <a:rPr lang="es-ES" sz="2800" dirty="0" err="1"/>
              <a:t>Dt</a:t>
            </a:r>
            <a:r>
              <a:rPr lang="es-ES" sz="2800" dirty="0"/>
              <a:t>, 6)</a:t>
            </a:r>
          </a:p>
          <a:p>
            <a:pPr>
              <a:spcBef>
                <a:spcPts val="1200"/>
              </a:spcBef>
              <a:buClr>
                <a:schemeClr val="tx1"/>
              </a:buClr>
              <a:buSzPct val="75000"/>
            </a:pPr>
            <a:r>
              <a:rPr lang="ja-JP" altLang="es-ES" sz="2800" dirty="0"/>
              <a:t>“</a:t>
            </a:r>
            <a:r>
              <a:rPr lang="es-ES" sz="2800" dirty="0"/>
              <a:t>Amarás a tu prójimo como a ti mismo</a:t>
            </a:r>
            <a:r>
              <a:rPr lang="ja-JP" altLang="es-ES" sz="2800" dirty="0"/>
              <a:t>”</a:t>
            </a:r>
            <a:r>
              <a:rPr lang="es-ES" sz="2800" dirty="0"/>
              <a:t> (Jesús de Nazaret)</a:t>
            </a:r>
          </a:p>
          <a:p>
            <a:pPr>
              <a:spcBef>
                <a:spcPts val="1200"/>
              </a:spcBef>
            </a:pPr>
            <a:endParaRPr lang="es-ES_tradnl" sz="2800" dirty="0"/>
          </a:p>
          <a:p>
            <a:pPr>
              <a:spcBef>
                <a:spcPts val="1200"/>
              </a:spcBef>
            </a:pPr>
            <a:endParaRPr lang="es-ES" sz="2800" dirty="0"/>
          </a:p>
        </p:txBody>
      </p:sp>
      <p:pic>
        <p:nvPicPr>
          <p:cNvPr id="6" name="Marcador de posición de imagen 3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1159" r="41159"/>
          <a:stretch>
            <a:fillRect/>
          </a:stretch>
        </p:blipFill>
        <p:spPr>
          <a:xfrm>
            <a:off x="0" y="1554752"/>
            <a:ext cx="1645920" cy="5047754"/>
          </a:xfrm>
        </p:spPr>
      </p:pic>
    </p:spTree>
    <p:extLst>
      <p:ext uri="{BB962C8B-B14F-4D97-AF65-F5344CB8AC3E}">
        <p14:creationId xmlns:p14="http://schemas.microsoft.com/office/powerpoint/2010/main" val="781967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Fotos alex 1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304800" y="5043874"/>
            <a:ext cx="8361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Matrimonio como la selva, se ve muy bonito y rom</a:t>
            </a:r>
            <a:r>
              <a:rPr lang="es-ES" sz="2400" b="1" dirty="0" smtClean="0">
                <a:solidFill>
                  <a:schemeClr val="bg1"/>
                </a:solidFill>
              </a:rPr>
              <a:t>ántico desde lejos, pero se hace más complicado cuando uno debe caminar por los senderos selváticos de la realidad.</a:t>
            </a:r>
            <a:endParaRPr lang="es-E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0439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ja-JP" altLang="es-ES" sz="2400" dirty="0"/>
              <a:t>“</a:t>
            </a:r>
            <a:r>
              <a:rPr lang="es-ES" sz="2400" dirty="0"/>
              <a:t>Amarás al Señor con todo el corazón, con toda el alma, con todas las fuerzas</a:t>
            </a:r>
            <a:r>
              <a:rPr lang="ja-JP" altLang="es-ES" sz="2400" dirty="0"/>
              <a:t>”</a:t>
            </a:r>
            <a:r>
              <a:rPr lang="es-ES" sz="2400" dirty="0"/>
              <a:t> (</a:t>
            </a:r>
            <a:r>
              <a:rPr lang="es-ES" sz="2400" dirty="0" err="1"/>
              <a:t>Dt</a:t>
            </a:r>
            <a:r>
              <a:rPr lang="es-ES" sz="2400" dirty="0"/>
              <a:t>, 6)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ja-JP" altLang="es-ES" sz="2400" dirty="0"/>
              <a:t>“</a:t>
            </a:r>
            <a:r>
              <a:rPr lang="es-ES" sz="2400" dirty="0"/>
              <a:t>Amarás a tu prójimo como a ti mismo</a:t>
            </a:r>
            <a:r>
              <a:rPr lang="ja-JP" altLang="es-ES" sz="2400" dirty="0"/>
              <a:t>”</a:t>
            </a:r>
            <a:r>
              <a:rPr lang="es-ES" sz="2400" dirty="0"/>
              <a:t> (Jesús de Nazaret</a:t>
            </a:r>
            <a:r>
              <a:rPr lang="es-ES" sz="2400" dirty="0" smtClean="0"/>
              <a:t>)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s-ES" sz="2400" dirty="0" smtClean="0"/>
              <a:t>Ser </a:t>
            </a:r>
            <a:r>
              <a:rPr lang="es-ES" sz="2400" dirty="0"/>
              <a:t>cristiano es ENCONTRARSE CON UNA PERSONA (XTO</a:t>
            </a:r>
            <a:r>
              <a:rPr lang="es-ES" sz="2400" dirty="0" smtClean="0"/>
              <a:t>)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s-ES" sz="2400" dirty="0" smtClean="0"/>
              <a:t>La </a:t>
            </a:r>
            <a:r>
              <a:rPr lang="es-ES" sz="2400" dirty="0"/>
              <a:t>fe cristiana pone el AMOR en el CENTRO </a:t>
            </a:r>
            <a:r>
              <a:rPr lang="es-ES" sz="2400" dirty="0" smtClean="0"/>
              <a:t>(</a:t>
            </a:r>
            <a:r>
              <a:rPr lang="es-ES" sz="2400" dirty="0"/>
              <a:t>asume lo que era el núcleo de la fe de Israel) </a:t>
            </a:r>
            <a:r>
              <a:rPr lang="es-ES" sz="2400" dirty="0" smtClean="0"/>
              <a:t>y </a:t>
            </a:r>
            <a:r>
              <a:rPr lang="es-ES" sz="2400" dirty="0"/>
              <a:t>le da profundidad y </a:t>
            </a:r>
            <a:r>
              <a:rPr lang="es-ES" sz="2400" dirty="0" smtClean="0"/>
              <a:t>amplitud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s-ES" sz="2400" dirty="0" smtClean="0"/>
              <a:t>El </a:t>
            </a:r>
            <a:r>
              <a:rPr lang="es-ES" sz="2400" dirty="0"/>
              <a:t>amor no será sólo un mandamiento </a:t>
            </a:r>
            <a:r>
              <a:rPr lang="es-ES" sz="2400" dirty="0" smtClean="0"/>
              <a:t>sino </a:t>
            </a:r>
            <a:r>
              <a:rPr lang="es-ES" sz="2400" dirty="0"/>
              <a:t>respuesta al don del amor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</a:pPr>
            <a:endParaRPr lang="es-ES" sz="2400" dirty="0"/>
          </a:p>
          <a:p>
            <a:endParaRPr lang="es-ES" sz="2400" dirty="0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258888" y="4508500"/>
            <a:ext cx="69135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s-EC">
              <a:latin typeface="Tahoma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CREER EN EL AMOR </a:t>
            </a:r>
            <a:endParaRPr lang="es-ES" dirty="0"/>
          </a:p>
        </p:txBody>
      </p:sp>
      <p:pic>
        <p:nvPicPr>
          <p:cNvPr id="6" name="Marcador de posición de imagen 3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1159" r="41159"/>
          <a:stretch>
            <a:fillRect/>
          </a:stretch>
        </p:blipFill>
        <p:spPr>
          <a:xfrm>
            <a:off x="0" y="1554752"/>
            <a:ext cx="1645920" cy="5047754"/>
          </a:xfrm>
        </p:spPr>
      </p:pic>
    </p:spTree>
    <p:extLst>
      <p:ext uri="{BB962C8B-B14F-4D97-AF65-F5344CB8AC3E}">
        <p14:creationId xmlns:p14="http://schemas.microsoft.com/office/powerpoint/2010/main" val="2913277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8F78-C13A-E142-B10F-C1126A8511FF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Imagen 5" descr="pastoralF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93" y="960603"/>
            <a:ext cx="7936607" cy="604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98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927" y="1629017"/>
            <a:ext cx="5300203" cy="5071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TODA LA PERSONA</a:t>
            </a:r>
            <a:endParaRPr lang="es-ES" dirty="0"/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14636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26988"/>
            <a:ext cx="9555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535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Amoris</a:t>
            </a:r>
            <a:r>
              <a:rPr lang="es-ES" dirty="0" smtClean="0"/>
              <a:t> </a:t>
            </a:r>
            <a:r>
              <a:rPr lang="es-ES" dirty="0" err="1" smtClean="0"/>
              <a:t>laetitia</a:t>
            </a:r>
            <a:endParaRPr lang="es-ES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s-ES" sz="2400" dirty="0" smtClean="0"/>
              <a:t>33. En </a:t>
            </a:r>
            <a:r>
              <a:rPr lang="es-ES" sz="2400" dirty="0"/>
              <a:t>muchos países donde disminuye el número de matrimonios, crece el número de personas que deciden vivir solas, o que conviven sin </a:t>
            </a:r>
            <a:r>
              <a:rPr lang="es-ES" sz="2400" dirty="0" smtClean="0"/>
              <a:t>cohabitar</a:t>
            </a:r>
            <a:endParaRPr lang="es-ES_tradnl" sz="2400" dirty="0"/>
          </a:p>
          <a:p>
            <a:pPr>
              <a:spcBef>
                <a:spcPts val="1200"/>
              </a:spcBef>
            </a:pPr>
            <a:r>
              <a:rPr lang="es-ES" sz="2400" dirty="0"/>
              <a:t>35. Los cristianos no podemos renunciar a proponer el matrimonio con el fin de no contradecir la sensibilidad actual, para estar a la moda, o por sentimientos de inferioridad frente al descalabro moral y humano. Estaríamos privando al mundo de los valores que podemos y debemos aportar. </a:t>
            </a:r>
            <a:endParaRPr lang="es-ES_tradnl" sz="2400" dirty="0"/>
          </a:p>
          <a:p>
            <a:pPr>
              <a:spcBef>
                <a:spcPts val="1200"/>
              </a:spcBef>
            </a:pPr>
            <a:endParaRPr lang="es-ES" sz="2400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1726-61C3-7243-86C2-4B879714A44D}" type="datetime1">
              <a:rPr lang="es-EC" smtClean="0"/>
              <a:t>25/6/16</a:t>
            </a:fld>
            <a:endParaRPr lang="en-U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2550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SACRAMENTO?</a:t>
            </a:r>
            <a:endParaRPr lang="es-ES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s-ES_tradnl" sz="2800" dirty="0"/>
              <a:t>Unión de dos personas mediante determinados ritos o formalidades legales y que es reconocida por la ley como familia.</a:t>
            </a:r>
          </a:p>
          <a:p>
            <a:pPr>
              <a:spcBef>
                <a:spcPts val="1200"/>
              </a:spcBef>
            </a:pPr>
            <a:r>
              <a:rPr lang="es-ES_tradnl" sz="2800" dirty="0"/>
              <a:t>En el catolicismo y otras confesiones cristianas, sacramento que une indisolublemente a un hombre y una mujer, y por el que se comprometen a vivir de acuerdo a las prescripciones de la Iglesia </a:t>
            </a:r>
            <a:endParaRPr lang="es-ES" sz="2800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1726-61C3-7243-86C2-4B879714A44D}" type="datetime1">
              <a:rPr lang="es-EC" smtClean="0"/>
              <a:t>25/6/16</a:t>
            </a:fld>
            <a:endParaRPr lang="en-U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07574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Distintos compromisos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099685"/>
              </p:ext>
            </p:extLst>
          </p:nvPr>
        </p:nvGraphicFramePr>
        <p:xfrm>
          <a:off x="1977571" y="1641928"/>
          <a:ext cx="7048500" cy="4960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174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Fundamentos</a:t>
            </a:r>
            <a:endParaRPr lang="es-ES" sz="4800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546621"/>
              </p:ext>
            </p:extLst>
          </p:nvPr>
        </p:nvGraphicFramePr>
        <p:xfrm>
          <a:off x="1977571" y="1420104"/>
          <a:ext cx="7048500" cy="5182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2201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ENTREGA TOTAL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117691"/>
              </p:ext>
            </p:extLst>
          </p:nvPr>
        </p:nvGraphicFramePr>
        <p:xfrm>
          <a:off x="1977571" y="1641928"/>
          <a:ext cx="7048500" cy="4960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25/6/16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41159" r="41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72353653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40002</TotalTime>
  <Words>736</Words>
  <Application>Microsoft Macintosh PowerPoint</Application>
  <PresentationFormat>Presentación en pantalla (4:3)</PresentationFormat>
  <Paragraphs>122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Plaza</vt:lpstr>
      <vt:lpstr>Presentación de PowerPoint</vt:lpstr>
      <vt:lpstr>Presentación de PowerPoint</vt:lpstr>
      <vt:lpstr>TODA LA PERSONA</vt:lpstr>
      <vt:lpstr>Presentación de PowerPoint</vt:lpstr>
      <vt:lpstr>Amoris laetitia</vt:lpstr>
      <vt:lpstr>SACRAMENTO?</vt:lpstr>
      <vt:lpstr>Distintos compromisos</vt:lpstr>
      <vt:lpstr>Fundamentos</vt:lpstr>
      <vt:lpstr>ENTREGA TOTAL</vt:lpstr>
      <vt:lpstr>COMPARTIR TODO</vt:lpstr>
      <vt:lpstr>Amar y ser amado</vt:lpstr>
      <vt:lpstr>1 Cor 13: El amor</vt:lpstr>
      <vt:lpstr>NUEVA FAMILIA</vt:lpstr>
      <vt:lpstr>AFECTIVIDAD</vt:lpstr>
      <vt:lpstr>Presentación de PowerPoint</vt:lpstr>
      <vt:lpstr>EROS Y ÁGAPE</vt:lpstr>
      <vt:lpstr>NUEVO TESTAMENTO</vt:lpstr>
      <vt:lpstr>CO0MPLEMENTARIDAD</vt:lpstr>
      <vt:lpstr>AMAR COMO DIOS</vt:lpstr>
      <vt:lpstr>CREER EN EL AMOR 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2066</cp:revision>
  <cp:lastPrinted>2015-07-12T21:51:15Z</cp:lastPrinted>
  <dcterms:created xsi:type="dcterms:W3CDTF">2015-01-04T15:23:52Z</dcterms:created>
  <dcterms:modified xsi:type="dcterms:W3CDTF">2016-06-25T20:53:22Z</dcterms:modified>
  <cp:category/>
</cp:coreProperties>
</file>