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1816" r:id="rId2"/>
    <p:sldId id="1861" r:id="rId3"/>
    <p:sldId id="1860" r:id="rId4"/>
    <p:sldId id="1862" r:id="rId5"/>
    <p:sldId id="1873" r:id="rId6"/>
    <p:sldId id="1875" r:id="rId7"/>
    <p:sldId id="1818" r:id="rId8"/>
    <p:sldId id="1876" r:id="rId9"/>
    <p:sldId id="1877" r:id="rId10"/>
    <p:sldId id="1879" r:id="rId11"/>
    <p:sldId id="1819" r:id="rId12"/>
    <p:sldId id="1874" r:id="rId13"/>
    <p:sldId id="1852" r:id="rId14"/>
    <p:sldId id="1883" r:id="rId15"/>
    <p:sldId id="1865" r:id="rId16"/>
    <p:sldId id="1866" r:id="rId17"/>
    <p:sldId id="1882" r:id="rId18"/>
    <p:sldId id="1878" r:id="rId19"/>
    <p:sldId id="1867" r:id="rId20"/>
    <p:sldId id="1881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81EF"/>
    <a:srgbClr val="7AFEFF"/>
    <a:srgbClr val="6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879" autoAdjust="0"/>
    <p:restoredTop sz="99767" autoAdjust="0"/>
  </p:normalViewPr>
  <p:slideViewPr>
    <p:cSldViewPr snapToGrid="0" snapToObjects="1">
      <p:cViewPr varScale="1">
        <p:scale>
          <a:sx n="135" d="100"/>
          <a:sy n="135" d="100"/>
        </p:scale>
        <p:origin x="-744" y="-56"/>
      </p:cViewPr>
      <p:guideLst>
        <p:guide orient="horz" pos="2637"/>
        <p:guide pos="2952"/>
      </p:guideLst>
    </p:cSldViewPr>
  </p:slideViewPr>
  <p:outlineViewPr>
    <p:cViewPr>
      <p:scale>
        <a:sx n="33" d="100"/>
        <a:sy n="33" d="100"/>
      </p:scale>
      <p:origin x="0" y="38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handoutMaster" Target="handoutMasters/handout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4" Type="http://schemas.openxmlformats.org/officeDocument/2006/relationships/image" Target="../media/image16.jpg"/><Relationship Id="rId5" Type="http://schemas.openxmlformats.org/officeDocument/2006/relationships/image" Target="../media/image17.jpg"/><Relationship Id="rId6" Type="http://schemas.openxmlformats.org/officeDocument/2006/relationships/image" Target="../media/image18.jpg"/><Relationship Id="rId7" Type="http://schemas.openxmlformats.org/officeDocument/2006/relationships/image" Target="../media/image19.jpg"/><Relationship Id="rId8" Type="http://schemas.openxmlformats.org/officeDocument/2006/relationships/image" Target="../media/image20.jpg"/><Relationship Id="rId1" Type="http://schemas.openxmlformats.org/officeDocument/2006/relationships/image" Target="../media/image13.jpg"/><Relationship Id="rId2" Type="http://schemas.openxmlformats.org/officeDocument/2006/relationships/image" Target="../media/image14.jp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jpg"/><Relationship Id="rId2" Type="http://schemas.openxmlformats.org/officeDocument/2006/relationships/image" Target="../media/image22.jpg"/><Relationship Id="rId3" Type="http://schemas.openxmlformats.org/officeDocument/2006/relationships/image" Target="../media/image23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4" Type="http://schemas.openxmlformats.org/officeDocument/2006/relationships/image" Target="../media/image16.jpg"/><Relationship Id="rId5" Type="http://schemas.openxmlformats.org/officeDocument/2006/relationships/image" Target="../media/image17.jpg"/><Relationship Id="rId6" Type="http://schemas.openxmlformats.org/officeDocument/2006/relationships/image" Target="../media/image18.jpg"/><Relationship Id="rId7" Type="http://schemas.openxmlformats.org/officeDocument/2006/relationships/image" Target="../media/image19.jpg"/><Relationship Id="rId8" Type="http://schemas.openxmlformats.org/officeDocument/2006/relationships/image" Target="../media/image20.jpg"/><Relationship Id="rId1" Type="http://schemas.openxmlformats.org/officeDocument/2006/relationships/image" Target="../media/image13.jpg"/><Relationship Id="rId2" Type="http://schemas.openxmlformats.org/officeDocument/2006/relationships/image" Target="../media/image14.jp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jpg"/><Relationship Id="rId2" Type="http://schemas.openxmlformats.org/officeDocument/2006/relationships/image" Target="../media/image23.jpg"/><Relationship Id="rId3" Type="http://schemas.openxmlformats.org/officeDocument/2006/relationships/image" Target="../media/image22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F5C9AC-2F9D-284A-859A-4B5839080230}" type="doc">
      <dgm:prSet loTypeId="urn:microsoft.com/office/officeart/2008/layout/PictureStrips" loCatId="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922B3D8D-B976-B14D-BC39-2D4FD2007FD5}">
      <dgm:prSet phldrT="[Texto]" custT="1"/>
      <dgm:spPr>
        <a:solidFill>
          <a:schemeClr val="accent2">
            <a:lumMod val="10000"/>
            <a:lumOff val="90000"/>
            <a:alpha val="40000"/>
          </a:schemeClr>
        </a:solidFill>
      </dgm:spPr>
      <dgm:t>
        <a:bodyPr/>
        <a:lstStyle/>
        <a:p>
          <a:r>
            <a:rPr lang="es-EC" sz="1600" b="1" dirty="0" smtClean="0"/>
            <a:t>No distraernos</a:t>
          </a:r>
          <a:endParaRPr lang="es-ES" sz="1600" b="1" dirty="0"/>
        </a:p>
      </dgm:t>
    </dgm:pt>
    <dgm:pt modelId="{33530982-BE5E-7541-B714-81B7178B9D4B}" type="parTrans" cxnId="{D28EC465-D06A-3B48-B573-13E1577A1C4C}">
      <dgm:prSet/>
      <dgm:spPr/>
      <dgm:t>
        <a:bodyPr/>
        <a:lstStyle/>
        <a:p>
          <a:endParaRPr lang="es-ES"/>
        </a:p>
      </dgm:t>
    </dgm:pt>
    <dgm:pt modelId="{06400101-A461-0D4D-8798-2F172C67596F}" type="sibTrans" cxnId="{D28EC465-D06A-3B48-B573-13E1577A1C4C}">
      <dgm:prSet/>
      <dgm:spPr/>
      <dgm:t>
        <a:bodyPr/>
        <a:lstStyle/>
        <a:p>
          <a:endParaRPr lang="es-ES"/>
        </a:p>
      </dgm:t>
    </dgm:pt>
    <dgm:pt modelId="{65CBF8D8-7CE0-9C4C-9D7C-CD91A00CAF13}">
      <dgm:prSet custT="1"/>
      <dgm:spPr>
        <a:solidFill>
          <a:schemeClr val="accent1">
            <a:lumMod val="40000"/>
            <a:lumOff val="60000"/>
            <a:alpha val="40000"/>
          </a:schemeClr>
        </a:solidFill>
      </dgm:spPr>
      <dgm:t>
        <a:bodyPr/>
        <a:lstStyle/>
        <a:p>
          <a:r>
            <a:rPr lang="es-EC" sz="1600" b="1" dirty="0" smtClean="0"/>
            <a:t>No interrumpir al que habla</a:t>
          </a:r>
          <a:endParaRPr lang="es-ES_tradnl" sz="1600" b="1" dirty="0"/>
        </a:p>
      </dgm:t>
    </dgm:pt>
    <dgm:pt modelId="{E0292E9D-9585-D947-87C1-C0A6DC3C2210}" type="parTrans" cxnId="{2FB40732-32D6-3849-A14A-51F88EDFAF2C}">
      <dgm:prSet/>
      <dgm:spPr/>
      <dgm:t>
        <a:bodyPr/>
        <a:lstStyle/>
        <a:p>
          <a:endParaRPr lang="es-ES"/>
        </a:p>
      </dgm:t>
    </dgm:pt>
    <dgm:pt modelId="{8F6BBA51-CE22-C74D-91B8-E72DA4FD69C5}" type="sibTrans" cxnId="{2FB40732-32D6-3849-A14A-51F88EDFAF2C}">
      <dgm:prSet/>
      <dgm:spPr/>
      <dgm:t>
        <a:bodyPr/>
        <a:lstStyle/>
        <a:p>
          <a:endParaRPr lang="es-ES"/>
        </a:p>
      </dgm:t>
    </dgm:pt>
    <dgm:pt modelId="{30982DB5-2D6C-2A4F-A657-4C551EADBDC0}">
      <dgm:prSet custT="1"/>
      <dgm:spPr>
        <a:solidFill>
          <a:schemeClr val="accent5">
            <a:lumMod val="40000"/>
            <a:lumOff val="60000"/>
            <a:alpha val="40000"/>
          </a:schemeClr>
        </a:solidFill>
      </dgm:spPr>
      <dgm:t>
        <a:bodyPr/>
        <a:lstStyle/>
        <a:p>
          <a:r>
            <a:rPr lang="es-EC" sz="1600" b="1" smtClean="0"/>
            <a:t>No juzgar</a:t>
          </a:r>
          <a:endParaRPr lang="es-ES_tradnl" sz="1600" b="1"/>
        </a:p>
      </dgm:t>
    </dgm:pt>
    <dgm:pt modelId="{C61770B7-D5B0-F441-A600-7ED146D9529E}" type="parTrans" cxnId="{C868DBDF-4CDD-BD45-8203-937A3EC2BD29}">
      <dgm:prSet/>
      <dgm:spPr/>
      <dgm:t>
        <a:bodyPr/>
        <a:lstStyle/>
        <a:p>
          <a:endParaRPr lang="es-ES"/>
        </a:p>
      </dgm:t>
    </dgm:pt>
    <dgm:pt modelId="{4BB5644C-6B85-7743-8160-CE4D6C96A575}" type="sibTrans" cxnId="{C868DBDF-4CDD-BD45-8203-937A3EC2BD29}">
      <dgm:prSet/>
      <dgm:spPr/>
      <dgm:t>
        <a:bodyPr/>
        <a:lstStyle/>
        <a:p>
          <a:endParaRPr lang="es-ES"/>
        </a:p>
      </dgm:t>
    </dgm:pt>
    <dgm:pt modelId="{7AFB7E10-CFB6-D748-92C0-5D48E1844C72}">
      <dgm:prSet custT="1"/>
      <dgm:spPr>
        <a:solidFill>
          <a:srgbClr val="CCFFCC">
            <a:alpha val="40000"/>
          </a:srgbClr>
        </a:solidFill>
      </dgm:spPr>
      <dgm:t>
        <a:bodyPr/>
        <a:lstStyle/>
        <a:p>
          <a:r>
            <a:rPr lang="es-EC" sz="1600" b="1" dirty="0" smtClean="0"/>
            <a:t>No ofrecer ayuda o soluciones prematuras</a:t>
          </a:r>
          <a:endParaRPr lang="es-ES_tradnl" sz="1600" b="1" dirty="0"/>
        </a:p>
      </dgm:t>
    </dgm:pt>
    <dgm:pt modelId="{C9C1A42F-BDC3-A147-B542-FFB0459DD3F5}" type="parTrans" cxnId="{D3B9C63D-A4A8-8A43-8316-4FF12AAC64B6}">
      <dgm:prSet/>
      <dgm:spPr/>
      <dgm:t>
        <a:bodyPr/>
        <a:lstStyle/>
        <a:p>
          <a:endParaRPr lang="es-ES"/>
        </a:p>
      </dgm:t>
    </dgm:pt>
    <dgm:pt modelId="{70B1F104-BA87-6242-BA0F-4100B9A4A8D3}" type="sibTrans" cxnId="{D3B9C63D-A4A8-8A43-8316-4FF12AAC64B6}">
      <dgm:prSet/>
      <dgm:spPr/>
      <dgm:t>
        <a:bodyPr/>
        <a:lstStyle/>
        <a:p>
          <a:endParaRPr lang="es-ES"/>
        </a:p>
      </dgm:t>
    </dgm:pt>
    <dgm:pt modelId="{C1B98F71-493C-9543-9122-5916650F5367}">
      <dgm:prSet custT="1"/>
      <dgm:spPr>
        <a:solidFill>
          <a:srgbClr val="CCFFCC">
            <a:alpha val="40000"/>
          </a:srgbClr>
        </a:solidFill>
      </dgm:spPr>
      <dgm:t>
        <a:bodyPr/>
        <a:lstStyle/>
        <a:p>
          <a:r>
            <a:rPr lang="es-EC" sz="1600" b="1" smtClean="0"/>
            <a:t>No rechazar lo que el otro esté sintiendo.</a:t>
          </a:r>
          <a:endParaRPr lang="es-ES_tradnl" sz="1600" b="1"/>
        </a:p>
      </dgm:t>
    </dgm:pt>
    <dgm:pt modelId="{313AD595-D85A-DB47-9C06-FED8BEDF9F7D}" type="parTrans" cxnId="{644B99DF-B1F6-4143-A6D4-909863BA00F7}">
      <dgm:prSet/>
      <dgm:spPr/>
      <dgm:t>
        <a:bodyPr/>
        <a:lstStyle/>
        <a:p>
          <a:endParaRPr lang="es-ES"/>
        </a:p>
      </dgm:t>
    </dgm:pt>
    <dgm:pt modelId="{EE63C32E-0309-B144-A835-BC20D298B22A}" type="sibTrans" cxnId="{644B99DF-B1F6-4143-A6D4-909863BA00F7}">
      <dgm:prSet/>
      <dgm:spPr/>
      <dgm:t>
        <a:bodyPr/>
        <a:lstStyle/>
        <a:p>
          <a:endParaRPr lang="es-ES"/>
        </a:p>
      </dgm:t>
    </dgm:pt>
    <dgm:pt modelId="{ED3848DE-80B8-F846-B9CF-4B2051B7DCE6}">
      <dgm:prSet custT="1"/>
      <dgm:spPr>
        <a:solidFill>
          <a:srgbClr val="7AFEFF">
            <a:alpha val="40000"/>
          </a:srgbClr>
        </a:solidFill>
      </dgm:spPr>
      <dgm:t>
        <a:bodyPr/>
        <a:lstStyle/>
        <a:p>
          <a:r>
            <a:rPr lang="es-EC" sz="1600" b="1" dirty="0" smtClean="0"/>
            <a:t>No contar "tu historia" cuando el otro necesita hablarte.</a:t>
          </a:r>
          <a:endParaRPr lang="es-ES_tradnl" sz="1600" b="1" dirty="0"/>
        </a:p>
      </dgm:t>
    </dgm:pt>
    <dgm:pt modelId="{659E2019-0DF7-6E49-8ED2-822644A38DE1}" type="parTrans" cxnId="{91C14919-E4B9-2E47-BBE9-BC4457C8F50C}">
      <dgm:prSet/>
      <dgm:spPr/>
      <dgm:t>
        <a:bodyPr/>
        <a:lstStyle/>
        <a:p>
          <a:endParaRPr lang="es-ES"/>
        </a:p>
      </dgm:t>
    </dgm:pt>
    <dgm:pt modelId="{761359A4-ABDF-004F-80C6-A47158D242A7}" type="sibTrans" cxnId="{91C14919-E4B9-2E47-BBE9-BC4457C8F50C}">
      <dgm:prSet/>
      <dgm:spPr/>
      <dgm:t>
        <a:bodyPr/>
        <a:lstStyle/>
        <a:p>
          <a:endParaRPr lang="es-ES"/>
        </a:p>
      </dgm:t>
    </dgm:pt>
    <dgm:pt modelId="{133415C2-A1CC-A942-A58E-4016B859DB08}">
      <dgm:prSet custT="1"/>
      <dgm:spPr>
        <a:solidFill>
          <a:srgbClr val="FFFF00">
            <a:alpha val="40000"/>
          </a:srgbClr>
        </a:solidFill>
      </dgm:spPr>
      <dgm:t>
        <a:bodyPr/>
        <a:lstStyle/>
        <a:p>
          <a:r>
            <a:rPr lang="es-EC" sz="1600" b="1" smtClean="0"/>
            <a:t>No contraargumentar.</a:t>
          </a:r>
          <a:endParaRPr lang="es-ES_tradnl" sz="1600" b="1"/>
        </a:p>
      </dgm:t>
    </dgm:pt>
    <dgm:pt modelId="{1A77687F-65E8-E445-9E76-7D904841919C}" type="parTrans" cxnId="{31EFB24E-228A-0947-9AA8-F02C6294F5BB}">
      <dgm:prSet/>
      <dgm:spPr/>
      <dgm:t>
        <a:bodyPr/>
        <a:lstStyle/>
        <a:p>
          <a:endParaRPr lang="es-ES"/>
        </a:p>
      </dgm:t>
    </dgm:pt>
    <dgm:pt modelId="{B937EFB9-381B-6241-BF7C-D9DF4DEDD959}" type="sibTrans" cxnId="{31EFB24E-228A-0947-9AA8-F02C6294F5BB}">
      <dgm:prSet/>
      <dgm:spPr/>
      <dgm:t>
        <a:bodyPr/>
        <a:lstStyle/>
        <a:p>
          <a:endParaRPr lang="es-ES"/>
        </a:p>
      </dgm:t>
    </dgm:pt>
    <dgm:pt modelId="{45A9C4A4-B137-004B-9D50-976AB2A9A377}">
      <dgm:prSet custT="1"/>
      <dgm:spPr>
        <a:solidFill>
          <a:srgbClr val="FD81EF">
            <a:alpha val="40000"/>
          </a:srgbClr>
        </a:solidFill>
      </dgm:spPr>
      <dgm:t>
        <a:bodyPr/>
        <a:lstStyle/>
        <a:p>
          <a:r>
            <a:rPr lang="es-EC" sz="1600" b="1" dirty="0" smtClean="0"/>
            <a:t>Evitar el "síndrome del experto”.</a:t>
          </a:r>
          <a:endParaRPr lang="es-ES_tradnl" sz="1600" b="1" dirty="0"/>
        </a:p>
      </dgm:t>
    </dgm:pt>
    <dgm:pt modelId="{DF43C91B-A4CE-6145-A637-EA4418DB7799}" type="parTrans" cxnId="{63D30BAE-AF7E-5946-827E-13ABBB0C9E2D}">
      <dgm:prSet/>
      <dgm:spPr/>
      <dgm:t>
        <a:bodyPr/>
        <a:lstStyle/>
        <a:p>
          <a:endParaRPr lang="es-ES"/>
        </a:p>
      </dgm:t>
    </dgm:pt>
    <dgm:pt modelId="{60FEE1BB-D9A9-AE4C-9440-F4474196F33D}" type="sibTrans" cxnId="{63D30BAE-AF7E-5946-827E-13ABBB0C9E2D}">
      <dgm:prSet/>
      <dgm:spPr/>
      <dgm:t>
        <a:bodyPr/>
        <a:lstStyle/>
        <a:p>
          <a:endParaRPr lang="es-ES"/>
        </a:p>
      </dgm:t>
    </dgm:pt>
    <dgm:pt modelId="{EA87EFB0-EB26-F942-9126-C6EF9046422E}" type="pres">
      <dgm:prSet presAssocID="{04F5C9AC-2F9D-284A-859A-4B583908023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95BED024-BB69-7D42-9EF4-47543925EB7E}" type="pres">
      <dgm:prSet presAssocID="{922B3D8D-B976-B14D-BC39-2D4FD2007FD5}" presName="composite" presStyleCnt="0"/>
      <dgm:spPr/>
      <dgm:t>
        <a:bodyPr/>
        <a:lstStyle/>
        <a:p>
          <a:endParaRPr lang="es-ES"/>
        </a:p>
      </dgm:t>
    </dgm:pt>
    <dgm:pt modelId="{B4C6B3BA-E036-E64C-AD75-705B4ABEF12E}" type="pres">
      <dgm:prSet presAssocID="{922B3D8D-B976-B14D-BC39-2D4FD2007FD5}" presName="rect1" presStyleLbl="trAlignAcc1" presStyleIdx="0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E5F9D76-DFEF-8745-8D59-62F5DC2F1820}" type="pres">
      <dgm:prSet presAssocID="{922B3D8D-B976-B14D-BC39-2D4FD2007FD5}" presName="rect2" presStyleLbl="fgImgPlace1" presStyleIdx="0" presStyleCnt="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7000" r="-47000"/>
          </a:stretch>
        </a:blipFill>
      </dgm:spPr>
      <dgm:t>
        <a:bodyPr/>
        <a:lstStyle/>
        <a:p>
          <a:endParaRPr lang="es-ES"/>
        </a:p>
      </dgm:t>
    </dgm:pt>
    <dgm:pt modelId="{010BCA09-6E72-E945-A787-28E39C55470C}" type="pres">
      <dgm:prSet presAssocID="{06400101-A461-0D4D-8798-2F172C67596F}" presName="sibTrans" presStyleCnt="0"/>
      <dgm:spPr/>
      <dgm:t>
        <a:bodyPr/>
        <a:lstStyle/>
        <a:p>
          <a:endParaRPr lang="es-ES"/>
        </a:p>
      </dgm:t>
    </dgm:pt>
    <dgm:pt modelId="{EFA77543-58B6-8C4C-BC56-022003876A6A}" type="pres">
      <dgm:prSet presAssocID="{65CBF8D8-7CE0-9C4C-9D7C-CD91A00CAF13}" presName="composite" presStyleCnt="0"/>
      <dgm:spPr/>
      <dgm:t>
        <a:bodyPr/>
        <a:lstStyle/>
        <a:p>
          <a:endParaRPr lang="es-ES"/>
        </a:p>
      </dgm:t>
    </dgm:pt>
    <dgm:pt modelId="{B2E7AA05-29D9-C641-94C3-430AAD20CD4A}" type="pres">
      <dgm:prSet presAssocID="{65CBF8D8-7CE0-9C4C-9D7C-CD91A00CAF13}" presName="rect1" presStyleLbl="trAlignAcc1" presStyleIdx="1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BAF2634-E920-DA41-BFAD-8EFDB12D6203}" type="pres">
      <dgm:prSet presAssocID="{65CBF8D8-7CE0-9C4C-9D7C-CD91A00CAF13}" presName="rect2" presStyleLbl="fgImgPlace1" presStyleIdx="1" presStyleCnt="8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3000" r="-33000"/>
          </a:stretch>
        </a:blipFill>
      </dgm:spPr>
      <dgm:t>
        <a:bodyPr/>
        <a:lstStyle/>
        <a:p>
          <a:endParaRPr lang="es-ES"/>
        </a:p>
      </dgm:t>
    </dgm:pt>
    <dgm:pt modelId="{296F8903-BC20-8543-BB03-E1B5BFF44175}" type="pres">
      <dgm:prSet presAssocID="{8F6BBA51-CE22-C74D-91B8-E72DA4FD69C5}" presName="sibTrans" presStyleCnt="0"/>
      <dgm:spPr/>
      <dgm:t>
        <a:bodyPr/>
        <a:lstStyle/>
        <a:p>
          <a:endParaRPr lang="es-ES"/>
        </a:p>
      </dgm:t>
    </dgm:pt>
    <dgm:pt modelId="{5C6B23E3-C09E-F744-BF8D-D95787D38489}" type="pres">
      <dgm:prSet presAssocID="{30982DB5-2D6C-2A4F-A657-4C551EADBDC0}" presName="composite" presStyleCnt="0"/>
      <dgm:spPr/>
      <dgm:t>
        <a:bodyPr/>
        <a:lstStyle/>
        <a:p>
          <a:endParaRPr lang="es-ES"/>
        </a:p>
      </dgm:t>
    </dgm:pt>
    <dgm:pt modelId="{211938E3-4034-B646-9D03-63E3A6F9CA2F}" type="pres">
      <dgm:prSet presAssocID="{30982DB5-2D6C-2A4F-A657-4C551EADBDC0}" presName="rect1" presStyleLbl="trAlignAcc1" presStyleIdx="2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CB1433F-711F-544A-A2EF-F4AE49071D02}" type="pres">
      <dgm:prSet presAssocID="{30982DB5-2D6C-2A4F-A657-4C551EADBDC0}" presName="rect2" presStyleLbl="fgImgPlace1" presStyleIdx="2" presStyleCnt="8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3000" r="-53000"/>
          </a:stretch>
        </a:blipFill>
      </dgm:spPr>
      <dgm:t>
        <a:bodyPr/>
        <a:lstStyle/>
        <a:p>
          <a:endParaRPr lang="es-ES"/>
        </a:p>
      </dgm:t>
    </dgm:pt>
    <dgm:pt modelId="{8DA751E0-4D19-0B42-A1D4-25E8286F630E}" type="pres">
      <dgm:prSet presAssocID="{4BB5644C-6B85-7743-8160-CE4D6C96A575}" presName="sibTrans" presStyleCnt="0"/>
      <dgm:spPr/>
      <dgm:t>
        <a:bodyPr/>
        <a:lstStyle/>
        <a:p>
          <a:endParaRPr lang="es-ES"/>
        </a:p>
      </dgm:t>
    </dgm:pt>
    <dgm:pt modelId="{AD19C02E-6F1C-2043-A3B7-7CA2A8176ACC}" type="pres">
      <dgm:prSet presAssocID="{7AFB7E10-CFB6-D748-92C0-5D48E1844C72}" presName="composite" presStyleCnt="0"/>
      <dgm:spPr/>
      <dgm:t>
        <a:bodyPr/>
        <a:lstStyle/>
        <a:p>
          <a:endParaRPr lang="es-ES"/>
        </a:p>
      </dgm:t>
    </dgm:pt>
    <dgm:pt modelId="{2F6F34BA-ABE8-9B44-8718-770461B50A61}" type="pres">
      <dgm:prSet presAssocID="{7AFB7E10-CFB6-D748-92C0-5D48E1844C72}" presName="rect1" presStyleLbl="trAlignAcc1" presStyleIdx="3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B14A123-D910-C04F-B659-812971BB9023}" type="pres">
      <dgm:prSet presAssocID="{7AFB7E10-CFB6-D748-92C0-5D48E1844C72}" presName="rect2" presStyleLbl="fgImgPlace1" presStyleIdx="3" presStyleCnt="8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9000" r="-29000"/>
          </a:stretch>
        </a:blipFill>
      </dgm:spPr>
      <dgm:t>
        <a:bodyPr/>
        <a:lstStyle/>
        <a:p>
          <a:endParaRPr lang="es-ES"/>
        </a:p>
      </dgm:t>
    </dgm:pt>
    <dgm:pt modelId="{82B23E27-D442-3F4A-9F55-762F341DEE5B}" type="pres">
      <dgm:prSet presAssocID="{70B1F104-BA87-6242-BA0F-4100B9A4A8D3}" presName="sibTrans" presStyleCnt="0"/>
      <dgm:spPr/>
      <dgm:t>
        <a:bodyPr/>
        <a:lstStyle/>
        <a:p>
          <a:endParaRPr lang="es-ES"/>
        </a:p>
      </dgm:t>
    </dgm:pt>
    <dgm:pt modelId="{EF34DE8C-413D-D147-B856-46D64666C37E}" type="pres">
      <dgm:prSet presAssocID="{C1B98F71-493C-9543-9122-5916650F5367}" presName="composite" presStyleCnt="0"/>
      <dgm:spPr/>
      <dgm:t>
        <a:bodyPr/>
        <a:lstStyle/>
        <a:p>
          <a:endParaRPr lang="es-ES"/>
        </a:p>
      </dgm:t>
    </dgm:pt>
    <dgm:pt modelId="{05BC2CDC-A76E-984D-8945-A1E5E8CB3E41}" type="pres">
      <dgm:prSet presAssocID="{C1B98F71-493C-9543-9122-5916650F5367}" presName="rect1" presStyleLbl="trAlignAcc1" presStyleIdx="4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BAA0FB8-FFED-0E4C-A316-F2DC35F4BE59}" type="pres">
      <dgm:prSet presAssocID="{C1B98F71-493C-9543-9122-5916650F5367}" presName="rect2" presStyleLbl="fgImgPlace1" presStyleIdx="4" presStyleCnt="8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3000" r="-33000"/>
          </a:stretch>
        </a:blipFill>
      </dgm:spPr>
      <dgm:t>
        <a:bodyPr/>
        <a:lstStyle/>
        <a:p>
          <a:endParaRPr lang="es-ES"/>
        </a:p>
      </dgm:t>
    </dgm:pt>
    <dgm:pt modelId="{DDFE4D3F-506C-A142-9188-243D4EAF172A}" type="pres">
      <dgm:prSet presAssocID="{EE63C32E-0309-B144-A835-BC20D298B22A}" presName="sibTrans" presStyleCnt="0"/>
      <dgm:spPr/>
      <dgm:t>
        <a:bodyPr/>
        <a:lstStyle/>
        <a:p>
          <a:endParaRPr lang="es-ES"/>
        </a:p>
      </dgm:t>
    </dgm:pt>
    <dgm:pt modelId="{9767B3FD-44EA-C947-9758-E149528D07A2}" type="pres">
      <dgm:prSet presAssocID="{ED3848DE-80B8-F846-B9CF-4B2051B7DCE6}" presName="composite" presStyleCnt="0"/>
      <dgm:spPr/>
      <dgm:t>
        <a:bodyPr/>
        <a:lstStyle/>
        <a:p>
          <a:endParaRPr lang="es-ES"/>
        </a:p>
      </dgm:t>
    </dgm:pt>
    <dgm:pt modelId="{11010E78-1ECA-2449-B8BC-E11A23E65FF8}" type="pres">
      <dgm:prSet presAssocID="{ED3848DE-80B8-F846-B9CF-4B2051B7DCE6}" presName="rect1" presStyleLbl="trAlignAcc1" presStyleIdx="5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59142E0-EB76-D945-AE20-690DB8716AA7}" type="pres">
      <dgm:prSet presAssocID="{ED3848DE-80B8-F846-B9CF-4B2051B7DCE6}" presName="rect2" presStyleLbl="fgImgPlace1" presStyleIdx="5" presStyleCnt="8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6000" r="-76000"/>
          </a:stretch>
        </a:blipFill>
      </dgm:spPr>
      <dgm:t>
        <a:bodyPr/>
        <a:lstStyle/>
        <a:p>
          <a:endParaRPr lang="es-ES"/>
        </a:p>
      </dgm:t>
    </dgm:pt>
    <dgm:pt modelId="{77D42966-6F7A-8443-8D0D-0D302091AB87}" type="pres">
      <dgm:prSet presAssocID="{761359A4-ABDF-004F-80C6-A47158D242A7}" presName="sibTrans" presStyleCnt="0"/>
      <dgm:spPr/>
      <dgm:t>
        <a:bodyPr/>
        <a:lstStyle/>
        <a:p>
          <a:endParaRPr lang="es-ES"/>
        </a:p>
      </dgm:t>
    </dgm:pt>
    <dgm:pt modelId="{858B673C-920C-7D40-B835-7328FFE434FA}" type="pres">
      <dgm:prSet presAssocID="{133415C2-A1CC-A942-A58E-4016B859DB08}" presName="composite" presStyleCnt="0"/>
      <dgm:spPr/>
      <dgm:t>
        <a:bodyPr/>
        <a:lstStyle/>
        <a:p>
          <a:endParaRPr lang="es-ES"/>
        </a:p>
      </dgm:t>
    </dgm:pt>
    <dgm:pt modelId="{5AC859E4-596C-3C47-9C66-E5FCE9F70635}" type="pres">
      <dgm:prSet presAssocID="{133415C2-A1CC-A942-A58E-4016B859DB08}" presName="rect1" presStyleLbl="trAlignAcc1" presStyleIdx="6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CC75C0F-0A30-A946-ACC9-D60F00B5D41A}" type="pres">
      <dgm:prSet presAssocID="{133415C2-A1CC-A942-A58E-4016B859DB08}" presName="rect2" presStyleLbl="fgImgPlace1" presStyleIdx="6" presStyleCnt="8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5000" r="-45000"/>
          </a:stretch>
        </a:blipFill>
      </dgm:spPr>
      <dgm:t>
        <a:bodyPr/>
        <a:lstStyle/>
        <a:p>
          <a:endParaRPr lang="es-ES"/>
        </a:p>
      </dgm:t>
    </dgm:pt>
    <dgm:pt modelId="{C616C84A-A8AA-4745-9426-B055C843293D}" type="pres">
      <dgm:prSet presAssocID="{B937EFB9-381B-6241-BF7C-D9DF4DEDD959}" presName="sibTrans" presStyleCnt="0"/>
      <dgm:spPr/>
      <dgm:t>
        <a:bodyPr/>
        <a:lstStyle/>
        <a:p>
          <a:endParaRPr lang="es-ES"/>
        </a:p>
      </dgm:t>
    </dgm:pt>
    <dgm:pt modelId="{EEB84F8C-5FA8-BD4B-ACB5-91ABD19B346A}" type="pres">
      <dgm:prSet presAssocID="{45A9C4A4-B137-004B-9D50-976AB2A9A377}" presName="composite" presStyleCnt="0"/>
      <dgm:spPr/>
      <dgm:t>
        <a:bodyPr/>
        <a:lstStyle/>
        <a:p>
          <a:endParaRPr lang="es-ES"/>
        </a:p>
      </dgm:t>
    </dgm:pt>
    <dgm:pt modelId="{B4482DA8-A953-7A45-A038-FAC79C56DF94}" type="pres">
      <dgm:prSet presAssocID="{45A9C4A4-B137-004B-9D50-976AB2A9A377}" presName="rect1" presStyleLbl="trAlignAcc1" presStyleIdx="7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8618C98-CD74-6544-85D4-CB8D70A31BE1}" type="pres">
      <dgm:prSet presAssocID="{45A9C4A4-B137-004B-9D50-976AB2A9A377}" presName="rect2" presStyleLbl="fgImgPlace1" presStyleIdx="7" presStyleCnt="8"/>
      <dgm:spPr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7000" r="-57000"/>
          </a:stretch>
        </a:blipFill>
      </dgm:spPr>
      <dgm:t>
        <a:bodyPr/>
        <a:lstStyle/>
        <a:p>
          <a:endParaRPr lang="es-ES"/>
        </a:p>
      </dgm:t>
    </dgm:pt>
  </dgm:ptLst>
  <dgm:cxnLst>
    <dgm:cxn modelId="{31EFB24E-228A-0947-9AA8-F02C6294F5BB}" srcId="{04F5C9AC-2F9D-284A-859A-4B5839080230}" destId="{133415C2-A1CC-A942-A58E-4016B859DB08}" srcOrd="6" destOrd="0" parTransId="{1A77687F-65E8-E445-9E76-7D904841919C}" sibTransId="{B937EFB9-381B-6241-BF7C-D9DF4DEDD959}"/>
    <dgm:cxn modelId="{2B69ED8C-85EE-1941-B653-C9C425DBA339}" type="presOf" srcId="{65CBF8D8-7CE0-9C4C-9D7C-CD91A00CAF13}" destId="{B2E7AA05-29D9-C641-94C3-430AAD20CD4A}" srcOrd="0" destOrd="0" presId="urn:microsoft.com/office/officeart/2008/layout/PictureStrips"/>
    <dgm:cxn modelId="{35552B9B-6919-1E42-AB81-D49EF7454487}" type="presOf" srcId="{45A9C4A4-B137-004B-9D50-976AB2A9A377}" destId="{B4482DA8-A953-7A45-A038-FAC79C56DF94}" srcOrd="0" destOrd="0" presId="urn:microsoft.com/office/officeart/2008/layout/PictureStrips"/>
    <dgm:cxn modelId="{60D8D455-6AE4-AF4D-8F4E-5905729642BF}" type="presOf" srcId="{C1B98F71-493C-9543-9122-5916650F5367}" destId="{05BC2CDC-A76E-984D-8945-A1E5E8CB3E41}" srcOrd="0" destOrd="0" presId="urn:microsoft.com/office/officeart/2008/layout/PictureStrips"/>
    <dgm:cxn modelId="{91C14919-E4B9-2E47-BBE9-BC4457C8F50C}" srcId="{04F5C9AC-2F9D-284A-859A-4B5839080230}" destId="{ED3848DE-80B8-F846-B9CF-4B2051B7DCE6}" srcOrd="5" destOrd="0" parTransId="{659E2019-0DF7-6E49-8ED2-822644A38DE1}" sibTransId="{761359A4-ABDF-004F-80C6-A47158D242A7}"/>
    <dgm:cxn modelId="{BE295DD4-B234-9641-80DE-92047CE38CDE}" type="presOf" srcId="{ED3848DE-80B8-F846-B9CF-4B2051B7DCE6}" destId="{11010E78-1ECA-2449-B8BC-E11A23E65FF8}" srcOrd="0" destOrd="0" presId="urn:microsoft.com/office/officeart/2008/layout/PictureStrips"/>
    <dgm:cxn modelId="{EE565538-860C-7E40-8D6F-30C1C99CDFA0}" type="presOf" srcId="{7AFB7E10-CFB6-D748-92C0-5D48E1844C72}" destId="{2F6F34BA-ABE8-9B44-8718-770461B50A61}" srcOrd="0" destOrd="0" presId="urn:microsoft.com/office/officeart/2008/layout/PictureStrips"/>
    <dgm:cxn modelId="{0C562BD3-2B87-D94F-9F1F-0B9FA2FF4C6D}" type="presOf" srcId="{133415C2-A1CC-A942-A58E-4016B859DB08}" destId="{5AC859E4-596C-3C47-9C66-E5FCE9F70635}" srcOrd="0" destOrd="0" presId="urn:microsoft.com/office/officeart/2008/layout/PictureStrips"/>
    <dgm:cxn modelId="{885D30EF-86BD-5C47-8DC6-EA4AF76C91B7}" type="presOf" srcId="{30982DB5-2D6C-2A4F-A657-4C551EADBDC0}" destId="{211938E3-4034-B646-9D03-63E3A6F9CA2F}" srcOrd="0" destOrd="0" presId="urn:microsoft.com/office/officeart/2008/layout/PictureStrips"/>
    <dgm:cxn modelId="{61D0830B-3821-1543-9323-C72EC6C87DF6}" type="presOf" srcId="{04F5C9AC-2F9D-284A-859A-4B5839080230}" destId="{EA87EFB0-EB26-F942-9126-C6EF9046422E}" srcOrd="0" destOrd="0" presId="urn:microsoft.com/office/officeart/2008/layout/PictureStrips"/>
    <dgm:cxn modelId="{C868DBDF-4CDD-BD45-8203-937A3EC2BD29}" srcId="{04F5C9AC-2F9D-284A-859A-4B5839080230}" destId="{30982DB5-2D6C-2A4F-A657-4C551EADBDC0}" srcOrd="2" destOrd="0" parTransId="{C61770B7-D5B0-F441-A600-7ED146D9529E}" sibTransId="{4BB5644C-6B85-7743-8160-CE4D6C96A575}"/>
    <dgm:cxn modelId="{5E76225C-B4E2-ED44-BEDB-20217E6CBE57}" type="presOf" srcId="{922B3D8D-B976-B14D-BC39-2D4FD2007FD5}" destId="{B4C6B3BA-E036-E64C-AD75-705B4ABEF12E}" srcOrd="0" destOrd="0" presId="urn:microsoft.com/office/officeart/2008/layout/PictureStrips"/>
    <dgm:cxn modelId="{644B99DF-B1F6-4143-A6D4-909863BA00F7}" srcId="{04F5C9AC-2F9D-284A-859A-4B5839080230}" destId="{C1B98F71-493C-9543-9122-5916650F5367}" srcOrd="4" destOrd="0" parTransId="{313AD595-D85A-DB47-9C06-FED8BEDF9F7D}" sibTransId="{EE63C32E-0309-B144-A835-BC20D298B22A}"/>
    <dgm:cxn modelId="{D28EC465-D06A-3B48-B573-13E1577A1C4C}" srcId="{04F5C9AC-2F9D-284A-859A-4B5839080230}" destId="{922B3D8D-B976-B14D-BC39-2D4FD2007FD5}" srcOrd="0" destOrd="0" parTransId="{33530982-BE5E-7541-B714-81B7178B9D4B}" sibTransId="{06400101-A461-0D4D-8798-2F172C67596F}"/>
    <dgm:cxn modelId="{63D30BAE-AF7E-5946-827E-13ABBB0C9E2D}" srcId="{04F5C9AC-2F9D-284A-859A-4B5839080230}" destId="{45A9C4A4-B137-004B-9D50-976AB2A9A377}" srcOrd="7" destOrd="0" parTransId="{DF43C91B-A4CE-6145-A637-EA4418DB7799}" sibTransId="{60FEE1BB-D9A9-AE4C-9440-F4474196F33D}"/>
    <dgm:cxn modelId="{2FB40732-32D6-3849-A14A-51F88EDFAF2C}" srcId="{04F5C9AC-2F9D-284A-859A-4B5839080230}" destId="{65CBF8D8-7CE0-9C4C-9D7C-CD91A00CAF13}" srcOrd="1" destOrd="0" parTransId="{E0292E9D-9585-D947-87C1-C0A6DC3C2210}" sibTransId="{8F6BBA51-CE22-C74D-91B8-E72DA4FD69C5}"/>
    <dgm:cxn modelId="{D3B9C63D-A4A8-8A43-8316-4FF12AAC64B6}" srcId="{04F5C9AC-2F9D-284A-859A-4B5839080230}" destId="{7AFB7E10-CFB6-D748-92C0-5D48E1844C72}" srcOrd="3" destOrd="0" parTransId="{C9C1A42F-BDC3-A147-B542-FFB0459DD3F5}" sibTransId="{70B1F104-BA87-6242-BA0F-4100B9A4A8D3}"/>
    <dgm:cxn modelId="{2164C7FB-B04F-084A-98BA-531FA8F8C5F1}" type="presParOf" srcId="{EA87EFB0-EB26-F942-9126-C6EF9046422E}" destId="{95BED024-BB69-7D42-9EF4-47543925EB7E}" srcOrd="0" destOrd="0" presId="urn:microsoft.com/office/officeart/2008/layout/PictureStrips"/>
    <dgm:cxn modelId="{1A661FB2-D028-DD47-B3D0-F75344F5C49F}" type="presParOf" srcId="{95BED024-BB69-7D42-9EF4-47543925EB7E}" destId="{B4C6B3BA-E036-E64C-AD75-705B4ABEF12E}" srcOrd="0" destOrd="0" presId="urn:microsoft.com/office/officeart/2008/layout/PictureStrips"/>
    <dgm:cxn modelId="{4374EC35-3793-C846-BF29-33D48DDDF864}" type="presParOf" srcId="{95BED024-BB69-7D42-9EF4-47543925EB7E}" destId="{CE5F9D76-DFEF-8745-8D59-62F5DC2F1820}" srcOrd="1" destOrd="0" presId="urn:microsoft.com/office/officeart/2008/layout/PictureStrips"/>
    <dgm:cxn modelId="{2672803A-9A08-4A44-8922-EE35B9450DF2}" type="presParOf" srcId="{EA87EFB0-EB26-F942-9126-C6EF9046422E}" destId="{010BCA09-6E72-E945-A787-28E39C55470C}" srcOrd="1" destOrd="0" presId="urn:microsoft.com/office/officeart/2008/layout/PictureStrips"/>
    <dgm:cxn modelId="{817F3675-61FD-BA40-9D1D-DE665A7517FB}" type="presParOf" srcId="{EA87EFB0-EB26-F942-9126-C6EF9046422E}" destId="{EFA77543-58B6-8C4C-BC56-022003876A6A}" srcOrd="2" destOrd="0" presId="urn:microsoft.com/office/officeart/2008/layout/PictureStrips"/>
    <dgm:cxn modelId="{40F15DB0-B8C4-254D-9D2F-E6EEC48B89CA}" type="presParOf" srcId="{EFA77543-58B6-8C4C-BC56-022003876A6A}" destId="{B2E7AA05-29D9-C641-94C3-430AAD20CD4A}" srcOrd="0" destOrd="0" presId="urn:microsoft.com/office/officeart/2008/layout/PictureStrips"/>
    <dgm:cxn modelId="{F0E72EF6-E01E-9441-B85C-2D91B9CF1901}" type="presParOf" srcId="{EFA77543-58B6-8C4C-BC56-022003876A6A}" destId="{9BAF2634-E920-DA41-BFAD-8EFDB12D6203}" srcOrd="1" destOrd="0" presId="urn:microsoft.com/office/officeart/2008/layout/PictureStrips"/>
    <dgm:cxn modelId="{2CFBA25D-0045-CD45-9181-FF6D334B268A}" type="presParOf" srcId="{EA87EFB0-EB26-F942-9126-C6EF9046422E}" destId="{296F8903-BC20-8543-BB03-E1B5BFF44175}" srcOrd="3" destOrd="0" presId="urn:microsoft.com/office/officeart/2008/layout/PictureStrips"/>
    <dgm:cxn modelId="{85B00493-0CD5-084D-B3D5-313BE97A492A}" type="presParOf" srcId="{EA87EFB0-EB26-F942-9126-C6EF9046422E}" destId="{5C6B23E3-C09E-F744-BF8D-D95787D38489}" srcOrd="4" destOrd="0" presId="urn:microsoft.com/office/officeart/2008/layout/PictureStrips"/>
    <dgm:cxn modelId="{82A6DA05-1A4D-CF4F-83C0-3DF0E182CD49}" type="presParOf" srcId="{5C6B23E3-C09E-F744-BF8D-D95787D38489}" destId="{211938E3-4034-B646-9D03-63E3A6F9CA2F}" srcOrd="0" destOrd="0" presId="urn:microsoft.com/office/officeart/2008/layout/PictureStrips"/>
    <dgm:cxn modelId="{838D722C-EDF5-C14D-9B88-E265806E8D50}" type="presParOf" srcId="{5C6B23E3-C09E-F744-BF8D-D95787D38489}" destId="{5CB1433F-711F-544A-A2EF-F4AE49071D02}" srcOrd="1" destOrd="0" presId="urn:microsoft.com/office/officeart/2008/layout/PictureStrips"/>
    <dgm:cxn modelId="{17FA288A-D2BC-0843-AE78-03F4E32442F0}" type="presParOf" srcId="{EA87EFB0-EB26-F942-9126-C6EF9046422E}" destId="{8DA751E0-4D19-0B42-A1D4-25E8286F630E}" srcOrd="5" destOrd="0" presId="urn:microsoft.com/office/officeart/2008/layout/PictureStrips"/>
    <dgm:cxn modelId="{CAFF950D-5D51-F946-B321-3310A6A1BE4B}" type="presParOf" srcId="{EA87EFB0-EB26-F942-9126-C6EF9046422E}" destId="{AD19C02E-6F1C-2043-A3B7-7CA2A8176ACC}" srcOrd="6" destOrd="0" presId="urn:microsoft.com/office/officeart/2008/layout/PictureStrips"/>
    <dgm:cxn modelId="{3E3B661C-4481-5A48-886C-2AC12C5472CF}" type="presParOf" srcId="{AD19C02E-6F1C-2043-A3B7-7CA2A8176ACC}" destId="{2F6F34BA-ABE8-9B44-8718-770461B50A61}" srcOrd="0" destOrd="0" presId="urn:microsoft.com/office/officeart/2008/layout/PictureStrips"/>
    <dgm:cxn modelId="{7C2F5775-DA85-7F42-B69D-CCD48C93E6BA}" type="presParOf" srcId="{AD19C02E-6F1C-2043-A3B7-7CA2A8176ACC}" destId="{FB14A123-D910-C04F-B659-812971BB9023}" srcOrd="1" destOrd="0" presId="urn:microsoft.com/office/officeart/2008/layout/PictureStrips"/>
    <dgm:cxn modelId="{8A1A9342-6F00-154E-80E0-1549A14DEBE9}" type="presParOf" srcId="{EA87EFB0-EB26-F942-9126-C6EF9046422E}" destId="{82B23E27-D442-3F4A-9F55-762F341DEE5B}" srcOrd="7" destOrd="0" presId="urn:microsoft.com/office/officeart/2008/layout/PictureStrips"/>
    <dgm:cxn modelId="{02A16A8D-BE2C-384C-89F8-687F05D85763}" type="presParOf" srcId="{EA87EFB0-EB26-F942-9126-C6EF9046422E}" destId="{EF34DE8C-413D-D147-B856-46D64666C37E}" srcOrd="8" destOrd="0" presId="urn:microsoft.com/office/officeart/2008/layout/PictureStrips"/>
    <dgm:cxn modelId="{AC28760C-4E6C-5240-8768-961A53BFAFAB}" type="presParOf" srcId="{EF34DE8C-413D-D147-B856-46D64666C37E}" destId="{05BC2CDC-A76E-984D-8945-A1E5E8CB3E41}" srcOrd="0" destOrd="0" presId="urn:microsoft.com/office/officeart/2008/layout/PictureStrips"/>
    <dgm:cxn modelId="{048DD29D-1F55-2845-8BF9-04C2809923E0}" type="presParOf" srcId="{EF34DE8C-413D-D147-B856-46D64666C37E}" destId="{DBAA0FB8-FFED-0E4C-A316-F2DC35F4BE59}" srcOrd="1" destOrd="0" presId="urn:microsoft.com/office/officeart/2008/layout/PictureStrips"/>
    <dgm:cxn modelId="{02E8EBC9-3F1D-A341-B059-B158A1B0C36D}" type="presParOf" srcId="{EA87EFB0-EB26-F942-9126-C6EF9046422E}" destId="{DDFE4D3F-506C-A142-9188-243D4EAF172A}" srcOrd="9" destOrd="0" presId="urn:microsoft.com/office/officeart/2008/layout/PictureStrips"/>
    <dgm:cxn modelId="{7AFE2126-18D9-D744-ABAA-281594E0EF3F}" type="presParOf" srcId="{EA87EFB0-EB26-F942-9126-C6EF9046422E}" destId="{9767B3FD-44EA-C947-9758-E149528D07A2}" srcOrd="10" destOrd="0" presId="urn:microsoft.com/office/officeart/2008/layout/PictureStrips"/>
    <dgm:cxn modelId="{3A6AF1E4-5303-1C4C-91AB-627472CA2449}" type="presParOf" srcId="{9767B3FD-44EA-C947-9758-E149528D07A2}" destId="{11010E78-1ECA-2449-B8BC-E11A23E65FF8}" srcOrd="0" destOrd="0" presId="urn:microsoft.com/office/officeart/2008/layout/PictureStrips"/>
    <dgm:cxn modelId="{FE470AF9-6396-1842-92D4-B45969278B4B}" type="presParOf" srcId="{9767B3FD-44EA-C947-9758-E149528D07A2}" destId="{459142E0-EB76-D945-AE20-690DB8716AA7}" srcOrd="1" destOrd="0" presId="urn:microsoft.com/office/officeart/2008/layout/PictureStrips"/>
    <dgm:cxn modelId="{FD270CCB-5DD6-E748-A0A4-44756F804B49}" type="presParOf" srcId="{EA87EFB0-EB26-F942-9126-C6EF9046422E}" destId="{77D42966-6F7A-8443-8D0D-0D302091AB87}" srcOrd="11" destOrd="0" presId="urn:microsoft.com/office/officeart/2008/layout/PictureStrips"/>
    <dgm:cxn modelId="{80A0754F-AE63-9B43-B3A4-75CF64271460}" type="presParOf" srcId="{EA87EFB0-EB26-F942-9126-C6EF9046422E}" destId="{858B673C-920C-7D40-B835-7328FFE434FA}" srcOrd="12" destOrd="0" presId="urn:microsoft.com/office/officeart/2008/layout/PictureStrips"/>
    <dgm:cxn modelId="{90EF0717-9056-F24C-B9CD-F2D13102D95F}" type="presParOf" srcId="{858B673C-920C-7D40-B835-7328FFE434FA}" destId="{5AC859E4-596C-3C47-9C66-E5FCE9F70635}" srcOrd="0" destOrd="0" presId="urn:microsoft.com/office/officeart/2008/layout/PictureStrips"/>
    <dgm:cxn modelId="{F09B3F1D-2B70-494F-AC04-6D42FB01A968}" type="presParOf" srcId="{858B673C-920C-7D40-B835-7328FFE434FA}" destId="{4CC75C0F-0A30-A946-ACC9-D60F00B5D41A}" srcOrd="1" destOrd="0" presId="urn:microsoft.com/office/officeart/2008/layout/PictureStrips"/>
    <dgm:cxn modelId="{24363A69-9B18-684E-A1A3-38C8E1C4E5DD}" type="presParOf" srcId="{EA87EFB0-EB26-F942-9126-C6EF9046422E}" destId="{C616C84A-A8AA-4745-9426-B055C843293D}" srcOrd="13" destOrd="0" presId="urn:microsoft.com/office/officeart/2008/layout/PictureStrips"/>
    <dgm:cxn modelId="{081536CD-B1FF-4B4A-A06C-76231A26EA6A}" type="presParOf" srcId="{EA87EFB0-EB26-F942-9126-C6EF9046422E}" destId="{EEB84F8C-5FA8-BD4B-ACB5-91ABD19B346A}" srcOrd="14" destOrd="0" presId="urn:microsoft.com/office/officeart/2008/layout/PictureStrips"/>
    <dgm:cxn modelId="{75C8C3A2-CDFF-7B4F-AA13-3AE009BBD55F}" type="presParOf" srcId="{EEB84F8C-5FA8-BD4B-ACB5-91ABD19B346A}" destId="{B4482DA8-A953-7A45-A038-FAC79C56DF94}" srcOrd="0" destOrd="0" presId="urn:microsoft.com/office/officeart/2008/layout/PictureStrips"/>
    <dgm:cxn modelId="{28EB7485-2CDB-2548-BDAB-1C3E2DDF98DB}" type="presParOf" srcId="{EEB84F8C-5FA8-BD4B-ACB5-91ABD19B346A}" destId="{58618C98-CD74-6544-85D4-CB8D70A31BE1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CE504A9-010C-5946-92BA-B90730DAE1BF}" type="doc">
      <dgm:prSet loTypeId="urn:microsoft.com/office/officeart/2005/8/layout/pyramid4" loCatId="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4C8D0623-4D4F-2243-8370-E5FF45A54105}">
      <dgm:prSet phldrT="[Texto]"/>
      <dgm:spPr>
        <a:solidFill>
          <a:srgbClr val="0000FF"/>
        </a:solidFill>
      </dgm:spPr>
      <dgm:t>
        <a:bodyPr/>
        <a:lstStyle/>
        <a:p>
          <a:r>
            <a:rPr lang="es-ES" b="1" dirty="0" smtClean="0"/>
            <a:t>NECESIDAD</a:t>
          </a:r>
          <a:endParaRPr lang="es-ES" b="1" dirty="0"/>
        </a:p>
      </dgm:t>
    </dgm:pt>
    <dgm:pt modelId="{3A0FE735-BA55-DE46-BE35-7300F815CBD3}" type="parTrans" cxnId="{C10B2E47-CED6-FE46-99E5-40C84C03CFB1}">
      <dgm:prSet/>
      <dgm:spPr/>
      <dgm:t>
        <a:bodyPr/>
        <a:lstStyle/>
        <a:p>
          <a:endParaRPr lang="es-ES"/>
        </a:p>
      </dgm:t>
    </dgm:pt>
    <dgm:pt modelId="{4BDAF37A-6942-D041-B4B4-70DFCADB8709}" type="sibTrans" cxnId="{C10B2E47-CED6-FE46-99E5-40C84C03CFB1}">
      <dgm:prSet/>
      <dgm:spPr/>
      <dgm:t>
        <a:bodyPr/>
        <a:lstStyle/>
        <a:p>
          <a:endParaRPr lang="es-ES"/>
        </a:p>
      </dgm:t>
    </dgm:pt>
    <dgm:pt modelId="{69F38218-52BC-5043-973F-C33AC654D715}">
      <dgm:prSet phldrT="[Texto]"/>
      <dgm:spPr>
        <a:solidFill>
          <a:srgbClr val="660066"/>
        </a:solidFill>
      </dgm:spPr>
      <dgm:t>
        <a:bodyPr/>
        <a:lstStyle/>
        <a:p>
          <a:r>
            <a:rPr lang="es-ES" b="1" dirty="0" smtClean="0"/>
            <a:t>DESEO</a:t>
          </a:r>
          <a:endParaRPr lang="es-ES" b="1" dirty="0"/>
        </a:p>
      </dgm:t>
    </dgm:pt>
    <dgm:pt modelId="{88A6423E-0C0D-E04A-BCAD-BE5E183ED245}" type="parTrans" cxnId="{95129B15-4B7D-F245-8278-41D83858739D}">
      <dgm:prSet/>
      <dgm:spPr/>
      <dgm:t>
        <a:bodyPr/>
        <a:lstStyle/>
        <a:p>
          <a:endParaRPr lang="es-ES"/>
        </a:p>
      </dgm:t>
    </dgm:pt>
    <dgm:pt modelId="{115EA7D2-B88E-5949-9307-0E9341193E72}" type="sibTrans" cxnId="{95129B15-4B7D-F245-8278-41D83858739D}">
      <dgm:prSet/>
      <dgm:spPr/>
      <dgm:t>
        <a:bodyPr/>
        <a:lstStyle/>
        <a:p>
          <a:endParaRPr lang="es-ES"/>
        </a:p>
      </dgm:t>
    </dgm:pt>
    <dgm:pt modelId="{E7D37BF3-05C4-3249-BE8F-05B76FD6DEF1}">
      <dgm:prSet phldrT="[Texto]"/>
      <dgm:spPr>
        <a:solidFill>
          <a:srgbClr val="FF0000"/>
        </a:solidFill>
      </dgm:spPr>
      <dgm:t>
        <a:bodyPr/>
        <a:lstStyle/>
        <a:p>
          <a:r>
            <a:rPr lang="es-ES" b="1" dirty="0" smtClean="0"/>
            <a:t>AMOR</a:t>
          </a:r>
          <a:endParaRPr lang="es-ES" b="1" dirty="0"/>
        </a:p>
      </dgm:t>
    </dgm:pt>
    <dgm:pt modelId="{D6640B46-8261-0C41-B77B-B2499A118E63}" type="parTrans" cxnId="{EC3F69C0-5ED8-1B4A-8793-E372A3C43B4D}">
      <dgm:prSet/>
      <dgm:spPr/>
      <dgm:t>
        <a:bodyPr/>
        <a:lstStyle/>
        <a:p>
          <a:endParaRPr lang="es-ES"/>
        </a:p>
      </dgm:t>
    </dgm:pt>
    <dgm:pt modelId="{9C00680F-0416-924E-8202-273E63871335}" type="sibTrans" cxnId="{EC3F69C0-5ED8-1B4A-8793-E372A3C43B4D}">
      <dgm:prSet/>
      <dgm:spPr/>
      <dgm:t>
        <a:bodyPr/>
        <a:lstStyle/>
        <a:p>
          <a:endParaRPr lang="es-ES"/>
        </a:p>
      </dgm:t>
    </dgm:pt>
    <dgm:pt modelId="{E782C4C2-9E54-E946-BEF9-F0A51E41C6D6}">
      <dgm:prSet phldrT="[Texto]"/>
      <dgm:spPr>
        <a:solidFill>
          <a:srgbClr val="008000"/>
        </a:solidFill>
      </dgm:spPr>
      <dgm:t>
        <a:bodyPr/>
        <a:lstStyle/>
        <a:p>
          <a:r>
            <a:rPr lang="es-ES" b="1" dirty="0" smtClean="0"/>
            <a:t>PRESIÓN</a:t>
          </a:r>
          <a:endParaRPr lang="es-ES" b="1" dirty="0"/>
        </a:p>
      </dgm:t>
    </dgm:pt>
    <dgm:pt modelId="{EF51B665-91BE-1546-8EA1-C78C8CC068A6}" type="parTrans" cxnId="{64C4AF92-CD94-5840-AC7C-6A6A4DD2E82A}">
      <dgm:prSet/>
      <dgm:spPr/>
      <dgm:t>
        <a:bodyPr/>
        <a:lstStyle/>
        <a:p>
          <a:endParaRPr lang="es-ES"/>
        </a:p>
      </dgm:t>
    </dgm:pt>
    <dgm:pt modelId="{A715CDF0-E3EA-8347-9DCF-1C5FBD9CA68C}" type="sibTrans" cxnId="{64C4AF92-CD94-5840-AC7C-6A6A4DD2E82A}">
      <dgm:prSet/>
      <dgm:spPr/>
      <dgm:t>
        <a:bodyPr/>
        <a:lstStyle/>
        <a:p>
          <a:endParaRPr lang="es-ES"/>
        </a:p>
      </dgm:t>
    </dgm:pt>
    <dgm:pt modelId="{CDEEDC0D-C32D-BF46-BC31-263F5E6BD6AE}" type="pres">
      <dgm:prSet presAssocID="{9CE504A9-010C-5946-92BA-B90730DAE1BF}" presName="compositeShape" presStyleCnt="0">
        <dgm:presLayoutVars>
          <dgm:chMax val="9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AA111DC4-EEA0-B641-99DD-C4DC8B9296BB}" type="pres">
      <dgm:prSet presAssocID="{9CE504A9-010C-5946-92BA-B90730DAE1BF}" presName="triangle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B36BDB9-871B-6F4D-A8F5-8EDD92C6AFBB}" type="pres">
      <dgm:prSet presAssocID="{9CE504A9-010C-5946-92BA-B90730DAE1BF}" presName="triangle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81685FC-27B0-924B-8375-A0198E824759}" type="pres">
      <dgm:prSet presAssocID="{9CE504A9-010C-5946-92BA-B90730DAE1BF}" presName="triangle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E0F2609-B3B1-0342-87BC-45B3116D6B1D}" type="pres">
      <dgm:prSet presAssocID="{9CE504A9-010C-5946-92BA-B90730DAE1BF}" presName="triangle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C10B2E47-CED6-FE46-99E5-40C84C03CFB1}" srcId="{9CE504A9-010C-5946-92BA-B90730DAE1BF}" destId="{4C8D0623-4D4F-2243-8370-E5FF45A54105}" srcOrd="0" destOrd="0" parTransId="{3A0FE735-BA55-DE46-BE35-7300F815CBD3}" sibTransId="{4BDAF37A-6942-D041-B4B4-70DFCADB8709}"/>
    <dgm:cxn modelId="{FAEF3F68-EC35-6849-88C9-BF2D83430F16}" type="presOf" srcId="{E7D37BF3-05C4-3249-BE8F-05B76FD6DEF1}" destId="{F81685FC-27B0-924B-8375-A0198E824759}" srcOrd="0" destOrd="0" presId="urn:microsoft.com/office/officeart/2005/8/layout/pyramid4"/>
    <dgm:cxn modelId="{A3760D60-5BE1-4141-B782-AB596F61E396}" type="presOf" srcId="{4C8D0623-4D4F-2243-8370-E5FF45A54105}" destId="{AA111DC4-EEA0-B641-99DD-C4DC8B9296BB}" srcOrd="0" destOrd="0" presId="urn:microsoft.com/office/officeart/2005/8/layout/pyramid4"/>
    <dgm:cxn modelId="{95129B15-4B7D-F245-8278-41D83858739D}" srcId="{9CE504A9-010C-5946-92BA-B90730DAE1BF}" destId="{69F38218-52BC-5043-973F-C33AC654D715}" srcOrd="1" destOrd="0" parTransId="{88A6423E-0C0D-E04A-BCAD-BE5E183ED245}" sibTransId="{115EA7D2-B88E-5949-9307-0E9341193E72}"/>
    <dgm:cxn modelId="{EE60D26C-7C64-4149-B6FA-AEC698574C29}" type="presOf" srcId="{69F38218-52BC-5043-973F-C33AC654D715}" destId="{2B36BDB9-871B-6F4D-A8F5-8EDD92C6AFBB}" srcOrd="0" destOrd="0" presId="urn:microsoft.com/office/officeart/2005/8/layout/pyramid4"/>
    <dgm:cxn modelId="{EC3F69C0-5ED8-1B4A-8793-E372A3C43B4D}" srcId="{9CE504A9-010C-5946-92BA-B90730DAE1BF}" destId="{E7D37BF3-05C4-3249-BE8F-05B76FD6DEF1}" srcOrd="2" destOrd="0" parTransId="{D6640B46-8261-0C41-B77B-B2499A118E63}" sibTransId="{9C00680F-0416-924E-8202-273E63871335}"/>
    <dgm:cxn modelId="{F9DDC02E-1143-1142-8AA3-F2E9BE8504D6}" type="presOf" srcId="{E782C4C2-9E54-E946-BEF9-F0A51E41C6D6}" destId="{DE0F2609-B3B1-0342-87BC-45B3116D6B1D}" srcOrd="0" destOrd="0" presId="urn:microsoft.com/office/officeart/2005/8/layout/pyramid4"/>
    <dgm:cxn modelId="{64C4AF92-CD94-5840-AC7C-6A6A4DD2E82A}" srcId="{9CE504A9-010C-5946-92BA-B90730DAE1BF}" destId="{E782C4C2-9E54-E946-BEF9-F0A51E41C6D6}" srcOrd="3" destOrd="0" parTransId="{EF51B665-91BE-1546-8EA1-C78C8CC068A6}" sibTransId="{A715CDF0-E3EA-8347-9DCF-1C5FBD9CA68C}"/>
    <dgm:cxn modelId="{B3459792-3494-F04D-9FD5-44AA4D49CF76}" type="presOf" srcId="{9CE504A9-010C-5946-92BA-B90730DAE1BF}" destId="{CDEEDC0D-C32D-BF46-BC31-263F5E6BD6AE}" srcOrd="0" destOrd="0" presId="urn:microsoft.com/office/officeart/2005/8/layout/pyramid4"/>
    <dgm:cxn modelId="{6B24B2B6-7D05-CD4D-A750-78B87168CAE9}" type="presParOf" srcId="{CDEEDC0D-C32D-BF46-BC31-263F5E6BD6AE}" destId="{AA111DC4-EEA0-B641-99DD-C4DC8B9296BB}" srcOrd="0" destOrd="0" presId="urn:microsoft.com/office/officeart/2005/8/layout/pyramid4"/>
    <dgm:cxn modelId="{A7FA5D4D-E13D-844C-B8D8-5485A21DBA32}" type="presParOf" srcId="{CDEEDC0D-C32D-BF46-BC31-263F5E6BD6AE}" destId="{2B36BDB9-871B-6F4D-A8F5-8EDD92C6AFBB}" srcOrd="1" destOrd="0" presId="urn:microsoft.com/office/officeart/2005/8/layout/pyramid4"/>
    <dgm:cxn modelId="{8ABB0A34-A6BB-F742-8B2C-61CE950CE0B8}" type="presParOf" srcId="{CDEEDC0D-C32D-BF46-BC31-263F5E6BD6AE}" destId="{F81685FC-27B0-924B-8375-A0198E824759}" srcOrd="2" destOrd="0" presId="urn:microsoft.com/office/officeart/2005/8/layout/pyramid4"/>
    <dgm:cxn modelId="{64589E88-56FB-A640-8DDE-66B03EA93522}" type="presParOf" srcId="{CDEEDC0D-C32D-BF46-BC31-263F5E6BD6AE}" destId="{DE0F2609-B3B1-0342-87BC-45B3116D6B1D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9F92ACD-4393-CB45-9D64-F0418D038325}" type="doc">
      <dgm:prSet loTypeId="urn:microsoft.com/office/officeart/2005/8/layout/radial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7D310555-AFF0-0E48-AAEF-139F357E42CF}">
      <dgm:prSet phldrT="[Texto]"/>
      <dgm:spPr/>
      <dgm:t>
        <a:bodyPr/>
        <a:lstStyle/>
        <a:p>
          <a:r>
            <a:rPr lang="es-ES" dirty="0" smtClean="0"/>
            <a:t>DIALOGAR</a:t>
          </a:r>
          <a:endParaRPr lang="es-ES" dirty="0"/>
        </a:p>
      </dgm:t>
    </dgm:pt>
    <dgm:pt modelId="{8298A701-1487-6640-B561-FAF7CB35B946}" type="parTrans" cxnId="{4A0A1650-698C-1448-B625-F1556D3ACCC0}">
      <dgm:prSet/>
      <dgm:spPr/>
      <dgm:t>
        <a:bodyPr/>
        <a:lstStyle/>
        <a:p>
          <a:endParaRPr lang="es-ES"/>
        </a:p>
      </dgm:t>
    </dgm:pt>
    <dgm:pt modelId="{03BC0E75-868A-854C-858A-C90CE7FBB8D6}" type="sibTrans" cxnId="{4A0A1650-698C-1448-B625-F1556D3ACCC0}">
      <dgm:prSet/>
      <dgm:spPr/>
      <dgm:t>
        <a:bodyPr/>
        <a:lstStyle/>
        <a:p>
          <a:endParaRPr lang="es-ES"/>
        </a:p>
      </dgm:t>
    </dgm:pt>
    <dgm:pt modelId="{D14D5480-548A-914E-9C0E-5BBA5CC22D52}">
      <dgm:prSet phldrT="[Texto]"/>
      <dgm:spPr>
        <a:solidFill>
          <a:srgbClr val="660066"/>
        </a:solidFill>
      </dgm:spPr>
      <dgm:t>
        <a:bodyPr/>
        <a:lstStyle/>
        <a:p>
          <a:r>
            <a:rPr lang="es-ES" b="1" dirty="0" smtClean="0"/>
            <a:t>ACUERDOS</a:t>
          </a:r>
          <a:endParaRPr lang="es-ES" b="1" dirty="0"/>
        </a:p>
      </dgm:t>
    </dgm:pt>
    <dgm:pt modelId="{30B6A182-B53C-1D4F-B34B-7852E922DA38}" type="parTrans" cxnId="{B8700467-73AE-6040-A1C3-92E985A6A7CE}">
      <dgm:prSet/>
      <dgm:spPr>
        <a:solidFill>
          <a:srgbClr val="660066"/>
        </a:solidFill>
      </dgm:spPr>
      <dgm:t>
        <a:bodyPr/>
        <a:lstStyle/>
        <a:p>
          <a:endParaRPr lang="es-ES"/>
        </a:p>
      </dgm:t>
    </dgm:pt>
    <dgm:pt modelId="{E9DF8905-D067-7D43-A49F-C8F154AEC802}" type="sibTrans" cxnId="{B8700467-73AE-6040-A1C3-92E985A6A7CE}">
      <dgm:prSet/>
      <dgm:spPr/>
      <dgm:t>
        <a:bodyPr/>
        <a:lstStyle/>
        <a:p>
          <a:endParaRPr lang="es-ES"/>
        </a:p>
      </dgm:t>
    </dgm:pt>
    <dgm:pt modelId="{9A391014-C6AC-5D4B-881F-957168FF6856}">
      <dgm:prSet phldrT="[Texto]"/>
      <dgm:spPr>
        <a:solidFill>
          <a:srgbClr val="0000FF"/>
        </a:solidFill>
      </dgm:spPr>
      <dgm:t>
        <a:bodyPr/>
        <a:lstStyle/>
        <a:p>
          <a:r>
            <a:rPr lang="es-ES" b="1" dirty="0" smtClean="0"/>
            <a:t>OBJETIVOS</a:t>
          </a:r>
          <a:endParaRPr lang="es-ES" b="1" dirty="0"/>
        </a:p>
      </dgm:t>
    </dgm:pt>
    <dgm:pt modelId="{BC4FB857-6F42-5843-9F53-6637C23A771D}" type="parTrans" cxnId="{8858618D-C84D-3A4C-848D-C72220D75101}">
      <dgm:prSet/>
      <dgm:spPr>
        <a:solidFill>
          <a:srgbClr val="0000FF"/>
        </a:solidFill>
      </dgm:spPr>
      <dgm:t>
        <a:bodyPr/>
        <a:lstStyle/>
        <a:p>
          <a:endParaRPr lang="es-ES"/>
        </a:p>
      </dgm:t>
    </dgm:pt>
    <dgm:pt modelId="{B94110C3-8C2E-074D-BBE4-2896DE77504F}" type="sibTrans" cxnId="{8858618D-C84D-3A4C-848D-C72220D75101}">
      <dgm:prSet/>
      <dgm:spPr/>
      <dgm:t>
        <a:bodyPr/>
        <a:lstStyle/>
        <a:p>
          <a:endParaRPr lang="es-ES"/>
        </a:p>
      </dgm:t>
    </dgm:pt>
    <dgm:pt modelId="{3506B192-0261-D74F-A21A-1E816FC37824}">
      <dgm:prSet phldrT="[Texto]"/>
      <dgm:spPr>
        <a:solidFill>
          <a:srgbClr val="800000"/>
        </a:solidFill>
      </dgm:spPr>
      <dgm:t>
        <a:bodyPr/>
        <a:lstStyle/>
        <a:p>
          <a:r>
            <a:rPr lang="es-ES" b="1" dirty="0" smtClean="0"/>
            <a:t>FE</a:t>
          </a:r>
          <a:endParaRPr lang="es-ES" b="1" dirty="0"/>
        </a:p>
      </dgm:t>
    </dgm:pt>
    <dgm:pt modelId="{59943180-81E8-3747-BC3C-166CA5013E32}" type="parTrans" cxnId="{320B1DEF-E827-0F4D-BDA0-B6FD4702EC46}">
      <dgm:prSet/>
      <dgm:spPr>
        <a:solidFill>
          <a:srgbClr val="800000"/>
        </a:solidFill>
      </dgm:spPr>
      <dgm:t>
        <a:bodyPr/>
        <a:lstStyle/>
        <a:p>
          <a:endParaRPr lang="es-ES"/>
        </a:p>
      </dgm:t>
    </dgm:pt>
    <dgm:pt modelId="{B3C998DA-DBFD-A048-B9CF-530B03A1173D}" type="sibTrans" cxnId="{320B1DEF-E827-0F4D-BDA0-B6FD4702EC46}">
      <dgm:prSet/>
      <dgm:spPr/>
      <dgm:t>
        <a:bodyPr/>
        <a:lstStyle/>
        <a:p>
          <a:endParaRPr lang="es-ES"/>
        </a:p>
      </dgm:t>
    </dgm:pt>
    <dgm:pt modelId="{C6574800-F515-C74F-B0E6-12F18819DD0B}">
      <dgm:prSet phldrT="[Texto]"/>
      <dgm:spPr>
        <a:solidFill>
          <a:srgbClr val="008000"/>
        </a:solidFill>
      </dgm:spPr>
      <dgm:t>
        <a:bodyPr/>
        <a:lstStyle/>
        <a:p>
          <a:r>
            <a:rPr lang="es-ES" b="1" dirty="0" smtClean="0"/>
            <a:t>CARIÑO</a:t>
          </a:r>
          <a:endParaRPr lang="es-ES" b="1" dirty="0"/>
        </a:p>
      </dgm:t>
    </dgm:pt>
    <dgm:pt modelId="{3ACA0E59-CFCE-4143-9876-02B3F4D08957}" type="parTrans" cxnId="{FDB09916-C87F-FF48-B3D1-F8044FD45249}">
      <dgm:prSet/>
      <dgm:spPr>
        <a:solidFill>
          <a:srgbClr val="008000"/>
        </a:solidFill>
      </dgm:spPr>
      <dgm:t>
        <a:bodyPr/>
        <a:lstStyle/>
        <a:p>
          <a:endParaRPr lang="es-ES"/>
        </a:p>
      </dgm:t>
    </dgm:pt>
    <dgm:pt modelId="{EAA8ECBB-0AC2-214C-98E2-EDE0B8CA312C}" type="sibTrans" cxnId="{FDB09916-C87F-FF48-B3D1-F8044FD45249}">
      <dgm:prSet/>
      <dgm:spPr/>
      <dgm:t>
        <a:bodyPr/>
        <a:lstStyle/>
        <a:p>
          <a:endParaRPr lang="es-ES"/>
        </a:p>
      </dgm:t>
    </dgm:pt>
    <dgm:pt modelId="{C335D141-EEA2-A24C-8ED2-830ED44DE0B5}" type="pres">
      <dgm:prSet presAssocID="{B9F92ACD-4393-CB45-9D64-F0418D038325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9848653-64F1-934C-BBE1-A5A206175D6B}" type="pres">
      <dgm:prSet presAssocID="{7D310555-AFF0-0E48-AAEF-139F357E42CF}" presName="centerShape" presStyleLbl="node0" presStyleIdx="0" presStyleCnt="1"/>
      <dgm:spPr/>
    </dgm:pt>
    <dgm:pt modelId="{09D74B81-6A92-8042-91D5-1F8540F0D172}" type="pres">
      <dgm:prSet presAssocID="{3ACA0E59-CFCE-4143-9876-02B3F4D08957}" presName="parTrans" presStyleLbl="bgSibTrans2D1" presStyleIdx="0" presStyleCnt="4"/>
      <dgm:spPr/>
    </dgm:pt>
    <dgm:pt modelId="{88AE6E58-142B-0842-AD09-EA93D8B0B0A7}" type="pres">
      <dgm:prSet presAssocID="{C6574800-F515-C74F-B0E6-12F18819DD0B}" presName="node" presStyleLbl="node1" presStyleIdx="0" presStyleCnt="4">
        <dgm:presLayoutVars>
          <dgm:bulletEnabled val="1"/>
        </dgm:presLayoutVars>
      </dgm:prSet>
      <dgm:spPr/>
    </dgm:pt>
    <dgm:pt modelId="{94F8AD66-F6A8-B14A-981B-CF70A266E5CB}" type="pres">
      <dgm:prSet presAssocID="{30B6A182-B53C-1D4F-B34B-7852E922DA38}" presName="parTrans" presStyleLbl="bgSibTrans2D1" presStyleIdx="1" presStyleCnt="4"/>
      <dgm:spPr/>
    </dgm:pt>
    <dgm:pt modelId="{23934218-3034-AD44-ADD2-AA2B3915A36D}" type="pres">
      <dgm:prSet presAssocID="{D14D5480-548A-914E-9C0E-5BBA5CC22D52}" presName="node" presStyleLbl="node1" presStyleIdx="1" presStyleCnt="4">
        <dgm:presLayoutVars>
          <dgm:bulletEnabled val="1"/>
        </dgm:presLayoutVars>
      </dgm:prSet>
      <dgm:spPr/>
    </dgm:pt>
    <dgm:pt modelId="{DA5468BE-86BC-9A4B-88E5-D32795C37511}" type="pres">
      <dgm:prSet presAssocID="{BC4FB857-6F42-5843-9F53-6637C23A771D}" presName="parTrans" presStyleLbl="bgSibTrans2D1" presStyleIdx="2" presStyleCnt="4"/>
      <dgm:spPr/>
    </dgm:pt>
    <dgm:pt modelId="{06CE0F7C-2C42-AA4B-AEA1-FEE18D7B76DB}" type="pres">
      <dgm:prSet presAssocID="{9A391014-C6AC-5D4B-881F-957168FF6856}" presName="node" presStyleLbl="node1" presStyleIdx="2" presStyleCnt="4">
        <dgm:presLayoutVars>
          <dgm:bulletEnabled val="1"/>
        </dgm:presLayoutVars>
      </dgm:prSet>
      <dgm:spPr/>
    </dgm:pt>
    <dgm:pt modelId="{EB67A23C-E2E8-2D4E-BC14-48343D8AE974}" type="pres">
      <dgm:prSet presAssocID="{59943180-81E8-3747-BC3C-166CA5013E32}" presName="parTrans" presStyleLbl="bgSibTrans2D1" presStyleIdx="3" presStyleCnt="4"/>
      <dgm:spPr/>
    </dgm:pt>
    <dgm:pt modelId="{E1C1644D-739D-DB4B-8467-CB9CF5565CFB}" type="pres">
      <dgm:prSet presAssocID="{3506B192-0261-D74F-A21A-1E816FC37824}" presName="node" presStyleLbl="node1" presStyleIdx="3" presStyleCnt="4">
        <dgm:presLayoutVars>
          <dgm:bulletEnabled val="1"/>
        </dgm:presLayoutVars>
      </dgm:prSet>
      <dgm:spPr/>
    </dgm:pt>
  </dgm:ptLst>
  <dgm:cxnLst>
    <dgm:cxn modelId="{4A0A1650-698C-1448-B625-F1556D3ACCC0}" srcId="{B9F92ACD-4393-CB45-9D64-F0418D038325}" destId="{7D310555-AFF0-0E48-AAEF-139F357E42CF}" srcOrd="0" destOrd="0" parTransId="{8298A701-1487-6640-B561-FAF7CB35B946}" sibTransId="{03BC0E75-868A-854C-858A-C90CE7FBB8D6}"/>
    <dgm:cxn modelId="{06C93EBB-557A-044C-B72D-ECAAA8A7B627}" type="presOf" srcId="{9A391014-C6AC-5D4B-881F-957168FF6856}" destId="{06CE0F7C-2C42-AA4B-AEA1-FEE18D7B76DB}" srcOrd="0" destOrd="0" presId="urn:microsoft.com/office/officeart/2005/8/layout/radial4"/>
    <dgm:cxn modelId="{2FBBC9A1-AB9D-EA4B-A057-90422E16228C}" type="presOf" srcId="{59943180-81E8-3747-BC3C-166CA5013E32}" destId="{EB67A23C-E2E8-2D4E-BC14-48343D8AE974}" srcOrd="0" destOrd="0" presId="urn:microsoft.com/office/officeart/2005/8/layout/radial4"/>
    <dgm:cxn modelId="{0E3D4638-36E7-264B-A012-54ACAB610A70}" type="presOf" srcId="{7D310555-AFF0-0E48-AAEF-139F357E42CF}" destId="{39848653-64F1-934C-BBE1-A5A206175D6B}" srcOrd="0" destOrd="0" presId="urn:microsoft.com/office/officeart/2005/8/layout/radial4"/>
    <dgm:cxn modelId="{3939C878-467E-F54A-AA4E-199D3F8EDA3C}" type="presOf" srcId="{3ACA0E59-CFCE-4143-9876-02B3F4D08957}" destId="{09D74B81-6A92-8042-91D5-1F8540F0D172}" srcOrd="0" destOrd="0" presId="urn:microsoft.com/office/officeart/2005/8/layout/radial4"/>
    <dgm:cxn modelId="{95E6F5D9-4FFC-3948-BCA6-1258DCFE08F5}" type="presOf" srcId="{B9F92ACD-4393-CB45-9D64-F0418D038325}" destId="{C335D141-EEA2-A24C-8ED2-830ED44DE0B5}" srcOrd="0" destOrd="0" presId="urn:microsoft.com/office/officeart/2005/8/layout/radial4"/>
    <dgm:cxn modelId="{B8700467-73AE-6040-A1C3-92E985A6A7CE}" srcId="{7D310555-AFF0-0E48-AAEF-139F357E42CF}" destId="{D14D5480-548A-914E-9C0E-5BBA5CC22D52}" srcOrd="1" destOrd="0" parTransId="{30B6A182-B53C-1D4F-B34B-7852E922DA38}" sibTransId="{E9DF8905-D067-7D43-A49F-C8F154AEC802}"/>
    <dgm:cxn modelId="{8858618D-C84D-3A4C-848D-C72220D75101}" srcId="{7D310555-AFF0-0E48-AAEF-139F357E42CF}" destId="{9A391014-C6AC-5D4B-881F-957168FF6856}" srcOrd="2" destOrd="0" parTransId="{BC4FB857-6F42-5843-9F53-6637C23A771D}" sibTransId="{B94110C3-8C2E-074D-BBE4-2896DE77504F}"/>
    <dgm:cxn modelId="{E1522924-CF5A-344C-ADB4-AC6E222B9DC3}" type="presOf" srcId="{BC4FB857-6F42-5843-9F53-6637C23A771D}" destId="{DA5468BE-86BC-9A4B-88E5-D32795C37511}" srcOrd="0" destOrd="0" presId="urn:microsoft.com/office/officeart/2005/8/layout/radial4"/>
    <dgm:cxn modelId="{FDB09916-C87F-FF48-B3D1-F8044FD45249}" srcId="{7D310555-AFF0-0E48-AAEF-139F357E42CF}" destId="{C6574800-F515-C74F-B0E6-12F18819DD0B}" srcOrd="0" destOrd="0" parTransId="{3ACA0E59-CFCE-4143-9876-02B3F4D08957}" sibTransId="{EAA8ECBB-0AC2-214C-98E2-EDE0B8CA312C}"/>
    <dgm:cxn modelId="{C701263D-D572-0A45-830A-0B050E5809AB}" type="presOf" srcId="{C6574800-F515-C74F-B0E6-12F18819DD0B}" destId="{88AE6E58-142B-0842-AD09-EA93D8B0B0A7}" srcOrd="0" destOrd="0" presId="urn:microsoft.com/office/officeart/2005/8/layout/radial4"/>
    <dgm:cxn modelId="{8F7FA206-6B88-1146-AE83-F79B5B5A571C}" type="presOf" srcId="{3506B192-0261-D74F-A21A-1E816FC37824}" destId="{E1C1644D-739D-DB4B-8467-CB9CF5565CFB}" srcOrd="0" destOrd="0" presId="urn:microsoft.com/office/officeart/2005/8/layout/radial4"/>
    <dgm:cxn modelId="{9F1042D8-0064-E54E-AA08-C6638A3218BA}" type="presOf" srcId="{30B6A182-B53C-1D4F-B34B-7852E922DA38}" destId="{94F8AD66-F6A8-B14A-981B-CF70A266E5CB}" srcOrd="0" destOrd="0" presId="urn:microsoft.com/office/officeart/2005/8/layout/radial4"/>
    <dgm:cxn modelId="{29BC4992-607A-D04A-9C04-4C66FFE2D981}" type="presOf" srcId="{D14D5480-548A-914E-9C0E-5BBA5CC22D52}" destId="{23934218-3034-AD44-ADD2-AA2B3915A36D}" srcOrd="0" destOrd="0" presId="urn:microsoft.com/office/officeart/2005/8/layout/radial4"/>
    <dgm:cxn modelId="{320B1DEF-E827-0F4D-BDA0-B6FD4702EC46}" srcId="{7D310555-AFF0-0E48-AAEF-139F357E42CF}" destId="{3506B192-0261-D74F-A21A-1E816FC37824}" srcOrd="3" destOrd="0" parTransId="{59943180-81E8-3747-BC3C-166CA5013E32}" sibTransId="{B3C998DA-DBFD-A048-B9CF-530B03A1173D}"/>
    <dgm:cxn modelId="{AFD55C45-3D4B-CF4B-B6FF-9188A55B58A0}" type="presParOf" srcId="{C335D141-EEA2-A24C-8ED2-830ED44DE0B5}" destId="{39848653-64F1-934C-BBE1-A5A206175D6B}" srcOrd="0" destOrd="0" presId="urn:microsoft.com/office/officeart/2005/8/layout/radial4"/>
    <dgm:cxn modelId="{0A702FD3-9260-A645-808C-732EC41AC2B2}" type="presParOf" srcId="{C335D141-EEA2-A24C-8ED2-830ED44DE0B5}" destId="{09D74B81-6A92-8042-91D5-1F8540F0D172}" srcOrd="1" destOrd="0" presId="urn:microsoft.com/office/officeart/2005/8/layout/radial4"/>
    <dgm:cxn modelId="{672111DB-4695-8746-9CF6-ADBB7E46C67E}" type="presParOf" srcId="{C335D141-EEA2-A24C-8ED2-830ED44DE0B5}" destId="{88AE6E58-142B-0842-AD09-EA93D8B0B0A7}" srcOrd="2" destOrd="0" presId="urn:microsoft.com/office/officeart/2005/8/layout/radial4"/>
    <dgm:cxn modelId="{89CF344B-0BCC-2544-8CD7-538060EBD82D}" type="presParOf" srcId="{C335D141-EEA2-A24C-8ED2-830ED44DE0B5}" destId="{94F8AD66-F6A8-B14A-981B-CF70A266E5CB}" srcOrd="3" destOrd="0" presId="urn:microsoft.com/office/officeart/2005/8/layout/radial4"/>
    <dgm:cxn modelId="{7E1E71F5-CB4B-5749-B7AF-F84DA4A96033}" type="presParOf" srcId="{C335D141-EEA2-A24C-8ED2-830ED44DE0B5}" destId="{23934218-3034-AD44-ADD2-AA2B3915A36D}" srcOrd="4" destOrd="0" presId="urn:microsoft.com/office/officeart/2005/8/layout/radial4"/>
    <dgm:cxn modelId="{A922B5A2-D477-C340-8D23-6C679300275E}" type="presParOf" srcId="{C335D141-EEA2-A24C-8ED2-830ED44DE0B5}" destId="{DA5468BE-86BC-9A4B-88E5-D32795C37511}" srcOrd="5" destOrd="0" presId="urn:microsoft.com/office/officeart/2005/8/layout/radial4"/>
    <dgm:cxn modelId="{B24F8795-103A-5B4E-90E8-460BE0256F16}" type="presParOf" srcId="{C335D141-EEA2-A24C-8ED2-830ED44DE0B5}" destId="{06CE0F7C-2C42-AA4B-AEA1-FEE18D7B76DB}" srcOrd="6" destOrd="0" presId="urn:microsoft.com/office/officeart/2005/8/layout/radial4"/>
    <dgm:cxn modelId="{F12100F3-7C41-514D-8CEC-AE2D78A90255}" type="presParOf" srcId="{C335D141-EEA2-A24C-8ED2-830ED44DE0B5}" destId="{EB67A23C-E2E8-2D4E-BC14-48343D8AE974}" srcOrd="7" destOrd="0" presId="urn:microsoft.com/office/officeart/2005/8/layout/radial4"/>
    <dgm:cxn modelId="{833D455C-BA59-4E49-8AA9-FB54F6FC513B}" type="presParOf" srcId="{C335D141-EEA2-A24C-8ED2-830ED44DE0B5}" destId="{E1C1644D-739D-DB4B-8467-CB9CF5565CFB}" srcOrd="8" destOrd="0" presId="urn:microsoft.com/office/officeart/2005/8/layout/radial4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A04AB16-FD82-F148-B5CF-7108C763B4AD}" type="doc">
      <dgm:prSet loTypeId="urn:microsoft.com/office/officeart/2005/8/layout/funnel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B7581BC3-DEC6-B24F-A81A-607B783262BE}">
      <dgm:prSet phldrT="[Texto]"/>
      <dgm:spPr>
        <a:solidFill>
          <a:srgbClr val="660066"/>
        </a:solidFill>
      </dgm:spPr>
      <dgm:t>
        <a:bodyPr/>
        <a:lstStyle/>
        <a:p>
          <a:r>
            <a:rPr lang="es-ES" b="1" dirty="0" smtClean="0"/>
            <a:t>DOLOR</a:t>
          </a:r>
          <a:endParaRPr lang="es-ES" b="1" dirty="0"/>
        </a:p>
      </dgm:t>
    </dgm:pt>
    <dgm:pt modelId="{9108076A-B7ED-4C48-BC3A-27BF851FFD05}" type="parTrans" cxnId="{3B62C79C-16C7-E248-9D8B-47F473F781F2}">
      <dgm:prSet/>
      <dgm:spPr/>
      <dgm:t>
        <a:bodyPr/>
        <a:lstStyle/>
        <a:p>
          <a:endParaRPr lang="es-ES"/>
        </a:p>
      </dgm:t>
    </dgm:pt>
    <dgm:pt modelId="{4A053975-1D78-894E-ABA7-95EF27BDE821}" type="sibTrans" cxnId="{3B62C79C-16C7-E248-9D8B-47F473F781F2}">
      <dgm:prSet/>
      <dgm:spPr/>
      <dgm:t>
        <a:bodyPr/>
        <a:lstStyle/>
        <a:p>
          <a:endParaRPr lang="es-ES"/>
        </a:p>
      </dgm:t>
    </dgm:pt>
    <dgm:pt modelId="{E3507FB2-9040-C34E-B5DF-B13DB1DC577D}">
      <dgm:prSet phldrT="[Texto]"/>
      <dgm:spPr>
        <a:solidFill>
          <a:srgbClr val="000090"/>
        </a:solidFill>
      </dgm:spPr>
      <dgm:t>
        <a:bodyPr/>
        <a:lstStyle/>
        <a:p>
          <a:r>
            <a:rPr lang="es-ES" b="1" dirty="0" smtClean="0"/>
            <a:t>MIEDO</a:t>
          </a:r>
          <a:endParaRPr lang="es-ES" b="1" dirty="0"/>
        </a:p>
      </dgm:t>
    </dgm:pt>
    <dgm:pt modelId="{1A5854A3-4601-FC43-BEA9-B28809571A9A}" type="parTrans" cxnId="{3CA0CF86-EF80-4042-95F2-754E71E2A53B}">
      <dgm:prSet/>
      <dgm:spPr/>
      <dgm:t>
        <a:bodyPr/>
        <a:lstStyle/>
        <a:p>
          <a:endParaRPr lang="es-ES"/>
        </a:p>
      </dgm:t>
    </dgm:pt>
    <dgm:pt modelId="{84565073-408C-0640-912C-776B8CB339D7}" type="sibTrans" cxnId="{3CA0CF86-EF80-4042-95F2-754E71E2A53B}">
      <dgm:prSet/>
      <dgm:spPr/>
      <dgm:t>
        <a:bodyPr/>
        <a:lstStyle/>
        <a:p>
          <a:endParaRPr lang="es-ES"/>
        </a:p>
      </dgm:t>
    </dgm:pt>
    <dgm:pt modelId="{76D3FB59-96A1-C849-9DC6-0E5BC247E7BC}">
      <dgm:prSet phldrT="[Texto]"/>
      <dgm:spPr>
        <a:solidFill>
          <a:srgbClr val="FF0000"/>
        </a:solidFill>
      </dgm:spPr>
      <dgm:t>
        <a:bodyPr/>
        <a:lstStyle/>
        <a:p>
          <a:r>
            <a:rPr lang="es-ES" b="1" dirty="0" smtClean="0"/>
            <a:t>AMOR</a:t>
          </a:r>
          <a:endParaRPr lang="es-ES" b="1" dirty="0"/>
        </a:p>
      </dgm:t>
    </dgm:pt>
    <dgm:pt modelId="{FC5A24EF-5438-6D4E-A95D-92493488B90D}" type="parTrans" cxnId="{7C3917A3-2306-9847-9739-9FBCDCB8EFA2}">
      <dgm:prSet/>
      <dgm:spPr/>
      <dgm:t>
        <a:bodyPr/>
        <a:lstStyle/>
        <a:p>
          <a:endParaRPr lang="es-ES"/>
        </a:p>
      </dgm:t>
    </dgm:pt>
    <dgm:pt modelId="{F4F69452-43E6-934F-9214-6907B78F5DDE}" type="sibTrans" cxnId="{7C3917A3-2306-9847-9739-9FBCDCB8EFA2}">
      <dgm:prSet/>
      <dgm:spPr/>
      <dgm:t>
        <a:bodyPr/>
        <a:lstStyle/>
        <a:p>
          <a:endParaRPr lang="es-ES"/>
        </a:p>
      </dgm:t>
    </dgm:pt>
    <dgm:pt modelId="{162551C1-3EF5-8D4F-A2CF-B59F6EDD8846}">
      <dgm:prSet phldrT="[Texto]"/>
      <dgm:spPr/>
      <dgm:t>
        <a:bodyPr/>
        <a:lstStyle/>
        <a:p>
          <a:r>
            <a:rPr lang="es-ES" b="1" dirty="0" smtClean="0"/>
            <a:t>Estilo de comunicación</a:t>
          </a:r>
          <a:endParaRPr lang="es-ES" b="1" dirty="0"/>
        </a:p>
      </dgm:t>
    </dgm:pt>
    <dgm:pt modelId="{B4FB4DE1-C04B-A743-A5A3-6F8E904FA571}" type="parTrans" cxnId="{ED367141-5C78-7F4A-8D77-C702669B3EDD}">
      <dgm:prSet/>
      <dgm:spPr/>
      <dgm:t>
        <a:bodyPr/>
        <a:lstStyle/>
        <a:p>
          <a:endParaRPr lang="es-ES"/>
        </a:p>
      </dgm:t>
    </dgm:pt>
    <dgm:pt modelId="{E27A3BA7-FC92-DC46-8A5A-B74A1CC2EA58}" type="sibTrans" cxnId="{ED367141-5C78-7F4A-8D77-C702669B3EDD}">
      <dgm:prSet/>
      <dgm:spPr/>
      <dgm:t>
        <a:bodyPr/>
        <a:lstStyle/>
        <a:p>
          <a:endParaRPr lang="es-ES"/>
        </a:p>
      </dgm:t>
    </dgm:pt>
    <dgm:pt modelId="{BC4D46FF-CEF7-CC42-9A55-4C30319C166E}" type="pres">
      <dgm:prSet presAssocID="{2A04AB16-FD82-F148-B5CF-7108C763B4AD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D6842BA-94C4-3047-B3D1-DBA83586BB6D}" type="pres">
      <dgm:prSet presAssocID="{2A04AB16-FD82-F148-B5CF-7108C763B4AD}" presName="ellipse" presStyleLbl="trBgShp" presStyleIdx="0" presStyleCnt="1"/>
      <dgm:spPr/>
    </dgm:pt>
    <dgm:pt modelId="{43BC8083-9B1B-DB48-A69E-0DB8EFD12CFA}" type="pres">
      <dgm:prSet presAssocID="{2A04AB16-FD82-F148-B5CF-7108C763B4AD}" presName="arrow1" presStyleLbl="fgShp" presStyleIdx="0" presStyleCnt="1"/>
      <dgm:spPr/>
    </dgm:pt>
    <dgm:pt modelId="{F442483A-CAE9-9B4B-AE02-5A7B9685D20C}" type="pres">
      <dgm:prSet presAssocID="{2A04AB16-FD82-F148-B5CF-7108C763B4AD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B17F8F1-8D94-8749-8A6B-0500CE7DD967}" type="pres">
      <dgm:prSet presAssocID="{E3507FB2-9040-C34E-B5DF-B13DB1DC577D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8DA348D-8E4E-FE40-81B2-2911665667D3}" type="pres">
      <dgm:prSet presAssocID="{76D3FB59-96A1-C849-9DC6-0E5BC247E7BC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0C88D5-ED72-5F4A-9FF1-63C5D1574306}" type="pres">
      <dgm:prSet presAssocID="{162551C1-3EF5-8D4F-A2CF-B59F6EDD8846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3006E33-B22D-6141-9073-9FECB02CC870}" type="pres">
      <dgm:prSet presAssocID="{2A04AB16-FD82-F148-B5CF-7108C763B4AD}" presName="funnel" presStyleLbl="trAlignAcc1" presStyleIdx="0" presStyleCnt="1"/>
      <dgm:spPr>
        <a:solidFill>
          <a:srgbClr val="CCFFCC">
            <a:alpha val="40000"/>
          </a:srgbClr>
        </a:solidFill>
      </dgm:spPr>
    </dgm:pt>
  </dgm:ptLst>
  <dgm:cxnLst>
    <dgm:cxn modelId="{7ABF42D8-CFFD-084E-ADAC-86C2669D067E}" type="presOf" srcId="{B7581BC3-DEC6-B24F-A81A-607B783262BE}" destId="{900C88D5-ED72-5F4A-9FF1-63C5D1574306}" srcOrd="0" destOrd="0" presId="urn:microsoft.com/office/officeart/2005/8/layout/funnel1"/>
    <dgm:cxn modelId="{ED367141-5C78-7F4A-8D77-C702669B3EDD}" srcId="{2A04AB16-FD82-F148-B5CF-7108C763B4AD}" destId="{162551C1-3EF5-8D4F-A2CF-B59F6EDD8846}" srcOrd="3" destOrd="0" parTransId="{B4FB4DE1-C04B-A743-A5A3-6F8E904FA571}" sibTransId="{E27A3BA7-FC92-DC46-8A5A-B74A1CC2EA58}"/>
    <dgm:cxn modelId="{3CA0CF86-EF80-4042-95F2-754E71E2A53B}" srcId="{2A04AB16-FD82-F148-B5CF-7108C763B4AD}" destId="{E3507FB2-9040-C34E-B5DF-B13DB1DC577D}" srcOrd="1" destOrd="0" parTransId="{1A5854A3-4601-FC43-BEA9-B28809571A9A}" sibTransId="{84565073-408C-0640-912C-776B8CB339D7}"/>
    <dgm:cxn modelId="{E376A285-EA7D-D146-999B-A39B0E5803C9}" type="presOf" srcId="{76D3FB59-96A1-C849-9DC6-0E5BC247E7BC}" destId="{CB17F8F1-8D94-8749-8A6B-0500CE7DD967}" srcOrd="0" destOrd="0" presId="urn:microsoft.com/office/officeart/2005/8/layout/funnel1"/>
    <dgm:cxn modelId="{E2C810C8-8802-C04D-A9F9-8FCEE50D047A}" type="presOf" srcId="{E3507FB2-9040-C34E-B5DF-B13DB1DC577D}" destId="{38DA348D-8E4E-FE40-81B2-2911665667D3}" srcOrd="0" destOrd="0" presId="urn:microsoft.com/office/officeart/2005/8/layout/funnel1"/>
    <dgm:cxn modelId="{3B62C79C-16C7-E248-9D8B-47F473F781F2}" srcId="{2A04AB16-FD82-F148-B5CF-7108C763B4AD}" destId="{B7581BC3-DEC6-B24F-A81A-607B783262BE}" srcOrd="0" destOrd="0" parTransId="{9108076A-B7ED-4C48-BC3A-27BF851FFD05}" sibTransId="{4A053975-1D78-894E-ABA7-95EF27BDE821}"/>
    <dgm:cxn modelId="{2EE21D40-3B24-0C44-AB85-5223C28AEAD3}" type="presOf" srcId="{2A04AB16-FD82-F148-B5CF-7108C763B4AD}" destId="{BC4D46FF-CEF7-CC42-9A55-4C30319C166E}" srcOrd="0" destOrd="0" presId="urn:microsoft.com/office/officeart/2005/8/layout/funnel1"/>
    <dgm:cxn modelId="{437CC5AD-85C1-CC4C-88F2-3A22CAC60D96}" type="presOf" srcId="{162551C1-3EF5-8D4F-A2CF-B59F6EDD8846}" destId="{F442483A-CAE9-9B4B-AE02-5A7B9685D20C}" srcOrd="0" destOrd="0" presId="urn:microsoft.com/office/officeart/2005/8/layout/funnel1"/>
    <dgm:cxn modelId="{7C3917A3-2306-9847-9739-9FBCDCB8EFA2}" srcId="{2A04AB16-FD82-F148-B5CF-7108C763B4AD}" destId="{76D3FB59-96A1-C849-9DC6-0E5BC247E7BC}" srcOrd="2" destOrd="0" parTransId="{FC5A24EF-5438-6D4E-A95D-92493488B90D}" sibTransId="{F4F69452-43E6-934F-9214-6907B78F5DDE}"/>
    <dgm:cxn modelId="{FA2A4FBF-F4B3-924F-95A9-A11AE548C6ED}" type="presParOf" srcId="{BC4D46FF-CEF7-CC42-9A55-4C30319C166E}" destId="{CD6842BA-94C4-3047-B3D1-DBA83586BB6D}" srcOrd="0" destOrd="0" presId="urn:microsoft.com/office/officeart/2005/8/layout/funnel1"/>
    <dgm:cxn modelId="{5008E471-2AE0-324F-9B5A-5247A27D6537}" type="presParOf" srcId="{BC4D46FF-CEF7-CC42-9A55-4C30319C166E}" destId="{43BC8083-9B1B-DB48-A69E-0DB8EFD12CFA}" srcOrd="1" destOrd="0" presId="urn:microsoft.com/office/officeart/2005/8/layout/funnel1"/>
    <dgm:cxn modelId="{21245995-15F9-4440-9860-96C67D40CD72}" type="presParOf" srcId="{BC4D46FF-CEF7-CC42-9A55-4C30319C166E}" destId="{F442483A-CAE9-9B4B-AE02-5A7B9685D20C}" srcOrd="2" destOrd="0" presId="urn:microsoft.com/office/officeart/2005/8/layout/funnel1"/>
    <dgm:cxn modelId="{099451F2-4AA9-2644-A9E6-2EE048657207}" type="presParOf" srcId="{BC4D46FF-CEF7-CC42-9A55-4C30319C166E}" destId="{CB17F8F1-8D94-8749-8A6B-0500CE7DD967}" srcOrd="3" destOrd="0" presId="urn:microsoft.com/office/officeart/2005/8/layout/funnel1"/>
    <dgm:cxn modelId="{E7B1580B-D444-BE4C-A637-92A59A7C0107}" type="presParOf" srcId="{BC4D46FF-CEF7-CC42-9A55-4C30319C166E}" destId="{38DA348D-8E4E-FE40-81B2-2911665667D3}" srcOrd="4" destOrd="0" presId="urn:microsoft.com/office/officeart/2005/8/layout/funnel1"/>
    <dgm:cxn modelId="{82CD9FA4-120E-1548-8113-1A181FA2C5C9}" type="presParOf" srcId="{BC4D46FF-CEF7-CC42-9A55-4C30319C166E}" destId="{900C88D5-ED72-5F4A-9FF1-63C5D1574306}" srcOrd="5" destOrd="0" presId="urn:microsoft.com/office/officeart/2005/8/layout/funnel1"/>
    <dgm:cxn modelId="{AE9FD94B-4260-2A42-A484-98273BE244E5}" type="presParOf" srcId="{BC4D46FF-CEF7-CC42-9A55-4C30319C166E}" destId="{83006E33-B22D-6141-9073-9FECB02CC870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ED63501-A1BF-7947-BBA1-5DBB5D165DD1}" type="doc">
      <dgm:prSet loTypeId="urn:microsoft.com/office/officeart/2008/layout/BubblePictureList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F609FB04-82E4-B741-A5A8-78653D1FBA7B}">
      <dgm:prSet phldrT="[Texto]"/>
      <dgm:spPr/>
      <dgm:t>
        <a:bodyPr/>
        <a:lstStyle/>
        <a:p>
          <a:r>
            <a:rPr lang="es-ES" dirty="0" smtClean="0"/>
            <a:t>Me han dado agresión</a:t>
          </a:r>
          <a:endParaRPr lang="es-ES" dirty="0"/>
        </a:p>
      </dgm:t>
    </dgm:pt>
    <dgm:pt modelId="{74B9B3B9-A2E9-234E-B4BF-6A7874C79929}" type="parTrans" cxnId="{D0ABF578-E6EE-DE41-96CA-54DEC7090F6A}">
      <dgm:prSet/>
      <dgm:spPr/>
      <dgm:t>
        <a:bodyPr/>
        <a:lstStyle/>
        <a:p>
          <a:endParaRPr lang="es-ES"/>
        </a:p>
      </dgm:t>
    </dgm:pt>
    <dgm:pt modelId="{1DCABCA2-F2A2-5240-A201-AC690CF8D367}" type="sibTrans" cxnId="{D0ABF578-E6EE-DE41-96CA-54DEC7090F6A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9000" b="-19000"/>
          </a:stretch>
        </a:blipFill>
      </dgm:spPr>
      <dgm:t>
        <a:bodyPr/>
        <a:lstStyle/>
        <a:p>
          <a:endParaRPr lang="es-ES"/>
        </a:p>
      </dgm:t>
    </dgm:pt>
    <dgm:pt modelId="{6607F3E2-4902-EA4D-A21E-3D339591CEF3}">
      <dgm:prSet phldrT="[Texto]"/>
      <dgm:spPr/>
      <dgm:t>
        <a:bodyPr/>
        <a:lstStyle/>
        <a:p>
          <a:r>
            <a:rPr lang="es-ES" dirty="0" smtClean="0"/>
            <a:t>No me han dado cariño</a:t>
          </a:r>
          <a:endParaRPr lang="es-ES" dirty="0"/>
        </a:p>
      </dgm:t>
    </dgm:pt>
    <dgm:pt modelId="{0584B984-2B1D-D843-9D23-4FE2CB0D271D}" type="parTrans" cxnId="{F2D9167B-9295-B54C-8BBE-213998E68015}">
      <dgm:prSet/>
      <dgm:spPr/>
      <dgm:t>
        <a:bodyPr/>
        <a:lstStyle/>
        <a:p>
          <a:endParaRPr lang="es-ES"/>
        </a:p>
      </dgm:t>
    </dgm:pt>
    <dgm:pt modelId="{20309B52-BAAA-3E43-A0B1-295446C86BDA}" type="sibTrans" cxnId="{F2D9167B-9295-B54C-8BBE-213998E68015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</dgm:spPr>
      <dgm:t>
        <a:bodyPr/>
        <a:lstStyle/>
        <a:p>
          <a:endParaRPr lang="es-ES"/>
        </a:p>
      </dgm:t>
    </dgm:pt>
    <dgm:pt modelId="{92F0B97F-9A10-6343-BD6C-2D526139B0EC}">
      <dgm:prSet phldrT="[Texto]"/>
      <dgm:spPr/>
      <dgm:t>
        <a:bodyPr/>
        <a:lstStyle/>
        <a:p>
          <a:r>
            <a:rPr lang="es-ES" b="1" dirty="0" smtClean="0"/>
            <a:t>Busco compensaciones</a:t>
          </a:r>
          <a:endParaRPr lang="es-ES" b="1" dirty="0"/>
        </a:p>
      </dgm:t>
    </dgm:pt>
    <dgm:pt modelId="{C4CC624B-2839-474E-BE10-8BD05B66C559}" type="parTrans" cxnId="{06D10EA3-06A1-2844-BDFC-082B87F063C7}">
      <dgm:prSet/>
      <dgm:spPr/>
      <dgm:t>
        <a:bodyPr/>
        <a:lstStyle/>
        <a:p>
          <a:endParaRPr lang="es-ES"/>
        </a:p>
      </dgm:t>
    </dgm:pt>
    <dgm:pt modelId="{F03E54F8-D15F-C94A-8383-F7C3E6A53A65}" type="sibTrans" cxnId="{06D10EA3-06A1-2844-BDFC-082B87F063C7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0" b="-30000"/>
          </a:stretch>
        </a:blipFill>
      </dgm:spPr>
      <dgm:t>
        <a:bodyPr/>
        <a:lstStyle/>
        <a:p>
          <a:endParaRPr lang="es-ES"/>
        </a:p>
      </dgm:t>
    </dgm:pt>
    <dgm:pt modelId="{4F3FD8AE-2496-A942-8F37-7D6A78685EFA}" type="pres">
      <dgm:prSet presAssocID="{0ED63501-A1BF-7947-BBA1-5DBB5D165DD1}" presName="Name0" presStyleCnt="0">
        <dgm:presLayoutVars>
          <dgm:chMax val="8"/>
          <dgm:chPref val="8"/>
          <dgm:dir/>
        </dgm:presLayoutVars>
      </dgm:prSet>
      <dgm:spPr/>
      <dgm:t>
        <a:bodyPr/>
        <a:lstStyle/>
        <a:p>
          <a:endParaRPr lang="es-ES"/>
        </a:p>
      </dgm:t>
    </dgm:pt>
    <dgm:pt modelId="{4E198942-9D6B-ED44-9C7D-6EF9FCEFE8C5}" type="pres">
      <dgm:prSet presAssocID="{F609FB04-82E4-B741-A5A8-78653D1FBA7B}" presName="parent_text_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FFC68E6-50BF-8E45-B1BC-CB23402DEE20}" type="pres">
      <dgm:prSet presAssocID="{F609FB04-82E4-B741-A5A8-78653D1FBA7B}" presName="image_accent_1" presStyleCnt="0"/>
      <dgm:spPr/>
    </dgm:pt>
    <dgm:pt modelId="{43179CC2-6D6A-404A-8C41-8DDBEB8D50D1}" type="pres">
      <dgm:prSet presAssocID="{F609FB04-82E4-B741-A5A8-78653D1FBA7B}" presName="imageAccentRepeatNode" presStyleLbl="alignNode1" presStyleIdx="0" presStyleCnt="6"/>
      <dgm:spPr/>
    </dgm:pt>
    <dgm:pt modelId="{F89C65F4-3244-274C-81DB-3911BB91A878}" type="pres">
      <dgm:prSet presAssocID="{F609FB04-82E4-B741-A5A8-78653D1FBA7B}" presName="accent_1" presStyleLbl="alignNode1" presStyleIdx="1" presStyleCnt="6"/>
      <dgm:spPr/>
    </dgm:pt>
    <dgm:pt modelId="{B832912D-E147-7C4C-8A6C-7702F7AFB34F}" type="pres">
      <dgm:prSet presAssocID="{1DCABCA2-F2A2-5240-A201-AC690CF8D367}" presName="image_1" presStyleCnt="0"/>
      <dgm:spPr/>
    </dgm:pt>
    <dgm:pt modelId="{F9EE5158-529F-6341-82C3-93FB15FA7476}" type="pres">
      <dgm:prSet presAssocID="{1DCABCA2-F2A2-5240-A201-AC690CF8D367}" presName="imageRepeatNode" presStyleLbl="fgImgPlace1" presStyleIdx="0" presStyleCnt="3"/>
      <dgm:spPr/>
      <dgm:t>
        <a:bodyPr/>
        <a:lstStyle/>
        <a:p>
          <a:endParaRPr lang="es-ES"/>
        </a:p>
      </dgm:t>
    </dgm:pt>
    <dgm:pt modelId="{3015A445-6BE8-5A49-AB60-46C693B00E72}" type="pres">
      <dgm:prSet presAssocID="{92F0B97F-9A10-6343-BD6C-2D526139B0EC}" presName="parent_text_2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FE820EC-785F-4843-AA0A-AA2AA3E224F5}" type="pres">
      <dgm:prSet presAssocID="{92F0B97F-9A10-6343-BD6C-2D526139B0EC}" presName="image_accent_2" presStyleCnt="0"/>
      <dgm:spPr/>
    </dgm:pt>
    <dgm:pt modelId="{B53BE8EE-70CD-B043-8BD2-619F238C5402}" type="pres">
      <dgm:prSet presAssocID="{92F0B97F-9A10-6343-BD6C-2D526139B0EC}" presName="imageAccentRepeatNode" presStyleLbl="alignNode1" presStyleIdx="2" presStyleCnt="6"/>
      <dgm:spPr/>
    </dgm:pt>
    <dgm:pt modelId="{49B45127-6035-DD4B-8DF3-0F999AEA0A39}" type="pres">
      <dgm:prSet presAssocID="{F03E54F8-D15F-C94A-8383-F7C3E6A53A65}" presName="image_2" presStyleCnt="0"/>
      <dgm:spPr/>
    </dgm:pt>
    <dgm:pt modelId="{BAF4A0C0-F031-674B-AC01-591FC80C8A56}" type="pres">
      <dgm:prSet presAssocID="{F03E54F8-D15F-C94A-8383-F7C3E6A53A65}" presName="imageRepeatNode" presStyleLbl="fgImgPlace1" presStyleIdx="1" presStyleCnt="3"/>
      <dgm:spPr/>
      <dgm:t>
        <a:bodyPr/>
        <a:lstStyle/>
        <a:p>
          <a:endParaRPr lang="es-ES"/>
        </a:p>
      </dgm:t>
    </dgm:pt>
    <dgm:pt modelId="{0DFC05D5-8779-EC4D-AC5A-159B1EF5C8C7}" type="pres">
      <dgm:prSet presAssocID="{6607F3E2-4902-EA4D-A21E-3D339591CEF3}" presName="image_accent_3" presStyleCnt="0"/>
      <dgm:spPr/>
    </dgm:pt>
    <dgm:pt modelId="{EE0AF6FC-0E4B-344D-9264-20EC9AB8099A}" type="pres">
      <dgm:prSet presAssocID="{6607F3E2-4902-EA4D-A21E-3D339591CEF3}" presName="imageAccentRepeatNode" presStyleLbl="alignNode1" presStyleIdx="3" presStyleCnt="6"/>
      <dgm:spPr/>
    </dgm:pt>
    <dgm:pt modelId="{922F787A-0150-AE4F-9F6D-E87BA28B6DFF}" type="pres">
      <dgm:prSet presAssocID="{6607F3E2-4902-EA4D-A21E-3D339591CEF3}" presName="parent_text_3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4C1E540-9574-AB42-AFE0-610530616A86}" type="pres">
      <dgm:prSet presAssocID="{6607F3E2-4902-EA4D-A21E-3D339591CEF3}" presName="accent_2" presStyleLbl="alignNode1" presStyleIdx="4" presStyleCnt="6"/>
      <dgm:spPr/>
    </dgm:pt>
    <dgm:pt modelId="{BD6A5616-F28B-6D40-B215-4D975F730B21}" type="pres">
      <dgm:prSet presAssocID="{6607F3E2-4902-EA4D-A21E-3D339591CEF3}" presName="accent_3" presStyleLbl="alignNode1" presStyleIdx="5" presStyleCnt="6"/>
      <dgm:spPr/>
    </dgm:pt>
    <dgm:pt modelId="{166302B3-7052-374D-82C7-392E63806321}" type="pres">
      <dgm:prSet presAssocID="{20309B52-BAAA-3E43-A0B1-295446C86BDA}" presName="image_3" presStyleCnt="0"/>
      <dgm:spPr/>
    </dgm:pt>
    <dgm:pt modelId="{B07F7224-CE76-5548-9789-7E17A845ED56}" type="pres">
      <dgm:prSet presAssocID="{20309B52-BAAA-3E43-A0B1-295446C86BDA}" presName="imageRepeatNode" presStyleLbl="fgImgPlace1" presStyleIdx="2" presStyleCnt="3"/>
      <dgm:spPr/>
      <dgm:t>
        <a:bodyPr/>
        <a:lstStyle/>
        <a:p>
          <a:endParaRPr lang="es-ES"/>
        </a:p>
      </dgm:t>
    </dgm:pt>
  </dgm:ptLst>
  <dgm:cxnLst>
    <dgm:cxn modelId="{F2D9167B-9295-B54C-8BBE-213998E68015}" srcId="{0ED63501-A1BF-7947-BBA1-5DBB5D165DD1}" destId="{6607F3E2-4902-EA4D-A21E-3D339591CEF3}" srcOrd="2" destOrd="0" parTransId="{0584B984-2B1D-D843-9D23-4FE2CB0D271D}" sibTransId="{20309B52-BAAA-3E43-A0B1-295446C86BDA}"/>
    <dgm:cxn modelId="{E24BFCFF-3EE0-A546-8F4E-A391B9676A43}" type="presOf" srcId="{1DCABCA2-F2A2-5240-A201-AC690CF8D367}" destId="{F9EE5158-529F-6341-82C3-93FB15FA7476}" srcOrd="0" destOrd="0" presId="urn:microsoft.com/office/officeart/2008/layout/BubblePictureList"/>
    <dgm:cxn modelId="{41D6DD24-4686-3246-8746-7BE26EFC9FD8}" type="presOf" srcId="{F609FB04-82E4-B741-A5A8-78653D1FBA7B}" destId="{4E198942-9D6B-ED44-9C7D-6EF9FCEFE8C5}" srcOrd="0" destOrd="0" presId="urn:microsoft.com/office/officeart/2008/layout/BubblePictureList"/>
    <dgm:cxn modelId="{FA66084F-2A62-514C-9850-EC6284F62241}" type="presOf" srcId="{F03E54F8-D15F-C94A-8383-F7C3E6A53A65}" destId="{BAF4A0C0-F031-674B-AC01-591FC80C8A56}" srcOrd="0" destOrd="0" presId="urn:microsoft.com/office/officeart/2008/layout/BubblePictureList"/>
    <dgm:cxn modelId="{734B3FCF-5543-374E-B0A9-87609D46C47B}" type="presOf" srcId="{0ED63501-A1BF-7947-BBA1-5DBB5D165DD1}" destId="{4F3FD8AE-2496-A942-8F37-7D6A78685EFA}" srcOrd="0" destOrd="0" presId="urn:microsoft.com/office/officeart/2008/layout/BubblePictureList"/>
    <dgm:cxn modelId="{06D10EA3-06A1-2844-BDFC-082B87F063C7}" srcId="{0ED63501-A1BF-7947-BBA1-5DBB5D165DD1}" destId="{92F0B97F-9A10-6343-BD6C-2D526139B0EC}" srcOrd="1" destOrd="0" parTransId="{C4CC624B-2839-474E-BE10-8BD05B66C559}" sibTransId="{F03E54F8-D15F-C94A-8383-F7C3E6A53A65}"/>
    <dgm:cxn modelId="{00A11190-5F34-3C45-919E-C705328EC0BF}" type="presOf" srcId="{20309B52-BAAA-3E43-A0B1-295446C86BDA}" destId="{B07F7224-CE76-5548-9789-7E17A845ED56}" srcOrd="0" destOrd="0" presId="urn:microsoft.com/office/officeart/2008/layout/BubblePictureList"/>
    <dgm:cxn modelId="{D0ABF578-E6EE-DE41-96CA-54DEC7090F6A}" srcId="{0ED63501-A1BF-7947-BBA1-5DBB5D165DD1}" destId="{F609FB04-82E4-B741-A5A8-78653D1FBA7B}" srcOrd="0" destOrd="0" parTransId="{74B9B3B9-A2E9-234E-B4BF-6A7874C79929}" sibTransId="{1DCABCA2-F2A2-5240-A201-AC690CF8D367}"/>
    <dgm:cxn modelId="{6D57E166-A334-984E-9C54-6589667C42F6}" type="presOf" srcId="{6607F3E2-4902-EA4D-A21E-3D339591CEF3}" destId="{922F787A-0150-AE4F-9F6D-E87BA28B6DFF}" srcOrd="0" destOrd="0" presId="urn:microsoft.com/office/officeart/2008/layout/BubblePictureList"/>
    <dgm:cxn modelId="{877B2EC7-FA5B-2F4E-9CD2-9D3ECD9F9E3B}" type="presOf" srcId="{92F0B97F-9A10-6343-BD6C-2D526139B0EC}" destId="{3015A445-6BE8-5A49-AB60-46C693B00E72}" srcOrd="0" destOrd="0" presId="urn:microsoft.com/office/officeart/2008/layout/BubblePictureList"/>
    <dgm:cxn modelId="{98C51D51-C1DD-5042-92F6-91436A5F660A}" type="presParOf" srcId="{4F3FD8AE-2496-A942-8F37-7D6A78685EFA}" destId="{4E198942-9D6B-ED44-9C7D-6EF9FCEFE8C5}" srcOrd="0" destOrd="0" presId="urn:microsoft.com/office/officeart/2008/layout/BubblePictureList"/>
    <dgm:cxn modelId="{1C35617B-90F4-0242-A92C-C4A30015BEDB}" type="presParOf" srcId="{4F3FD8AE-2496-A942-8F37-7D6A78685EFA}" destId="{1FFC68E6-50BF-8E45-B1BC-CB23402DEE20}" srcOrd="1" destOrd="0" presId="urn:microsoft.com/office/officeart/2008/layout/BubblePictureList"/>
    <dgm:cxn modelId="{701DC514-D7A9-2E47-BB21-18F9311C6F47}" type="presParOf" srcId="{1FFC68E6-50BF-8E45-B1BC-CB23402DEE20}" destId="{43179CC2-6D6A-404A-8C41-8DDBEB8D50D1}" srcOrd="0" destOrd="0" presId="urn:microsoft.com/office/officeart/2008/layout/BubblePictureList"/>
    <dgm:cxn modelId="{5B4A3262-1A69-F448-A899-E0374EA5DD89}" type="presParOf" srcId="{4F3FD8AE-2496-A942-8F37-7D6A78685EFA}" destId="{F89C65F4-3244-274C-81DB-3911BB91A878}" srcOrd="2" destOrd="0" presId="urn:microsoft.com/office/officeart/2008/layout/BubblePictureList"/>
    <dgm:cxn modelId="{DF5D4D19-0E1E-9B47-86EF-D4951E449F67}" type="presParOf" srcId="{4F3FD8AE-2496-A942-8F37-7D6A78685EFA}" destId="{B832912D-E147-7C4C-8A6C-7702F7AFB34F}" srcOrd="3" destOrd="0" presId="urn:microsoft.com/office/officeart/2008/layout/BubblePictureList"/>
    <dgm:cxn modelId="{4839CDCF-0936-E240-BB98-AC67DACC750E}" type="presParOf" srcId="{B832912D-E147-7C4C-8A6C-7702F7AFB34F}" destId="{F9EE5158-529F-6341-82C3-93FB15FA7476}" srcOrd="0" destOrd="0" presId="urn:microsoft.com/office/officeart/2008/layout/BubblePictureList"/>
    <dgm:cxn modelId="{23AEEE75-28D1-1E43-BDF1-1E118644C96A}" type="presParOf" srcId="{4F3FD8AE-2496-A942-8F37-7D6A78685EFA}" destId="{3015A445-6BE8-5A49-AB60-46C693B00E72}" srcOrd="4" destOrd="0" presId="urn:microsoft.com/office/officeart/2008/layout/BubblePictureList"/>
    <dgm:cxn modelId="{7CC46008-6DDE-E747-ABFC-73717D8D9ECE}" type="presParOf" srcId="{4F3FD8AE-2496-A942-8F37-7D6A78685EFA}" destId="{BFE820EC-785F-4843-AA0A-AA2AA3E224F5}" srcOrd="5" destOrd="0" presId="urn:microsoft.com/office/officeart/2008/layout/BubblePictureList"/>
    <dgm:cxn modelId="{7511EBD8-C056-6445-A5D9-4152B3C6AEB6}" type="presParOf" srcId="{BFE820EC-785F-4843-AA0A-AA2AA3E224F5}" destId="{B53BE8EE-70CD-B043-8BD2-619F238C5402}" srcOrd="0" destOrd="0" presId="urn:microsoft.com/office/officeart/2008/layout/BubblePictureList"/>
    <dgm:cxn modelId="{3435C4EB-CA50-5A40-A4E2-0AFE0E08F808}" type="presParOf" srcId="{4F3FD8AE-2496-A942-8F37-7D6A78685EFA}" destId="{49B45127-6035-DD4B-8DF3-0F999AEA0A39}" srcOrd="6" destOrd="0" presId="urn:microsoft.com/office/officeart/2008/layout/BubblePictureList"/>
    <dgm:cxn modelId="{111E4C53-F62B-E443-AAD7-6DB10C06586B}" type="presParOf" srcId="{49B45127-6035-DD4B-8DF3-0F999AEA0A39}" destId="{BAF4A0C0-F031-674B-AC01-591FC80C8A56}" srcOrd="0" destOrd="0" presId="urn:microsoft.com/office/officeart/2008/layout/BubblePictureList"/>
    <dgm:cxn modelId="{BF3DA11E-9382-7C46-934C-5EA828ADD729}" type="presParOf" srcId="{4F3FD8AE-2496-A942-8F37-7D6A78685EFA}" destId="{0DFC05D5-8779-EC4D-AC5A-159B1EF5C8C7}" srcOrd="7" destOrd="0" presId="urn:microsoft.com/office/officeart/2008/layout/BubblePictureList"/>
    <dgm:cxn modelId="{BE6AD16E-B862-7B49-BB95-4B63FDE8E347}" type="presParOf" srcId="{0DFC05D5-8779-EC4D-AC5A-159B1EF5C8C7}" destId="{EE0AF6FC-0E4B-344D-9264-20EC9AB8099A}" srcOrd="0" destOrd="0" presId="urn:microsoft.com/office/officeart/2008/layout/BubblePictureList"/>
    <dgm:cxn modelId="{D6D8D3C6-30BD-1542-8B83-7BA92F00F9C8}" type="presParOf" srcId="{4F3FD8AE-2496-A942-8F37-7D6A78685EFA}" destId="{922F787A-0150-AE4F-9F6D-E87BA28B6DFF}" srcOrd="8" destOrd="0" presId="urn:microsoft.com/office/officeart/2008/layout/BubblePictureList"/>
    <dgm:cxn modelId="{CF756E6F-F035-B046-A0FC-42D9EE74C012}" type="presParOf" srcId="{4F3FD8AE-2496-A942-8F37-7D6A78685EFA}" destId="{94C1E540-9574-AB42-AFE0-610530616A86}" srcOrd="9" destOrd="0" presId="urn:microsoft.com/office/officeart/2008/layout/BubblePictureList"/>
    <dgm:cxn modelId="{848D673C-52F2-9643-9BEB-DD7014FD231D}" type="presParOf" srcId="{4F3FD8AE-2496-A942-8F37-7D6A78685EFA}" destId="{BD6A5616-F28B-6D40-B215-4D975F730B21}" srcOrd="10" destOrd="0" presId="urn:microsoft.com/office/officeart/2008/layout/BubblePictureList"/>
    <dgm:cxn modelId="{F510B47F-658E-BE4B-AA1A-6BCEB39D2DB6}" type="presParOf" srcId="{4F3FD8AE-2496-A942-8F37-7D6A78685EFA}" destId="{166302B3-7052-374D-82C7-392E63806321}" srcOrd="11" destOrd="0" presId="urn:microsoft.com/office/officeart/2008/layout/BubblePictureList"/>
    <dgm:cxn modelId="{5AE5A478-3B05-F441-B5AD-7982E8BAE9D6}" type="presParOf" srcId="{166302B3-7052-374D-82C7-392E63806321}" destId="{B07F7224-CE76-5548-9789-7E17A845ED56}" srcOrd="0" destOrd="0" presId="urn:microsoft.com/office/officeart/2008/layout/BubblePictur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279CBBF-757B-594E-86E9-6388BCD0E358}" type="doc">
      <dgm:prSet loTypeId="urn:microsoft.com/office/officeart/2005/8/layout/funnel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405EC01-9445-5A4B-89BE-175F302ED7D1}">
      <dgm:prSet phldrT="[Texto]"/>
      <dgm:spPr/>
      <dgm:t>
        <a:bodyPr/>
        <a:lstStyle/>
        <a:p>
          <a:r>
            <a:rPr lang="es-ES" b="1" dirty="0" smtClean="0"/>
            <a:t>DESCONFIANZA</a:t>
          </a:r>
          <a:endParaRPr lang="es-ES" b="1" dirty="0"/>
        </a:p>
      </dgm:t>
    </dgm:pt>
    <dgm:pt modelId="{7213054F-FC2A-6F44-A144-596E05FE1C08}" type="parTrans" cxnId="{7E2F3C59-7F6F-E04C-8E92-740915C12A23}">
      <dgm:prSet/>
      <dgm:spPr/>
      <dgm:t>
        <a:bodyPr/>
        <a:lstStyle/>
        <a:p>
          <a:endParaRPr lang="es-ES"/>
        </a:p>
      </dgm:t>
    </dgm:pt>
    <dgm:pt modelId="{8EE87A3A-7848-B143-9F15-5DC45E9E313B}" type="sibTrans" cxnId="{7E2F3C59-7F6F-E04C-8E92-740915C12A23}">
      <dgm:prSet/>
      <dgm:spPr/>
      <dgm:t>
        <a:bodyPr/>
        <a:lstStyle/>
        <a:p>
          <a:endParaRPr lang="es-ES"/>
        </a:p>
      </dgm:t>
    </dgm:pt>
    <dgm:pt modelId="{C0BAE2A1-0F85-A343-A1F6-657570B4B1EF}">
      <dgm:prSet phldrT="[Texto]"/>
      <dgm:spPr>
        <a:solidFill>
          <a:srgbClr val="000090"/>
        </a:solidFill>
      </dgm:spPr>
      <dgm:t>
        <a:bodyPr/>
        <a:lstStyle/>
        <a:p>
          <a:r>
            <a:rPr lang="es-ES" b="1" dirty="0" smtClean="0"/>
            <a:t>SILENCIO</a:t>
          </a:r>
          <a:endParaRPr lang="es-ES" b="1" dirty="0"/>
        </a:p>
      </dgm:t>
    </dgm:pt>
    <dgm:pt modelId="{19366D7C-E0DC-9C41-857F-DD5995AD2C05}" type="parTrans" cxnId="{A8EBA3AA-6FAA-1344-9F85-A1863821FC2C}">
      <dgm:prSet/>
      <dgm:spPr/>
      <dgm:t>
        <a:bodyPr/>
        <a:lstStyle/>
        <a:p>
          <a:endParaRPr lang="es-ES"/>
        </a:p>
      </dgm:t>
    </dgm:pt>
    <dgm:pt modelId="{4680D767-5DFB-F841-B7EA-13BDB5F91AFC}" type="sibTrans" cxnId="{A8EBA3AA-6FAA-1344-9F85-A1863821FC2C}">
      <dgm:prSet/>
      <dgm:spPr/>
      <dgm:t>
        <a:bodyPr/>
        <a:lstStyle/>
        <a:p>
          <a:endParaRPr lang="es-ES"/>
        </a:p>
      </dgm:t>
    </dgm:pt>
    <dgm:pt modelId="{7A65EED2-70DB-F74C-A5E4-E8FCFC9B93D8}">
      <dgm:prSet phldrT="[Texto]"/>
      <dgm:spPr>
        <a:solidFill>
          <a:srgbClr val="660066"/>
        </a:solidFill>
      </dgm:spPr>
      <dgm:t>
        <a:bodyPr/>
        <a:lstStyle/>
        <a:p>
          <a:r>
            <a:rPr lang="es-ES" b="1" dirty="0" smtClean="0"/>
            <a:t>VIOLENCIA</a:t>
          </a:r>
          <a:endParaRPr lang="es-ES" b="1" dirty="0"/>
        </a:p>
      </dgm:t>
    </dgm:pt>
    <dgm:pt modelId="{D0953EF2-8D36-C34F-A68F-9C6DF5A2B3C6}" type="parTrans" cxnId="{91853377-B123-8D4C-8A51-830767E23F8A}">
      <dgm:prSet/>
      <dgm:spPr/>
      <dgm:t>
        <a:bodyPr/>
        <a:lstStyle/>
        <a:p>
          <a:endParaRPr lang="es-ES"/>
        </a:p>
      </dgm:t>
    </dgm:pt>
    <dgm:pt modelId="{7FCFAF13-481E-2041-9FAB-5A582E3C8F1F}" type="sibTrans" cxnId="{91853377-B123-8D4C-8A51-830767E23F8A}">
      <dgm:prSet/>
      <dgm:spPr/>
      <dgm:t>
        <a:bodyPr/>
        <a:lstStyle/>
        <a:p>
          <a:endParaRPr lang="es-ES"/>
        </a:p>
      </dgm:t>
    </dgm:pt>
    <dgm:pt modelId="{2CDADF94-E3F7-5D4B-9607-B5A6BD18DA6B}">
      <dgm:prSet phldrT="[Texto]"/>
      <dgm:spPr/>
      <dgm:t>
        <a:bodyPr/>
        <a:lstStyle/>
        <a:p>
          <a:r>
            <a:rPr lang="es-ES" b="1" dirty="0" smtClean="0"/>
            <a:t>RELACIÓN DE PAREJA</a:t>
          </a:r>
          <a:endParaRPr lang="es-ES" b="1" dirty="0"/>
        </a:p>
      </dgm:t>
    </dgm:pt>
    <dgm:pt modelId="{DA41A418-3F4B-484F-A5B7-5FBECA2B762C}" type="parTrans" cxnId="{1C4F4644-40F9-2549-B414-787B30716F50}">
      <dgm:prSet/>
      <dgm:spPr/>
      <dgm:t>
        <a:bodyPr/>
        <a:lstStyle/>
        <a:p>
          <a:endParaRPr lang="es-ES"/>
        </a:p>
      </dgm:t>
    </dgm:pt>
    <dgm:pt modelId="{3DDE2154-5C27-494A-A1F5-CB0D297AEF13}" type="sibTrans" cxnId="{1C4F4644-40F9-2549-B414-787B30716F50}">
      <dgm:prSet/>
      <dgm:spPr/>
      <dgm:t>
        <a:bodyPr/>
        <a:lstStyle/>
        <a:p>
          <a:endParaRPr lang="es-ES"/>
        </a:p>
      </dgm:t>
    </dgm:pt>
    <dgm:pt modelId="{B27C5837-D879-AC4F-BC74-E3C0DFC691BB}" type="pres">
      <dgm:prSet presAssocID="{B279CBBF-757B-594E-86E9-6388BCD0E358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53EF95C-7312-FE4A-B5DC-B2366E34AA28}" type="pres">
      <dgm:prSet presAssocID="{B279CBBF-757B-594E-86E9-6388BCD0E358}" presName="ellipse" presStyleLbl="trBgShp" presStyleIdx="0" presStyleCnt="1"/>
      <dgm:spPr/>
    </dgm:pt>
    <dgm:pt modelId="{E011B692-73F2-8B41-9D9C-CA2E30A4B8C5}" type="pres">
      <dgm:prSet presAssocID="{B279CBBF-757B-594E-86E9-6388BCD0E358}" presName="arrow1" presStyleLbl="fgShp" presStyleIdx="0" presStyleCnt="1"/>
      <dgm:spPr/>
    </dgm:pt>
    <dgm:pt modelId="{D226C67E-6379-8C4E-B984-8FA695001A6D}" type="pres">
      <dgm:prSet presAssocID="{B279CBBF-757B-594E-86E9-6388BCD0E358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EAE6E26-C11D-B44A-8595-53E416F45083}" type="pres">
      <dgm:prSet presAssocID="{C0BAE2A1-0F85-A343-A1F6-657570B4B1EF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87568AE-66FA-4345-B325-5BAD41192F1A}" type="pres">
      <dgm:prSet presAssocID="{7A65EED2-70DB-F74C-A5E4-E8FCFC9B93D8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A52F1C5-7DEC-8540-85FB-FA890E85A6F7}" type="pres">
      <dgm:prSet presAssocID="{2CDADF94-E3F7-5D4B-9607-B5A6BD18DA6B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DEC118A-5C90-F640-9019-A3C45A6024D0}" type="pres">
      <dgm:prSet presAssocID="{B279CBBF-757B-594E-86E9-6388BCD0E358}" presName="funnel" presStyleLbl="trAlignAcc1" presStyleIdx="0" presStyleCnt="1"/>
      <dgm:spPr>
        <a:solidFill>
          <a:srgbClr val="FFFF00">
            <a:alpha val="40000"/>
          </a:srgbClr>
        </a:solidFill>
      </dgm:spPr>
    </dgm:pt>
  </dgm:ptLst>
  <dgm:cxnLst>
    <dgm:cxn modelId="{7DED1C9A-853C-B34C-A802-631B40335F0B}" type="presOf" srcId="{C0BAE2A1-0F85-A343-A1F6-657570B4B1EF}" destId="{787568AE-66FA-4345-B325-5BAD41192F1A}" srcOrd="0" destOrd="0" presId="urn:microsoft.com/office/officeart/2005/8/layout/funnel1"/>
    <dgm:cxn modelId="{7E2F3C59-7F6F-E04C-8E92-740915C12A23}" srcId="{B279CBBF-757B-594E-86E9-6388BCD0E358}" destId="{9405EC01-9445-5A4B-89BE-175F302ED7D1}" srcOrd="0" destOrd="0" parTransId="{7213054F-FC2A-6F44-A144-596E05FE1C08}" sibTransId="{8EE87A3A-7848-B143-9F15-5DC45E9E313B}"/>
    <dgm:cxn modelId="{A8EBA3AA-6FAA-1344-9F85-A1863821FC2C}" srcId="{B279CBBF-757B-594E-86E9-6388BCD0E358}" destId="{C0BAE2A1-0F85-A343-A1F6-657570B4B1EF}" srcOrd="1" destOrd="0" parTransId="{19366D7C-E0DC-9C41-857F-DD5995AD2C05}" sibTransId="{4680D767-5DFB-F841-B7EA-13BDB5F91AFC}"/>
    <dgm:cxn modelId="{6BA9BB56-BFBE-BD44-BD53-072FCEFF5CDC}" type="presOf" srcId="{2CDADF94-E3F7-5D4B-9607-B5A6BD18DA6B}" destId="{D226C67E-6379-8C4E-B984-8FA695001A6D}" srcOrd="0" destOrd="0" presId="urn:microsoft.com/office/officeart/2005/8/layout/funnel1"/>
    <dgm:cxn modelId="{A22E6F1E-FBD8-3649-9C32-0A915F6410AE}" type="presOf" srcId="{7A65EED2-70DB-F74C-A5E4-E8FCFC9B93D8}" destId="{1EAE6E26-C11D-B44A-8595-53E416F45083}" srcOrd="0" destOrd="0" presId="urn:microsoft.com/office/officeart/2005/8/layout/funnel1"/>
    <dgm:cxn modelId="{1C4F4644-40F9-2549-B414-787B30716F50}" srcId="{B279CBBF-757B-594E-86E9-6388BCD0E358}" destId="{2CDADF94-E3F7-5D4B-9607-B5A6BD18DA6B}" srcOrd="3" destOrd="0" parTransId="{DA41A418-3F4B-484F-A5B7-5FBECA2B762C}" sibTransId="{3DDE2154-5C27-494A-A1F5-CB0D297AEF13}"/>
    <dgm:cxn modelId="{AC885295-B2AE-3145-A5DE-C8DD57393DDB}" type="presOf" srcId="{9405EC01-9445-5A4B-89BE-175F302ED7D1}" destId="{1A52F1C5-7DEC-8540-85FB-FA890E85A6F7}" srcOrd="0" destOrd="0" presId="urn:microsoft.com/office/officeart/2005/8/layout/funnel1"/>
    <dgm:cxn modelId="{4FC35D63-3439-A943-8A17-6D37275F80C0}" type="presOf" srcId="{B279CBBF-757B-594E-86E9-6388BCD0E358}" destId="{B27C5837-D879-AC4F-BC74-E3C0DFC691BB}" srcOrd="0" destOrd="0" presId="urn:microsoft.com/office/officeart/2005/8/layout/funnel1"/>
    <dgm:cxn modelId="{91853377-B123-8D4C-8A51-830767E23F8A}" srcId="{B279CBBF-757B-594E-86E9-6388BCD0E358}" destId="{7A65EED2-70DB-F74C-A5E4-E8FCFC9B93D8}" srcOrd="2" destOrd="0" parTransId="{D0953EF2-8D36-C34F-A68F-9C6DF5A2B3C6}" sibTransId="{7FCFAF13-481E-2041-9FAB-5A582E3C8F1F}"/>
    <dgm:cxn modelId="{4D4F9BC2-1FC8-BA44-93EE-904DC91A4E3E}" type="presParOf" srcId="{B27C5837-D879-AC4F-BC74-E3C0DFC691BB}" destId="{553EF95C-7312-FE4A-B5DC-B2366E34AA28}" srcOrd="0" destOrd="0" presId="urn:microsoft.com/office/officeart/2005/8/layout/funnel1"/>
    <dgm:cxn modelId="{84F6688C-BA67-3E4D-BE95-5ABB4049A0D5}" type="presParOf" srcId="{B27C5837-D879-AC4F-BC74-E3C0DFC691BB}" destId="{E011B692-73F2-8B41-9D9C-CA2E30A4B8C5}" srcOrd="1" destOrd="0" presId="urn:microsoft.com/office/officeart/2005/8/layout/funnel1"/>
    <dgm:cxn modelId="{32E733CC-CC3D-2246-982F-E0B2BFD49001}" type="presParOf" srcId="{B27C5837-D879-AC4F-BC74-E3C0DFC691BB}" destId="{D226C67E-6379-8C4E-B984-8FA695001A6D}" srcOrd="2" destOrd="0" presId="urn:microsoft.com/office/officeart/2005/8/layout/funnel1"/>
    <dgm:cxn modelId="{01182003-88EC-B34B-8898-8239D465A829}" type="presParOf" srcId="{B27C5837-D879-AC4F-BC74-E3C0DFC691BB}" destId="{1EAE6E26-C11D-B44A-8595-53E416F45083}" srcOrd="3" destOrd="0" presId="urn:microsoft.com/office/officeart/2005/8/layout/funnel1"/>
    <dgm:cxn modelId="{D68B5ACD-4A37-9642-9BC0-1E32BF32F4BD}" type="presParOf" srcId="{B27C5837-D879-AC4F-BC74-E3C0DFC691BB}" destId="{787568AE-66FA-4345-B325-5BAD41192F1A}" srcOrd="4" destOrd="0" presId="urn:microsoft.com/office/officeart/2005/8/layout/funnel1"/>
    <dgm:cxn modelId="{56D4FCA9-EE66-B64E-9FE6-DB6230B39907}" type="presParOf" srcId="{B27C5837-D879-AC4F-BC74-E3C0DFC691BB}" destId="{1A52F1C5-7DEC-8540-85FB-FA890E85A6F7}" srcOrd="5" destOrd="0" presId="urn:microsoft.com/office/officeart/2005/8/layout/funnel1"/>
    <dgm:cxn modelId="{B57F4767-39D6-0F42-917C-EE81EB097DA4}" type="presParOf" srcId="{B27C5837-D879-AC4F-BC74-E3C0DFC691BB}" destId="{4DEC118A-5C90-F640-9019-A3C45A6024D0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C18F44D-EB90-1A40-A45F-0F9D373A3A1A}" type="doc">
      <dgm:prSet loTypeId="urn:microsoft.com/office/officeart/2005/8/layout/venn1" loCatId="" qsTypeId="urn:microsoft.com/office/officeart/2005/8/quickstyle/3D5" qsCatId="3D" csTypeId="urn:microsoft.com/office/officeart/2005/8/colors/accent1_2" csCatId="accent1" phldr="1"/>
      <dgm:spPr/>
    </dgm:pt>
    <dgm:pt modelId="{90ABD705-80D5-9C46-A138-E325C96541A4}">
      <dgm:prSet phldrT="[Texto]"/>
      <dgm:spPr>
        <a:solidFill>
          <a:srgbClr val="000090">
            <a:alpha val="50000"/>
          </a:srgbClr>
        </a:solidFill>
      </dgm:spPr>
      <dgm:t>
        <a:bodyPr/>
        <a:lstStyle/>
        <a:p>
          <a:r>
            <a:rPr lang="es-ES" b="1" dirty="0" smtClean="0"/>
            <a:t>PROFESIONAL</a:t>
          </a:r>
          <a:endParaRPr lang="es-ES" b="1" dirty="0"/>
        </a:p>
      </dgm:t>
    </dgm:pt>
    <dgm:pt modelId="{AC25BBAF-294B-E94E-97BA-67C7A63486D2}" type="parTrans" cxnId="{A535FC87-8862-2644-9B08-2F706F24FA7C}">
      <dgm:prSet/>
      <dgm:spPr/>
      <dgm:t>
        <a:bodyPr/>
        <a:lstStyle/>
        <a:p>
          <a:endParaRPr lang="es-ES"/>
        </a:p>
      </dgm:t>
    </dgm:pt>
    <dgm:pt modelId="{80642837-E82B-5044-888C-112448C9D4A1}" type="sibTrans" cxnId="{A535FC87-8862-2644-9B08-2F706F24FA7C}">
      <dgm:prSet/>
      <dgm:spPr/>
      <dgm:t>
        <a:bodyPr/>
        <a:lstStyle/>
        <a:p>
          <a:endParaRPr lang="es-ES"/>
        </a:p>
      </dgm:t>
    </dgm:pt>
    <dgm:pt modelId="{DB81FB7F-EF3F-0449-817C-88AF0098D3A6}">
      <dgm:prSet phldrT="[Texto]"/>
      <dgm:spPr>
        <a:solidFill>
          <a:srgbClr val="008000">
            <a:alpha val="50000"/>
          </a:srgbClr>
        </a:solidFill>
      </dgm:spPr>
      <dgm:t>
        <a:bodyPr/>
        <a:lstStyle/>
        <a:p>
          <a:r>
            <a:rPr lang="es-ES" b="1" dirty="0" smtClean="0"/>
            <a:t>EMOCIONAL</a:t>
          </a:r>
          <a:endParaRPr lang="es-ES" b="1" dirty="0"/>
        </a:p>
      </dgm:t>
    </dgm:pt>
    <dgm:pt modelId="{67FAAA16-2C06-7B45-96A6-2CDF133C3CE6}" type="parTrans" cxnId="{5BF74C53-A6C0-BF4F-98F9-AB01DFB9B97C}">
      <dgm:prSet/>
      <dgm:spPr/>
      <dgm:t>
        <a:bodyPr/>
        <a:lstStyle/>
        <a:p>
          <a:endParaRPr lang="es-ES"/>
        </a:p>
      </dgm:t>
    </dgm:pt>
    <dgm:pt modelId="{17072F1C-ACE3-2F4A-8968-C1F9AE102C3D}" type="sibTrans" cxnId="{5BF74C53-A6C0-BF4F-98F9-AB01DFB9B97C}">
      <dgm:prSet/>
      <dgm:spPr/>
      <dgm:t>
        <a:bodyPr/>
        <a:lstStyle/>
        <a:p>
          <a:endParaRPr lang="es-ES"/>
        </a:p>
      </dgm:t>
    </dgm:pt>
    <dgm:pt modelId="{9EA9F49D-095A-B840-8E22-467691C6774A}">
      <dgm:prSet phldrT="[Texto]"/>
      <dgm:spPr>
        <a:solidFill>
          <a:srgbClr val="800000">
            <a:alpha val="50000"/>
          </a:srgbClr>
        </a:solidFill>
      </dgm:spPr>
      <dgm:t>
        <a:bodyPr/>
        <a:lstStyle/>
        <a:p>
          <a:r>
            <a:rPr lang="es-ES" b="1" dirty="0" smtClean="0"/>
            <a:t>ESPIRITUAL</a:t>
          </a:r>
          <a:endParaRPr lang="es-ES" b="1" dirty="0"/>
        </a:p>
      </dgm:t>
    </dgm:pt>
    <dgm:pt modelId="{B79E4FB5-237B-EC40-8D8C-3952D718FFB2}" type="parTrans" cxnId="{A523EE36-7AD6-AC4D-A45C-2920DFE4257F}">
      <dgm:prSet/>
      <dgm:spPr/>
      <dgm:t>
        <a:bodyPr/>
        <a:lstStyle/>
        <a:p>
          <a:endParaRPr lang="es-ES"/>
        </a:p>
      </dgm:t>
    </dgm:pt>
    <dgm:pt modelId="{DFE4E450-63CD-FB41-8AEE-CA522FD90954}" type="sibTrans" cxnId="{A523EE36-7AD6-AC4D-A45C-2920DFE4257F}">
      <dgm:prSet/>
      <dgm:spPr/>
      <dgm:t>
        <a:bodyPr/>
        <a:lstStyle/>
        <a:p>
          <a:endParaRPr lang="es-ES"/>
        </a:p>
      </dgm:t>
    </dgm:pt>
    <dgm:pt modelId="{8E436295-D634-D946-8136-71502722259D}">
      <dgm:prSet phldrT="[Texto]"/>
      <dgm:spPr>
        <a:solidFill>
          <a:srgbClr val="000090">
            <a:alpha val="50000"/>
          </a:srgbClr>
        </a:solidFill>
      </dgm:spPr>
      <dgm:t>
        <a:bodyPr/>
        <a:lstStyle/>
        <a:p>
          <a:r>
            <a:rPr lang="es-ES" dirty="0" smtClean="0"/>
            <a:t>Sobrevivir</a:t>
          </a:r>
          <a:endParaRPr lang="es-ES" dirty="0"/>
        </a:p>
      </dgm:t>
    </dgm:pt>
    <dgm:pt modelId="{9F45D061-1730-2A4B-BEA4-81F2FA1D07BE}" type="parTrans" cxnId="{2B369411-49FD-2B49-9B65-8919C4FD9441}">
      <dgm:prSet/>
      <dgm:spPr/>
      <dgm:t>
        <a:bodyPr/>
        <a:lstStyle/>
        <a:p>
          <a:endParaRPr lang="es-ES"/>
        </a:p>
      </dgm:t>
    </dgm:pt>
    <dgm:pt modelId="{D2327496-112A-094C-A5BC-942E8097695F}" type="sibTrans" cxnId="{2B369411-49FD-2B49-9B65-8919C4FD9441}">
      <dgm:prSet/>
      <dgm:spPr/>
      <dgm:t>
        <a:bodyPr/>
        <a:lstStyle/>
        <a:p>
          <a:endParaRPr lang="es-ES"/>
        </a:p>
      </dgm:t>
    </dgm:pt>
    <dgm:pt modelId="{78AEE389-8EBE-6B41-A354-F19A42B96D65}">
      <dgm:prSet phldrT="[Texto]"/>
      <dgm:spPr>
        <a:solidFill>
          <a:srgbClr val="000090">
            <a:alpha val="50000"/>
          </a:srgbClr>
        </a:solidFill>
      </dgm:spPr>
      <dgm:t>
        <a:bodyPr/>
        <a:lstStyle/>
        <a:p>
          <a:r>
            <a:rPr lang="es-ES" dirty="0" smtClean="0"/>
            <a:t>Prestigio, títulos</a:t>
          </a:r>
          <a:endParaRPr lang="es-ES" dirty="0"/>
        </a:p>
      </dgm:t>
    </dgm:pt>
    <dgm:pt modelId="{433CA545-D61D-2C46-8A1C-2C0B212676AF}" type="parTrans" cxnId="{5E6A8388-CA98-0945-9FE1-581360B8706D}">
      <dgm:prSet/>
      <dgm:spPr/>
      <dgm:t>
        <a:bodyPr/>
        <a:lstStyle/>
        <a:p>
          <a:endParaRPr lang="es-ES"/>
        </a:p>
      </dgm:t>
    </dgm:pt>
    <dgm:pt modelId="{41A7F3BF-B792-D647-8290-2E74EBF7704B}" type="sibTrans" cxnId="{5E6A8388-CA98-0945-9FE1-581360B8706D}">
      <dgm:prSet/>
      <dgm:spPr/>
      <dgm:t>
        <a:bodyPr/>
        <a:lstStyle/>
        <a:p>
          <a:endParaRPr lang="es-ES"/>
        </a:p>
      </dgm:t>
    </dgm:pt>
    <dgm:pt modelId="{435DCBC4-54D4-B24B-A7FB-6AA7CA5F90FB}">
      <dgm:prSet phldrT="[Texto]"/>
      <dgm:spPr>
        <a:solidFill>
          <a:srgbClr val="008000">
            <a:alpha val="50000"/>
          </a:srgbClr>
        </a:solidFill>
      </dgm:spPr>
      <dgm:t>
        <a:bodyPr/>
        <a:lstStyle/>
        <a:p>
          <a:r>
            <a:rPr lang="es-ES" b="0" dirty="0" smtClean="0"/>
            <a:t>Aceptación del otro</a:t>
          </a:r>
          <a:endParaRPr lang="es-ES" b="0" dirty="0"/>
        </a:p>
      </dgm:t>
    </dgm:pt>
    <dgm:pt modelId="{64601DFA-FB7F-D843-8C84-32878FAE4191}" type="parTrans" cxnId="{ACC2B243-81CA-6F49-B5A9-03B0F316E665}">
      <dgm:prSet/>
      <dgm:spPr/>
      <dgm:t>
        <a:bodyPr/>
        <a:lstStyle/>
        <a:p>
          <a:endParaRPr lang="es-ES"/>
        </a:p>
      </dgm:t>
    </dgm:pt>
    <dgm:pt modelId="{18B0F3B7-5C9B-BA4D-9F4C-9649F037B4C5}" type="sibTrans" cxnId="{ACC2B243-81CA-6F49-B5A9-03B0F316E665}">
      <dgm:prSet/>
      <dgm:spPr/>
      <dgm:t>
        <a:bodyPr/>
        <a:lstStyle/>
        <a:p>
          <a:endParaRPr lang="es-ES"/>
        </a:p>
      </dgm:t>
    </dgm:pt>
    <dgm:pt modelId="{ED717500-F577-344B-9243-A62474B125B8}">
      <dgm:prSet phldrT="[Texto]"/>
      <dgm:spPr>
        <a:solidFill>
          <a:srgbClr val="008000">
            <a:alpha val="50000"/>
          </a:srgbClr>
        </a:solidFill>
      </dgm:spPr>
      <dgm:t>
        <a:bodyPr/>
        <a:lstStyle/>
        <a:p>
          <a:r>
            <a:rPr lang="es-ES" b="0" dirty="0" err="1" smtClean="0"/>
            <a:t>Autoaceptación</a:t>
          </a:r>
          <a:endParaRPr lang="es-ES" b="0" dirty="0"/>
        </a:p>
      </dgm:t>
    </dgm:pt>
    <dgm:pt modelId="{C08A96E3-E3DA-3144-9BF7-09EEBBDBE57D}" type="parTrans" cxnId="{A79C1411-EDCE-F34D-8A24-231C3D1A5CAF}">
      <dgm:prSet/>
      <dgm:spPr/>
      <dgm:t>
        <a:bodyPr/>
        <a:lstStyle/>
        <a:p>
          <a:endParaRPr lang="es-ES"/>
        </a:p>
      </dgm:t>
    </dgm:pt>
    <dgm:pt modelId="{1B5A92A0-21B1-4E49-9462-E0EB74A929BC}" type="sibTrans" cxnId="{A79C1411-EDCE-F34D-8A24-231C3D1A5CAF}">
      <dgm:prSet/>
      <dgm:spPr/>
      <dgm:t>
        <a:bodyPr/>
        <a:lstStyle/>
        <a:p>
          <a:endParaRPr lang="es-ES"/>
        </a:p>
      </dgm:t>
    </dgm:pt>
    <dgm:pt modelId="{E450F470-FDFB-6348-BFFF-752033F7DD12}">
      <dgm:prSet phldrT="[Texto]"/>
      <dgm:spPr>
        <a:solidFill>
          <a:srgbClr val="008000">
            <a:alpha val="50000"/>
          </a:srgbClr>
        </a:solidFill>
      </dgm:spPr>
      <dgm:t>
        <a:bodyPr/>
        <a:lstStyle/>
        <a:p>
          <a:r>
            <a:rPr lang="es-ES" b="0" dirty="0" smtClean="0"/>
            <a:t>Cariño</a:t>
          </a:r>
          <a:endParaRPr lang="es-ES" b="0" dirty="0"/>
        </a:p>
      </dgm:t>
    </dgm:pt>
    <dgm:pt modelId="{4B7A4AB6-5711-114F-804E-0950F86B35EE}" type="parTrans" cxnId="{A292FA69-000E-0F46-A52C-6E0CFC4DF2E8}">
      <dgm:prSet/>
      <dgm:spPr/>
      <dgm:t>
        <a:bodyPr/>
        <a:lstStyle/>
        <a:p>
          <a:endParaRPr lang="es-ES"/>
        </a:p>
      </dgm:t>
    </dgm:pt>
    <dgm:pt modelId="{E8753DFF-3799-DB4A-BA0E-179100F448A8}" type="sibTrans" cxnId="{A292FA69-000E-0F46-A52C-6E0CFC4DF2E8}">
      <dgm:prSet/>
      <dgm:spPr/>
      <dgm:t>
        <a:bodyPr/>
        <a:lstStyle/>
        <a:p>
          <a:endParaRPr lang="es-ES"/>
        </a:p>
      </dgm:t>
    </dgm:pt>
    <dgm:pt modelId="{E88690F6-5497-524D-A7C9-F1EC23E2DAE6}">
      <dgm:prSet phldrT="[Texto]"/>
      <dgm:spPr>
        <a:solidFill>
          <a:srgbClr val="800000">
            <a:alpha val="50000"/>
          </a:srgbClr>
        </a:solidFill>
      </dgm:spPr>
      <dgm:t>
        <a:bodyPr/>
        <a:lstStyle/>
        <a:p>
          <a:r>
            <a:rPr lang="es-ES" b="0" dirty="0" smtClean="0"/>
            <a:t>Valores</a:t>
          </a:r>
          <a:endParaRPr lang="es-ES" b="0" dirty="0"/>
        </a:p>
      </dgm:t>
    </dgm:pt>
    <dgm:pt modelId="{43B1576C-B77C-814A-879F-EAC4FCF8819E}" type="parTrans" cxnId="{A2956611-1C13-894F-8162-A1658C6387C7}">
      <dgm:prSet/>
      <dgm:spPr/>
      <dgm:t>
        <a:bodyPr/>
        <a:lstStyle/>
        <a:p>
          <a:endParaRPr lang="es-ES"/>
        </a:p>
      </dgm:t>
    </dgm:pt>
    <dgm:pt modelId="{8E44D23C-B733-3D4E-A1C5-E10E8DBDFE1C}" type="sibTrans" cxnId="{A2956611-1C13-894F-8162-A1658C6387C7}">
      <dgm:prSet/>
      <dgm:spPr/>
      <dgm:t>
        <a:bodyPr/>
        <a:lstStyle/>
        <a:p>
          <a:endParaRPr lang="es-ES"/>
        </a:p>
      </dgm:t>
    </dgm:pt>
    <dgm:pt modelId="{160C3F0F-AD21-4B4D-AF56-17CCCAA8E792}">
      <dgm:prSet phldrT="[Texto]"/>
      <dgm:spPr>
        <a:solidFill>
          <a:srgbClr val="800000">
            <a:alpha val="50000"/>
          </a:srgbClr>
        </a:solidFill>
      </dgm:spPr>
      <dgm:t>
        <a:bodyPr/>
        <a:lstStyle/>
        <a:p>
          <a:r>
            <a:rPr lang="es-ES" b="0" dirty="0" smtClean="0"/>
            <a:t>Fe y religión</a:t>
          </a:r>
          <a:endParaRPr lang="es-ES" b="0" dirty="0"/>
        </a:p>
      </dgm:t>
    </dgm:pt>
    <dgm:pt modelId="{41210E8F-CED7-DA4E-AA49-E71202F665E5}" type="parTrans" cxnId="{03575E8E-E851-3940-91AE-EB31A2F79F7B}">
      <dgm:prSet/>
      <dgm:spPr/>
      <dgm:t>
        <a:bodyPr/>
        <a:lstStyle/>
        <a:p>
          <a:endParaRPr lang="es-ES"/>
        </a:p>
      </dgm:t>
    </dgm:pt>
    <dgm:pt modelId="{9B71046E-D48B-AE49-9439-372A01E5BC21}" type="sibTrans" cxnId="{03575E8E-E851-3940-91AE-EB31A2F79F7B}">
      <dgm:prSet/>
      <dgm:spPr/>
      <dgm:t>
        <a:bodyPr/>
        <a:lstStyle/>
        <a:p>
          <a:endParaRPr lang="es-ES"/>
        </a:p>
      </dgm:t>
    </dgm:pt>
    <dgm:pt modelId="{1AE0BF28-1504-454B-9B03-F1977B34A3E8}">
      <dgm:prSet phldrT="[Texto]"/>
      <dgm:spPr>
        <a:solidFill>
          <a:srgbClr val="800000">
            <a:alpha val="50000"/>
          </a:srgbClr>
        </a:solidFill>
      </dgm:spPr>
      <dgm:t>
        <a:bodyPr/>
        <a:lstStyle/>
        <a:p>
          <a:r>
            <a:rPr lang="es-ES" b="0" dirty="0" smtClean="0"/>
            <a:t>Gratuidad</a:t>
          </a:r>
          <a:endParaRPr lang="es-ES" b="0" dirty="0"/>
        </a:p>
      </dgm:t>
    </dgm:pt>
    <dgm:pt modelId="{C4014F3A-76A8-494F-B263-3FB7F0F63981}" type="parTrans" cxnId="{81A84B25-AB1F-844E-81D5-1CEC3F9B0E5F}">
      <dgm:prSet/>
      <dgm:spPr/>
      <dgm:t>
        <a:bodyPr/>
        <a:lstStyle/>
        <a:p>
          <a:endParaRPr lang="es-ES"/>
        </a:p>
      </dgm:t>
    </dgm:pt>
    <dgm:pt modelId="{7BB7951E-0937-B04C-9A31-C2EAD98D480F}" type="sibTrans" cxnId="{81A84B25-AB1F-844E-81D5-1CEC3F9B0E5F}">
      <dgm:prSet/>
      <dgm:spPr/>
      <dgm:t>
        <a:bodyPr/>
        <a:lstStyle/>
        <a:p>
          <a:endParaRPr lang="es-ES"/>
        </a:p>
      </dgm:t>
    </dgm:pt>
    <dgm:pt modelId="{E99F9B1D-C36F-E741-8770-E9C0D0E4DAF3}">
      <dgm:prSet phldrT="[Texto]"/>
      <dgm:spPr>
        <a:solidFill>
          <a:srgbClr val="000090">
            <a:alpha val="50000"/>
          </a:srgbClr>
        </a:solidFill>
      </dgm:spPr>
      <dgm:t>
        <a:bodyPr/>
        <a:lstStyle/>
        <a:p>
          <a:r>
            <a:rPr lang="es-ES" dirty="0" smtClean="0"/>
            <a:t>Poder</a:t>
          </a:r>
          <a:endParaRPr lang="es-ES" dirty="0"/>
        </a:p>
      </dgm:t>
    </dgm:pt>
    <dgm:pt modelId="{C9E945C1-0CAD-2843-9C1E-23F3571BD04E}" type="parTrans" cxnId="{722F831E-0E4C-AA4C-8122-FF5323FB612D}">
      <dgm:prSet/>
      <dgm:spPr/>
      <dgm:t>
        <a:bodyPr/>
        <a:lstStyle/>
        <a:p>
          <a:endParaRPr lang="es-ES"/>
        </a:p>
      </dgm:t>
    </dgm:pt>
    <dgm:pt modelId="{57921972-74C8-A443-AEA9-B0A43EF399FB}" type="sibTrans" cxnId="{722F831E-0E4C-AA4C-8122-FF5323FB612D}">
      <dgm:prSet/>
      <dgm:spPr/>
      <dgm:t>
        <a:bodyPr/>
        <a:lstStyle/>
        <a:p>
          <a:endParaRPr lang="es-ES"/>
        </a:p>
      </dgm:t>
    </dgm:pt>
    <dgm:pt modelId="{69F0D70E-DCAA-F848-BDC6-5E5D52FECBF8}">
      <dgm:prSet phldrT="[Texto]"/>
      <dgm:spPr>
        <a:solidFill>
          <a:srgbClr val="000090">
            <a:alpha val="50000"/>
          </a:srgbClr>
        </a:solidFill>
      </dgm:spPr>
      <dgm:t>
        <a:bodyPr/>
        <a:lstStyle/>
        <a:p>
          <a:r>
            <a:rPr lang="es-ES" dirty="0" smtClean="0"/>
            <a:t>Economía</a:t>
          </a:r>
          <a:endParaRPr lang="es-ES" dirty="0"/>
        </a:p>
      </dgm:t>
    </dgm:pt>
    <dgm:pt modelId="{5B6956BF-FF25-5F4B-90EA-6E83E9C484E8}" type="parTrans" cxnId="{0F0533C4-C7B4-0547-ABC6-E1FC7AD2F426}">
      <dgm:prSet/>
      <dgm:spPr/>
      <dgm:t>
        <a:bodyPr/>
        <a:lstStyle/>
        <a:p>
          <a:endParaRPr lang="es-ES"/>
        </a:p>
      </dgm:t>
    </dgm:pt>
    <dgm:pt modelId="{7986798F-78F3-DA4C-B3AC-6E77C158263E}" type="sibTrans" cxnId="{0F0533C4-C7B4-0547-ABC6-E1FC7AD2F426}">
      <dgm:prSet/>
      <dgm:spPr/>
      <dgm:t>
        <a:bodyPr/>
        <a:lstStyle/>
        <a:p>
          <a:endParaRPr lang="es-ES"/>
        </a:p>
      </dgm:t>
    </dgm:pt>
    <dgm:pt modelId="{7556B5CC-3962-DE4E-AEA0-C5EE6B0F2456}">
      <dgm:prSet phldrT="[Texto]"/>
      <dgm:spPr>
        <a:solidFill>
          <a:srgbClr val="008000">
            <a:alpha val="50000"/>
          </a:srgbClr>
        </a:solidFill>
      </dgm:spPr>
      <dgm:t>
        <a:bodyPr/>
        <a:lstStyle/>
        <a:p>
          <a:r>
            <a:rPr lang="es-ES" b="0" dirty="0" smtClean="0"/>
            <a:t>Conflictos</a:t>
          </a:r>
          <a:endParaRPr lang="es-ES" b="0" dirty="0"/>
        </a:p>
      </dgm:t>
    </dgm:pt>
    <dgm:pt modelId="{35713882-F8E6-7E40-84E3-84705A7892EC}" type="parTrans" cxnId="{B034E914-E875-534D-9F65-816E435DC4CB}">
      <dgm:prSet/>
      <dgm:spPr/>
      <dgm:t>
        <a:bodyPr/>
        <a:lstStyle/>
        <a:p>
          <a:endParaRPr lang="es-ES"/>
        </a:p>
      </dgm:t>
    </dgm:pt>
    <dgm:pt modelId="{DC9DD520-42A1-6141-AE04-142B137512EA}" type="sibTrans" cxnId="{B034E914-E875-534D-9F65-816E435DC4CB}">
      <dgm:prSet/>
      <dgm:spPr/>
      <dgm:t>
        <a:bodyPr/>
        <a:lstStyle/>
        <a:p>
          <a:endParaRPr lang="es-ES"/>
        </a:p>
      </dgm:t>
    </dgm:pt>
    <dgm:pt modelId="{064C2B4C-9DB6-5C4F-8E41-E155D2997EA7}" type="pres">
      <dgm:prSet presAssocID="{9C18F44D-EB90-1A40-A45F-0F9D373A3A1A}" presName="compositeShape" presStyleCnt="0">
        <dgm:presLayoutVars>
          <dgm:chMax val="7"/>
          <dgm:dir/>
          <dgm:resizeHandles val="exact"/>
        </dgm:presLayoutVars>
      </dgm:prSet>
      <dgm:spPr/>
    </dgm:pt>
    <dgm:pt modelId="{8F2DF564-1D12-A445-9198-C441CBD557D2}" type="pres">
      <dgm:prSet presAssocID="{90ABD705-80D5-9C46-A138-E325C96541A4}" presName="circ1" presStyleLbl="vennNode1" presStyleIdx="0" presStyleCnt="3"/>
      <dgm:spPr/>
      <dgm:t>
        <a:bodyPr/>
        <a:lstStyle/>
        <a:p>
          <a:endParaRPr lang="es-ES"/>
        </a:p>
      </dgm:t>
    </dgm:pt>
    <dgm:pt modelId="{FD5D3506-DEE5-AA42-8766-CC2E6BB02AF1}" type="pres">
      <dgm:prSet presAssocID="{90ABD705-80D5-9C46-A138-E325C96541A4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C5B83E2-3468-AC49-9DFD-5967A24F4F65}" type="pres">
      <dgm:prSet presAssocID="{DB81FB7F-EF3F-0449-817C-88AF0098D3A6}" presName="circ2" presStyleLbl="vennNode1" presStyleIdx="1" presStyleCnt="3"/>
      <dgm:spPr/>
      <dgm:t>
        <a:bodyPr/>
        <a:lstStyle/>
        <a:p>
          <a:endParaRPr lang="es-ES"/>
        </a:p>
      </dgm:t>
    </dgm:pt>
    <dgm:pt modelId="{EEAAF17D-0ACF-7B4D-9C20-33E87D98B671}" type="pres">
      <dgm:prSet presAssocID="{DB81FB7F-EF3F-0449-817C-88AF0098D3A6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B748406-F001-0F4F-945C-D576E556C705}" type="pres">
      <dgm:prSet presAssocID="{9EA9F49D-095A-B840-8E22-467691C6774A}" presName="circ3" presStyleLbl="vennNode1" presStyleIdx="2" presStyleCnt="3"/>
      <dgm:spPr/>
      <dgm:t>
        <a:bodyPr/>
        <a:lstStyle/>
        <a:p>
          <a:endParaRPr lang="es-ES"/>
        </a:p>
      </dgm:t>
    </dgm:pt>
    <dgm:pt modelId="{57665236-CA47-6141-8E82-6636B86613EF}" type="pres">
      <dgm:prSet presAssocID="{9EA9F49D-095A-B840-8E22-467691C6774A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787BA2BE-F70A-2048-A567-750AFF14E721}" type="presOf" srcId="{435DCBC4-54D4-B24B-A7FB-6AA7CA5F90FB}" destId="{FC5B83E2-3468-AC49-9DFD-5967A24F4F65}" srcOrd="0" destOrd="2" presId="urn:microsoft.com/office/officeart/2005/8/layout/venn1"/>
    <dgm:cxn modelId="{9234BEB0-BEEF-7B47-903B-1BD89C1D421E}" type="presOf" srcId="{160C3F0F-AD21-4B4D-AF56-17CCCAA8E792}" destId="{7B748406-F001-0F4F-945C-D576E556C705}" srcOrd="0" destOrd="2" presId="urn:microsoft.com/office/officeart/2005/8/layout/venn1"/>
    <dgm:cxn modelId="{AD9B9396-9FAA-5A4B-9620-FB0681DECCA8}" type="presOf" srcId="{78AEE389-8EBE-6B41-A354-F19A42B96D65}" destId="{FD5D3506-DEE5-AA42-8766-CC2E6BB02AF1}" srcOrd="1" destOrd="3" presId="urn:microsoft.com/office/officeart/2005/8/layout/venn1"/>
    <dgm:cxn modelId="{AC508B8D-FD0C-0D4A-B507-D059CA392031}" type="presOf" srcId="{69F0D70E-DCAA-F848-BDC6-5E5D52FECBF8}" destId="{8F2DF564-1D12-A445-9198-C441CBD557D2}" srcOrd="0" destOrd="2" presId="urn:microsoft.com/office/officeart/2005/8/layout/venn1"/>
    <dgm:cxn modelId="{03575E8E-E851-3940-91AE-EB31A2F79F7B}" srcId="{9EA9F49D-095A-B840-8E22-467691C6774A}" destId="{160C3F0F-AD21-4B4D-AF56-17CCCAA8E792}" srcOrd="1" destOrd="0" parTransId="{41210E8F-CED7-DA4E-AA49-E71202F665E5}" sibTransId="{9B71046E-D48B-AE49-9439-372A01E5BC21}"/>
    <dgm:cxn modelId="{097ED32C-F75C-1C47-AA8B-B4E3E7AB2AA2}" type="presOf" srcId="{E450F470-FDFB-6348-BFFF-752033F7DD12}" destId="{FC5B83E2-3468-AC49-9DFD-5967A24F4F65}" srcOrd="0" destOrd="4" presId="urn:microsoft.com/office/officeart/2005/8/layout/venn1"/>
    <dgm:cxn modelId="{0F0533C4-C7B4-0547-ABC6-E1FC7AD2F426}" srcId="{90ABD705-80D5-9C46-A138-E325C96541A4}" destId="{69F0D70E-DCAA-F848-BDC6-5E5D52FECBF8}" srcOrd="1" destOrd="0" parTransId="{5B6956BF-FF25-5F4B-90EA-6E83E9C484E8}" sibTransId="{7986798F-78F3-DA4C-B3AC-6E77C158263E}"/>
    <dgm:cxn modelId="{1CE92500-418E-F94F-B79E-14E3AC1EB63F}" type="presOf" srcId="{9EA9F49D-095A-B840-8E22-467691C6774A}" destId="{57665236-CA47-6141-8E82-6636B86613EF}" srcOrd="1" destOrd="0" presId="urn:microsoft.com/office/officeart/2005/8/layout/venn1"/>
    <dgm:cxn modelId="{A523EE36-7AD6-AC4D-A45C-2920DFE4257F}" srcId="{9C18F44D-EB90-1A40-A45F-0F9D373A3A1A}" destId="{9EA9F49D-095A-B840-8E22-467691C6774A}" srcOrd="2" destOrd="0" parTransId="{B79E4FB5-237B-EC40-8D8C-3952D718FFB2}" sibTransId="{DFE4E450-63CD-FB41-8AEE-CA522FD90954}"/>
    <dgm:cxn modelId="{7E603DE8-BD9C-C543-A350-C31FCDE40385}" type="presOf" srcId="{435DCBC4-54D4-B24B-A7FB-6AA7CA5F90FB}" destId="{EEAAF17D-0ACF-7B4D-9C20-33E87D98B671}" srcOrd="1" destOrd="2" presId="urn:microsoft.com/office/officeart/2005/8/layout/venn1"/>
    <dgm:cxn modelId="{7F93D8AD-C564-7447-A519-B2531EEB26DA}" type="presOf" srcId="{78AEE389-8EBE-6B41-A354-F19A42B96D65}" destId="{8F2DF564-1D12-A445-9198-C441CBD557D2}" srcOrd="0" destOrd="3" presId="urn:microsoft.com/office/officeart/2005/8/layout/venn1"/>
    <dgm:cxn modelId="{B6F276CA-405A-1E44-83CD-93DAF0FB01AB}" type="presOf" srcId="{1AE0BF28-1504-454B-9B03-F1977B34A3E8}" destId="{7B748406-F001-0F4F-945C-D576E556C705}" srcOrd="0" destOrd="3" presId="urn:microsoft.com/office/officeart/2005/8/layout/venn1"/>
    <dgm:cxn modelId="{37FB8128-43B9-4D4A-B67B-15065774DB02}" type="presOf" srcId="{90ABD705-80D5-9C46-A138-E325C96541A4}" destId="{8F2DF564-1D12-A445-9198-C441CBD557D2}" srcOrd="0" destOrd="0" presId="urn:microsoft.com/office/officeart/2005/8/layout/venn1"/>
    <dgm:cxn modelId="{C4B65852-E38A-9D42-9A81-E5A795E34675}" type="presOf" srcId="{8E436295-D634-D946-8136-71502722259D}" destId="{FD5D3506-DEE5-AA42-8766-CC2E6BB02AF1}" srcOrd="1" destOrd="1" presId="urn:microsoft.com/office/officeart/2005/8/layout/venn1"/>
    <dgm:cxn modelId="{DA4AAD5A-D8A2-5446-B426-2441FCE426CB}" type="presOf" srcId="{DB81FB7F-EF3F-0449-817C-88AF0098D3A6}" destId="{EEAAF17D-0ACF-7B4D-9C20-33E87D98B671}" srcOrd="1" destOrd="0" presId="urn:microsoft.com/office/officeart/2005/8/layout/venn1"/>
    <dgm:cxn modelId="{2B369411-49FD-2B49-9B65-8919C4FD9441}" srcId="{90ABD705-80D5-9C46-A138-E325C96541A4}" destId="{8E436295-D634-D946-8136-71502722259D}" srcOrd="0" destOrd="0" parTransId="{9F45D061-1730-2A4B-BEA4-81F2FA1D07BE}" sibTransId="{D2327496-112A-094C-A5BC-942E8097695F}"/>
    <dgm:cxn modelId="{AF674B6F-9449-4F4E-9D62-5E98EA5B800D}" type="presOf" srcId="{9C18F44D-EB90-1A40-A45F-0F9D373A3A1A}" destId="{064C2B4C-9DB6-5C4F-8E41-E155D2997EA7}" srcOrd="0" destOrd="0" presId="urn:microsoft.com/office/officeart/2005/8/layout/venn1"/>
    <dgm:cxn modelId="{AA424611-7423-194E-8C21-713BB7A71D8C}" type="presOf" srcId="{160C3F0F-AD21-4B4D-AF56-17CCCAA8E792}" destId="{57665236-CA47-6141-8E82-6636B86613EF}" srcOrd="1" destOrd="2" presId="urn:microsoft.com/office/officeart/2005/8/layout/venn1"/>
    <dgm:cxn modelId="{A10C03AF-6E7B-8A4E-8B03-4CC1314598C6}" type="presOf" srcId="{E88690F6-5497-524D-A7C9-F1EC23E2DAE6}" destId="{7B748406-F001-0F4F-945C-D576E556C705}" srcOrd="0" destOrd="1" presId="urn:microsoft.com/office/officeart/2005/8/layout/venn1"/>
    <dgm:cxn modelId="{BC369980-713A-4443-930C-FEF8979F08D4}" type="presOf" srcId="{E450F470-FDFB-6348-BFFF-752033F7DD12}" destId="{EEAAF17D-0ACF-7B4D-9C20-33E87D98B671}" srcOrd="1" destOrd="4" presId="urn:microsoft.com/office/officeart/2005/8/layout/venn1"/>
    <dgm:cxn modelId="{5222C762-19ED-F443-9103-BA47B26CEE88}" type="presOf" srcId="{9EA9F49D-095A-B840-8E22-467691C6774A}" destId="{7B748406-F001-0F4F-945C-D576E556C705}" srcOrd="0" destOrd="0" presId="urn:microsoft.com/office/officeart/2005/8/layout/venn1"/>
    <dgm:cxn modelId="{B034E914-E875-534D-9F65-816E435DC4CB}" srcId="{DB81FB7F-EF3F-0449-817C-88AF0098D3A6}" destId="{7556B5CC-3962-DE4E-AEA0-C5EE6B0F2456}" srcOrd="2" destOrd="0" parTransId="{35713882-F8E6-7E40-84E3-84705A7892EC}" sibTransId="{DC9DD520-42A1-6141-AE04-142B137512EA}"/>
    <dgm:cxn modelId="{A79C1411-EDCE-F34D-8A24-231C3D1A5CAF}" srcId="{DB81FB7F-EF3F-0449-817C-88AF0098D3A6}" destId="{ED717500-F577-344B-9243-A62474B125B8}" srcOrd="0" destOrd="0" parTransId="{C08A96E3-E3DA-3144-9BF7-09EEBBDBE57D}" sibTransId="{1B5A92A0-21B1-4E49-9462-E0EB74A929BC}"/>
    <dgm:cxn modelId="{44CADB76-729A-974E-89EA-DDC8D3E85AFA}" type="presOf" srcId="{E99F9B1D-C36F-E741-8770-E9C0D0E4DAF3}" destId="{8F2DF564-1D12-A445-9198-C441CBD557D2}" srcOrd="0" destOrd="4" presId="urn:microsoft.com/office/officeart/2005/8/layout/venn1"/>
    <dgm:cxn modelId="{A292FA69-000E-0F46-A52C-6E0CFC4DF2E8}" srcId="{DB81FB7F-EF3F-0449-817C-88AF0098D3A6}" destId="{E450F470-FDFB-6348-BFFF-752033F7DD12}" srcOrd="3" destOrd="0" parTransId="{4B7A4AB6-5711-114F-804E-0950F86B35EE}" sibTransId="{E8753DFF-3799-DB4A-BA0E-179100F448A8}"/>
    <dgm:cxn modelId="{81A84B25-AB1F-844E-81D5-1CEC3F9B0E5F}" srcId="{9EA9F49D-095A-B840-8E22-467691C6774A}" destId="{1AE0BF28-1504-454B-9B03-F1977B34A3E8}" srcOrd="2" destOrd="0" parTransId="{C4014F3A-76A8-494F-B263-3FB7F0F63981}" sibTransId="{7BB7951E-0937-B04C-9A31-C2EAD98D480F}"/>
    <dgm:cxn modelId="{ACC2B243-81CA-6F49-B5A9-03B0F316E665}" srcId="{DB81FB7F-EF3F-0449-817C-88AF0098D3A6}" destId="{435DCBC4-54D4-B24B-A7FB-6AA7CA5F90FB}" srcOrd="1" destOrd="0" parTransId="{64601DFA-FB7F-D843-8C84-32878FAE4191}" sibTransId="{18B0F3B7-5C9B-BA4D-9F4C-9649F037B4C5}"/>
    <dgm:cxn modelId="{5E6A8388-CA98-0945-9FE1-581360B8706D}" srcId="{90ABD705-80D5-9C46-A138-E325C96541A4}" destId="{78AEE389-8EBE-6B41-A354-F19A42B96D65}" srcOrd="2" destOrd="0" parTransId="{433CA545-D61D-2C46-8A1C-2C0B212676AF}" sibTransId="{41A7F3BF-B792-D647-8290-2E74EBF7704B}"/>
    <dgm:cxn modelId="{A535FC87-8862-2644-9B08-2F706F24FA7C}" srcId="{9C18F44D-EB90-1A40-A45F-0F9D373A3A1A}" destId="{90ABD705-80D5-9C46-A138-E325C96541A4}" srcOrd="0" destOrd="0" parTransId="{AC25BBAF-294B-E94E-97BA-67C7A63486D2}" sibTransId="{80642837-E82B-5044-888C-112448C9D4A1}"/>
    <dgm:cxn modelId="{574D1832-8678-9440-B80C-2945E5C1E8AB}" type="presOf" srcId="{69F0D70E-DCAA-F848-BDC6-5E5D52FECBF8}" destId="{FD5D3506-DEE5-AA42-8766-CC2E6BB02AF1}" srcOrd="1" destOrd="2" presId="urn:microsoft.com/office/officeart/2005/8/layout/venn1"/>
    <dgm:cxn modelId="{6F84CD0F-B311-424B-81D1-404C3CFDFF9A}" type="presOf" srcId="{1AE0BF28-1504-454B-9B03-F1977B34A3E8}" destId="{57665236-CA47-6141-8E82-6636B86613EF}" srcOrd="1" destOrd="3" presId="urn:microsoft.com/office/officeart/2005/8/layout/venn1"/>
    <dgm:cxn modelId="{522EBEBB-A201-9344-A554-FC3D7FBDF351}" type="presOf" srcId="{ED717500-F577-344B-9243-A62474B125B8}" destId="{FC5B83E2-3468-AC49-9DFD-5967A24F4F65}" srcOrd="0" destOrd="1" presId="urn:microsoft.com/office/officeart/2005/8/layout/venn1"/>
    <dgm:cxn modelId="{A2956611-1C13-894F-8162-A1658C6387C7}" srcId="{9EA9F49D-095A-B840-8E22-467691C6774A}" destId="{E88690F6-5497-524D-A7C9-F1EC23E2DAE6}" srcOrd="0" destOrd="0" parTransId="{43B1576C-B77C-814A-879F-EAC4FCF8819E}" sibTransId="{8E44D23C-B733-3D4E-A1C5-E10E8DBDFE1C}"/>
    <dgm:cxn modelId="{3F47942D-6CA8-1F44-9A51-B8AA9850DB06}" type="presOf" srcId="{DB81FB7F-EF3F-0449-817C-88AF0098D3A6}" destId="{FC5B83E2-3468-AC49-9DFD-5967A24F4F65}" srcOrd="0" destOrd="0" presId="urn:microsoft.com/office/officeart/2005/8/layout/venn1"/>
    <dgm:cxn modelId="{84E989DC-16A3-9A4D-8946-7D17D1495525}" type="presOf" srcId="{E88690F6-5497-524D-A7C9-F1EC23E2DAE6}" destId="{57665236-CA47-6141-8E82-6636B86613EF}" srcOrd="1" destOrd="1" presId="urn:microsoft.com/office/officeart/2005/8/layout/venn1"/>
    <dgm:cxn modelId="{DB9B16D7-AD64-E44F-AAB4-A672B8905120}" type="presOf" srcId="{7556B5CC-3962-DE4E-AEA0-C5EE6B0F2456}" destId="{EEAAF17D-0ACF-7B4D-9C20-33E87D98B671}" srcOrd="1" destOrd="3" presId="urn:microsoft.com/office/officeart/2005/8/layout/venn1"/>
    <dgm:cxn modelId="{55546C1F-AD7F-9045-8A32-9DF8D9EC0792}" type="presOf" srcId="{8E436295-D634-D946-8136-71502722259D}" destId="{8F2DF564-1D12-A445-9198-C441CBD557D2}" srcOrd="0" destOrd="1" presId="urn:microsoft.com/office/officeart/2005/8/layout/venn1"/>
    <dgm:cxn modelId="{47DF49E6-C272-4142-B477-ED8245CC2668}" type="presOf" srcId="{90ABD705-80D5-9C46-A138-E325C96541A4}" destId="{FD5D3506-DEE5-AA42-8766-CC2E6BB02AF1}" srcOrd="1" destOrd="0" presId="urn:microsoft.com/office/officeart/2005/8/layout/venn1"/>
    <dgm:cxn modelId="{722F831E-0E4C-AA4C-8122-FF5323FB612D}" srcId="{90ABD705-80D5-9C46-A138-E325C96541A4}" destId="{E99F9B1D-C36F-E741-8770-E9C0D0E4DAF3}" srcOrd="3" destOrd="0" parTransId="{C9E945C1-0CAD-2843-9C1E-23F3571BD04E}" sibTransId="{57921972-74C8-A443-AEA9-B0A43EF399FB}"/>
    <dgm:cxn modelId="{B4660409-58FD-B346-9782-E02FAF7E8939}" type="presOf" srcId="{7556B5CC-3962-DE4E-AEA0-C5EE6B0F2456}" destId="{FC5B83E2-3468-AC49-9DFD-5967A24F4F65}" srcOrd="0" destOrd="3" presId="urn:microsoft.com/office/officeart/2005/8/layout/venn1"/>
    <dgm:cxn modelId="{AE50126A-A7F5-384E-AC00-5FDC7A018FF4}" type="presOf" srcId="{ED717500-F577-344B-9243-A62474B125B8}" destId="{EEAAF17D-0ACF-7B4D-9C20-33E87D98B671}" srcOrd="1" destOrd="1" presId="urn:microsoft.com/office/officeart/2005/8/layout/venn1"/>
    <dgm:cxn modelId="{5BF74C53-A6C0-BF4F-98F9-AB01DFB9B97C}" srcId="{9C18F44D-EB90-1A40-A45F-0F9D373A3A1A}" destId="{DB81FB7F-EF3F-0449-817C-88AF0098D3A6}" srcOrd="1" destOrd="0" parTransId="{67FAAA16-2C06-7B45-96A6-2CDF133C3CE6}" sibTransId="{17072F1C-ACE3-2F4A-8968-C1F9AE102C3D}"/>
    <dgm:cxn modelId="{30A62750-CD09-7341-9E2D-BEFFC33380A0}" type="presOf" srcId="{E99F9B1D-C36F-E741-8770-E9C0D0E4DAF3}" destId="{FD5D3506-DEE5-AA42-8766-CC2E6BB02AF1}" srcOrd="1" destOrd="4" presId="urn:microsoft.com/office/officeart/2005/8/layout/venn1"/>
    <dgm:cxn modelId="{286C5629-EF38-0C41-8B22-F293AD3C35F7}" type="presParOf" srcId="{064C2B4C-9DB6-5C4F-8E41-E155D2997EA7}" destId="{8F2DF564-1D12-A445-9198-C441CBD557D2}" srcOrd="0" destOrd="0" presId="urn:microsoft.com/office/officeart/2005/8/layout/venn1"/>
    <dgm:cxn modelId="{7C765C4F-3ADA-154D-BD26-1602D3794311}" type="presParOf" srcId="{064C2B4C-9DB6-5C4F-8E41-E155D2997EA7}" destId="{FD5D3506-DEE5-AA42-8766-CC2E6BB02AF1}" srcOrd="1" destOrd="0" presId="urn:microsoft.com/office/officeart/2005/8/layout/venn1"/>
    <dgm:cxn modelId="{DB3201B2-5B85-7144-BAD6-39461324C9FB}" type="presParOf" srcId="{064C2B4C-9DB6-5C4F-8E41-E155D2997EA7}" destId="{FC5B83E2-3468-AC49-9DFD-5967A24F4F65}" srcOrd="2" destOrd="0" presId="urn:microsoft.com/office/officeart/2005/8/layout/venn1"/>
    <dgm:cxn modelId="{AF6F395C-07C2-9845-AE37-90B3172DF54A}" type="presParOf" srcId="{064C2B4C-9DB6-5C4F-8E41-E155D2997EA7}" destId="{EEAAF17D-0ACF-7B4D-9C20-33E87D98B671}" srcOrd="3" destOrd="0" presId="urn:microsoft.com/office/officeart/2005/8/layout/venn1"/>
    <dgm:cxn modelId="{3C8ABF0B-7D82-4C4C-8042-64B5F342A0B2}" type="presParOf" srcId="{064C2B4C-9DB6-5C4F-8E41-E155D2997EA7}" destId="{7B748406-F001-0F4F-945C-D576E556C705}" srcOrd="4" destOrd="0" presId="urn:microsoft.com/office/officeart/2005/8/layout/venn1"/>
    <dgm:cxn modelId="{0D581C64-E843-524F-A5DE-14C8CF4D4E82}" type="presParOf" srcId="{064C2B4C-9DB6-5C4F-8E41-E155D2997EA7}" destId="{57665236-CA47-6141-8E82-6636B86613EF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878616A-3195-624A-951B-20C878E14E83}" type="doc">
      <dgm:prSet loTypeId="urn:microsoft.com/office/officeart/2005/8/layout/cycle8" loCatId="" qsTypeId="urn:microsoft.com/office/officeart/2005/8/quickstyle/simple4" qsCatId="simple" csTypeId="urn:microsoft.com/office/officeart/2005/8/colors/accent1_2" csCatId="accent1" phldr="1"/>
      <dgm:spPr/>
    </dgm:pt>
    <dgm:pt modelId="{5C95BC02-89A6-654D-A1DF-B3C7092D4C8A}">
      <dgm:prSet phldrT="[Texto]"/>
      <dgm:spPr/>
      <dgm:t>
        <a:bodyPr/>
        <a:lstStyle/>
        <a:p>
          <a:r>
            <a:rPr lang="es-ES" b="1" dirty="0" smtClean="0"/>
            <a:t>DIOS</a:t>
          </a:r>
          <a:endParaRPr lang="es-ES" b="1" dirty="0"/>
        </a:p>
      </dgm:t>
    </dgm:pt>
    <dgm:pt modelId="{8E7BEA2F-AB9C-0441-8902-BA067D57825C}" type="parTrans" cxnId="{2D9A111A-3BD6-9B4B-A387-0ADBBDEBEF94}">
      <dgm:prSet/>
      <dgm:spPr/>
      <dgm:t>
        <a:bodyPr/>
        <a:lstStyle/>
        <a:p>
          <a:endParaRPr lang="es-ES"/>
        </a:p>
      </dgm:t>
    </dgm:pt>
    <dgm:pt modelId="{CF8C00CC-0BA3-7044-BF78-5F180C08A928}" type="sibTrans" cxnId="{2D9A111A-3BD6-9B4B-A387-0ADBBDEBEF94}">
      <dgm:prSet/>
      <dgm:spPr/>
      <dgm:t>
        <a:bodyPr/>
        <a:lstStyle/>
        <a:p>
          <a:endParaRPr lang="es-ES"/>
        </a:p>
      </dgm:t>
    </dgm:pt>
    <dgm:pt modelId="{8A8B6D6E-D84A-FF42-8663-2193B46EB264}">
      <dgm:prSet phldrT="[Texto]"/>
      <dgm:spPr/>
      <dgm:t>
        <a:bodyPr/>
        <a:lstStyle/>
        <a:p>
          <a:r>
            <a:rPr lang="es-ES" b="1" dirty="0" smtClean="0"/>
            <a:t>PADRES</a:t>
          </a:r>
          <a:endParaRPr lang="es-ES" b="1" dirty="0"/>
        </a:p>
      </dgm:t>
    </dgm:pt>
    <dgm:pt modelId="{1BEA447D-9EFC-7848-8BF6-D8A3236A41ED}" type="parTrans" cxnId="{AE0C4964-9858-1D44-885F-5804E24016B3}">
      <dgm:prSet/>
      <dgm:spPr/>
      <dgm:t>
        <a:bodyPr/>
        <a:lstStyle/>
        <a:p>
          <a:endParaRPr lang="es-ES"/>
        </a:p>
      </dgm:t>
    </dgm:pt>
    <dgm:pt modelId="{6EE9F9CD-2BF5-124B-9C7A-E92909F2E2A7}" type="sibTrans" cxnId="{AE0C4964-9858-1D44-885F-5804E24016B3}">
      <dgm:prSet/>
      <dgm:spPr/>
      <dgm:t>
        <a:bodyPr/>
        <a:lstStyle/>
        <a:p>
          <a:endParaRPr lang="es-ES"/>
        </a:p>
      </dgm:t>
    </dgm:pt>
    <dgm:pt modelId="{2F9658C3-2C4C-C742-8C89-414EF4D84D78}">
      <dgm:prSet phldrT="[Texto]"/>
      <dgm:spPr/>
      <dgm:t>
        <a:bodyPr/>
        <a:lstStyle/>
        <a:p>
          <a:r>
            <a:rPr lang="es-ES" b="1" dirty="0" smtClean="0"/>
            <a:t>CULTURA</a:t>
          </a:r>
          <a:endParaRPr lang="es-ES" b="1" dirty="0"/>
        </a:p>
      </dgm:t>
    </dgm:pt>
    <dgm:pt modelId="{83C45312-E6E4-B84E-A13E-B9162B1550CE}" type="parTrans" cxnId="{1201DE5E-EF20-1144-BF94-2CA1BC616B5B}">
      <dgm:prSet/>
      <dgm:spPr/>
      <dgm:t>
        <a:bodyPr/>
        <a:lstStyle/>
        <a:p>
          <a:endParaRPr lang="es-ES"/>
        </a:p>
      </dgm:t>
    </dgm:pt>
    <dgm:pt modelId="{84F3C1FD-19F1-5840-8806-4BF501E70EF0}" type="sibTrans" cxnId="{1201DE5E-EF20-1144-BF94-2CA1BC616B5B}">
      <dgm:prSet/>
      <dgm:spPr/>
      <dgm:t>
        <a:bodyPr/>
        <a:lstStyle/>
        <a:p>
          <a:endParaRPr lang="es-ES"/>
        </a:p>
      </dgm:t>
    </dgm:pt>
    <dgm:pt modelId="{4D641E76-1562-6E4A-9374-8A5EC1967D92}">
      <dgm:prSet phldrT="[Texto]"/>
      <dgm:spPr/>
      <dgm:t>
        <a:bodyPr/>
        <a:lstStyle/>
        <a:p>
          <a:r>
            <a:rPr lang="es-ES" b="1" dirty="0" smtClean="0"/>
            <a:t>EDUCACI</a:t>
          </a:r>
          <a:r>
            <a:rPr lang="es-ES" b="1" dirty="0" smtClean="0"/>
            <a:t>ÓN</a:t>
          </a:r>
          <a:endParaRPr lang="es-ES" b="1" dirty="0"/>
        </a:p>
      </dgm:t>
    </dgm:pt>
    <dgm:pt modelId="{8A1EC31C-A58B-4842-B288-A1E81436CC35}" type="parTrans" cxnId="{98A97A9F-F19C-EA4A-96A3-CD8E46D93355}">
      <dgm:prSet/>
      <dgm:spPr/>
      <dgm:t>
        <a:bodyPr/>
        <a:lstStyle/>
        <a:p>
          <a:endParaRPr lang="es-ES"/>
        </a:p>
      </dgm:t>
    </dgm:pt>
    <dgm:pt modelId="{76D3C393-3F88-4147-8411-E78AB05B909A}" type="sibTrans" cxnId="{98A97A9F-F19C-EA4A-96A3-CD8E46D93355}">
      <dgm:prSet/>
      <dgm:spPr/>
      <dgm:t>
        <a:bodyPr/>
        <a:lstStyle/>
        <a:p>
          <a:endParaRPr lang="es-ES"/>
        </a:p>
      </dgm:t>
    </dgm:pt>
    <dgm:pt modelId="{BD82FBC0-C1EF-7447-87A7-D985DCB6B65B}">
      <dgm:prSet phldrT="[Texto]"/>
      <dgm:spPr/>
      <dgm:t>
        <a:bodyPr/>
        <a:lstStyle/>
        <a:p>
          <a:r>
            <a:rPr lang="es-ES" b="1" dirty="0" smtClean="0"/>
            <a:t>DECISIONES</a:t>
          </a:r>
          <a:endParaRPr lang="es-ES" b="1" dirty="0"/>
        </a:p>
      </dgm:t>
    </dgm:pt>
    <dgm:pt modelId="{EA69CCCE-720A-244D-89E9-DE606BC20EB3}" type="parTrans" cxnId="{B32BA843-E3F6-364E-90FB-7921B3B64477}">
      <dgm:prSet/>
      <dgm:spPr/>
      <dgm:t>
        <a:bodyPr/>
        <a:lstStyle/>
        <a:p>
          <a:endParaRPr lang="es-ES"/>
        </a:p>
      </dgm:t>
    </dgm:pt>
    <dgm:pt modelId="{E6172AEE-6472-9A48-9B05-27397043DE67}" type="sibTrans" cxnId="{B32BA843-E3F6-364E-90FB-7921B3B64477}">
      <dgm:prSet/>
      <dgm:spPr/>
      <dgm:t>
        <a:bodyPr/>
        <a:lstStyle/>
        <a:p>
          <a:endParaRPr lang="es-ES"/>
        </a:p>
      </dgm:t>
    </dgm:pt>
    <dgm:pt modelId="{AEE9225A-B8C0-694E-829E-D49516881565}">
      <dgm:prSet phldrT="[Texto]"/>
      <dgm:spPr/>
      <dgm:t>
        <a:bodyPr/>
        <a:lstStyle/>
        <a:p>
          <a:r>
            <a:rPr lang="es-ES" b="1" dirty="0" smtClean="0"/>
            <a:t>EXPERIENCIAS</a:t>
          </a:r>
          <a:endParaRPr lang="es-ES" b="1" dirty="0"/>
        </a:p>
      </dgm:t>
    </dgm:pt>
    <dgm:pt modelId="{334F35DE-75A1-A941-B447-A1A35F090FC4}" type="parTrans" cxnId="{0A3C6421-00A9-3B48-8915-56D61DF55EA4}">
      <dgm:prSet/>
      <dgm:spPr/>
      <dgm:t>
        <a:bodyPr/>
        <a:lstStyle/>
        <a:p>
          <a:endParaRPr lang="es-ES"/>
        </a:p>
      </dgm:t>
    </dgm:pt>
    <dgm:pt modelId="{250E942F-0DF0-3846-BE83-60641ADA939E}" type="sibTrans" cxnId="{0A3C6421-00A9-3B48-8915-56D61DF55EA4}">
      <dgm:prSet/>
      <dgm:spPr/>
      <dgm:t>
        <a:bodyPr/>
        <a:lstStyle/>
        <a:p>
          <a:endParaRPr lang="es-ES"/>
        </a:p>
      </dgm:t>
    </dgm:pt>
    <dgm:pt modelId="{92CB63E8-BC1E-2941-8E20-10F03B820492}" type="pres">
      <dgm:prSet presAssocID="{E878616A-3195-624A-951B-20C878E14E83}" presName="compositeShape" presStyleCnt="0">
        <dgm:presLayoutVars>
          <dgm:chMax val="7"/>
          <dgm:dir/>
          <dgm:resizeHandles val="exact"/>
        </dgm:presLayoutVars>
      </dgm:prSet>
      <dgm:spPr/>
    </dgm:pt>
    <dgm:pt modelId="{4ADBD129-EB8A-F446-B254-BA955BAE1793}" type="pres">
      <dgm:prSet presAssocID="{E878616A-3195-624A-951B-20C878E14E83}" presName="wedge1" presStyleLbl="node1" presStyleIdx="0" presStyleCnt="6"/>
      <dgm:spPr/>
    </dgm:pt>
    <dgm:pt modelId="{3193FCD0-0F7B-3245-B1D1-1BDA4763EE00}" type="pres">
      <dgm:prSet presAssocID="{E878616A-3195-624A-951B-20C878E14E83}" presName="dummy1a" presStyleCnt="0"/>
      <dgm:spPr/>
    </dgm:pt>
    <dgm:pt modelId="{69F58BFA-D9A8-5A40-9247-E96B0572A768}" type="pres">
      <dgm:prSet presAssocID="{E878616A-3195-624A-951B-20C878E14E83}" presName="dummy1b" presStyleCnt="0"/>
      <dgm:spPr/>
    </dgm:pt>
    <dgm:pt modelId="{821C7D45-69F3-8940-8D77-2BD0BC0E6ADF}" type="pres">
      <dgm:prSet presAssocID="{E878616A-3195-624A-951B-20C878E14E83}" presName="wedge1Tx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CF323DDC-BA73-F04D-BC84-E99B965043FC}" type="pres">
      <dgm:prSet presAssocID="{E878616A-3195-624A-951B-20C878E14E83}" presName="wedge2" presStyleLbl="node1" presStyleIdx="1" presStyleCnt="6"/>
      <dgm:spPr/>
    </dgm:pt>
    <dgm:pt modelId="{5C90040C-AD65-EF4A-99FA-B26BBF32A067}" type="pres">
      <dgm:prSet presAssocID="{E878616A-3195-624A-951B-20C878E14E83}" presName="dummy2a" presStyleCnt="0"/>
      <dgm:spPr/>
    </dgm:pt>
    <dgm:pt modelId="{939CF09C-82F1-5B41-86AA-9ACF3D0EF437}" type="pres">
      <dgm:prSet presAssocID="{E878616A-3195-624A-951B-20C878E14E83}" presName="dummy2b" presStyleCnt="0"/>
      <dgm:spPr/>
    </dgm:pt>
    <dgm:pt modelId="{6F38304C-41E0-A14A-99A3-30335CF3AB7A}" type="pres">
      <dgm:prSet presAssocID="{E878616A-3195-624A-951B-20C878E14E83}" presName="wedge2Tx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4E56FBA7-6E2B-E747-AC3B-61C9925D83FB}" type="pres">
      <dgm:prSet presAssocID="{E878616A-3195-624A-951B-20C878E14E83}" presName="wedge3" presStyleLbl="node1" presStyleIdx="2" presStyleCnt="6"/>
      <dgm:spPr/>
      <dgm:t>
        <a:bodyPr/>
        <a:lstStyle/>
        <a:p>
          <a:endParaRPr lang="es-ES"/>
        </a:p>
      </dgm:t>
    </dgm:pt>
    <dgm:pt modelId="{C0D9938C-5D30-994D-B51C-014376270142}" type="pres">
      <dgm:prSet presAssocID="{E878616A-3195-624A-951B-20C878E14E83}" presName="dummy3a" presStyleCnt="0"/>
      <dgm:spPr/>
    </dgm:pt>
    <dgm:pt modelId="{07976292-0148-F24B-8D35-18F9368D3F13}" type="pres">
      <dgm:prSet presAssocID="{E878616A-3195-624A-951B-20C878E14E83}" presName="dummy3b" presStyleCnt="0"/>
      <dgm:spPr/>
    </dgm:pt>
    <dgm:pt modelId="{2EC95DE5-963A-5A49-9E47-86FE925EF07A}" type="pres">
      <dgm:prSet presAssocID="{E878616A-3195-624A-951B-20C878E14E83}" presName="wedge3Tx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AE73596-56C4-354D-890C-1EE17F3F25A2}" type="pres">
      <dgm:prSet presAssocID="{E878616A-3195-624A-951B-20C878E14E83}" presName="wedge4" presStyleLbl="node1" presStyleIdx="3" presStyleCnt="6"/>
      <dgm:spPr/>
    </dgm:pt>
    <dgm:pt modelId="{E4EBBE71-8B02-964A-9936-28B3A7FC2F91}" type="pres">
      <dgm:prSet presAssocID="{E878616A-3195-624A-951B-20C878E14E83}" presName="dummy4a" presStyleCnt="0"/>
      <dgm:spPr/>
    </dgm:pt>
    <dgm:pt modelId="{11CA00D2-3791-1F46-8874-41987BC19B28}" type="pres">
      <dgm:prSet presAssocID="{E878616A-3195-624A-951B-20C878E14E83}" presName="dummy4b" presStyleCnt="0"/>
      <dgm:spPr/>
    </dgm:pt>
    <dgm:pt modelId="{2E2F3347-C999-AF4F-BD44-0719A00A97C1}" type="pres">
      <dgm:prSet presAssocID="{E878616A-3195-624A-951B-20C878E14E83}" presName="wedge4Tx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AB413EDD-74CA-4F4E-9383-D9D5BF2073C4}" type="pres">
      <dgm:prSet presAssocID="{E878616A-3195-624A-951B-20C878E14E83}" presName="wedge5" presStyleLbl="node1" presStyleIdx="4" presStyleCnt="6"/>
      <dgm:spPr/>
    </dgm:pt>
    <dgm:pt modelId="{551A002D-31CF-D24C-80DC-B2CAFE69575E}" type="pres">
      <dgm:prSet presAssocID="{E878616A-3195-624A-951B-20C878E14E83}" presName="dummy5a" presStyleCnt="0"/>
      <dgm:spPr/>
    </dgm:pt>
    <dgm:pt modelId="{E2CDEEB3-0BAF-9B4A-9006-8C3A8AAD566F}" type="pres">
      <dgm:prSet presAssocID="{E878616A-3195-624A-951B-20C878E14E83}" presName="dummy5b" presStyleCnt="0"/>
      <dgm:spPr/>
    </dgm:pt>
    <dgm:pt modelId="{2CBE2327-977E-214F-B66D-BAF338B228B1}" type="pres">
      <dgm:prSet presAssocID="{E878616A-3195-624A-951B-20C878E14E83}" presName="wedge5Tx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A8492F53-3CF1-3046-A447-80E9DD3002ED}" type="pres">
      <dgm:prSet presAssocID="{E878616A-3195-624A-951B-20C878E14E83}" presName="wedge6" presStyleLbl="node1" presStyleIdx="5" presStyleCnt="6"/>
      <dgm:spPr/>
    </dgm:pt>
    <dgm:pt modelId="{86006483-4FC3-B045-9446-F90F823C9294}" type="pres">
      <dgm:prSet presAssocID="{E878616A-3195-624A-951B-20C878E14E83}" presName="dummy6a" presStyleCnt="0"/>
      <dgm:spPr/>
    </dgm:pt>
    <dgm:pt modelId="{16FE35D0-DDBF-8B45-98EC-4A30B219F8A0}" type="pres">
      <dgm:prSet presAssocID="{E878616A-3195-624A-951B-20C878E14E83}" presName="dummy6b" presStyleCnt="0"/>
      <dgm:spPr/>
    </dgm:pt>
    <dgm:pt modelId="{E0B25F98-6A2E-B245-B9FB-9B641F7F9179}" type="pres">
      <dgm:prSet presAssocID="{E878616A-3195-624A-951B-20C878E14E83}" presName="wedge6Tx" presStyleLbl="node1" presStyleIdx="5" presStyleCnt="6">
        <dgm:presLayoutVars>
          <dgm:chMax val="0"/>
          <dgm:chPref val="0"/>
          <dgm:bulletEnabled val="1"/>
        </dgm:presLayoutVars>
      </dgm:prSet>
      <dgm:spPr/>
    </dgm:pt>
    <dgm:pt modelId="{0A575F87-2A27-E140-8DB9-76C58DC12064}" type="pres">
      <dgm:prSet presAssocID="{CF8C00CC-0BA3-7044-BF78-5F180C08A928}" presName="arrowWedge1" presStyleLbl="fgSibTrans2D1" presStyleIdx="0" presStyleCnt="6"/>
      <dgm:spPr>
        <a:solidFill>
          <a:srgbClr val="008000"/>
        </a:solidFill>
      </dgm:spPr>
    </dgm:pt>
    <dgm:pt modelId="{6CE671E4-C682-2245-82D6-1C287266D309}" type="pres">
      <dgm:prSet presAssocID="{6EE9F9CD-2BF5-124B-9C7A-E92909F2E2A7}" presName="arrowWedge2" presStyleLbl="fgSibTrans2D1" presStyleIdx="1" presStyleCnt="6"/>
      <dgm:spPr>
        <a:solidFill>
          <a:srgbClr val="008000"/>
        </a:solidFill>
      </dgm:spPr>
    </dgm:pt>
    <dgm:pt modelId="{B1340722-7545-0345-A2B7-E26E3446D9FE}" type="pres">
      <dgm:prSet presAssocID="{84F3C1FD-19F1-5840-8806-4BF501E70EF0}" presName="arrowWedge3" presStyleLbl="fgSibTrans2D1" presStyleIdx="2" presStyleCnt="6"/>
      <dgm:spPr>
        <a:solidFill>
          <a:srgbClr val="008000"/>
        </a:solidFill>
      </dgm:spPr>
    </dgm:pt>
    <dgm:pt modelId="{81D4A354-D2DD-DC4A-A360-093521CBCFA5}" type="pres">
      <dgm:prSet presAssocID="{76D3C393-3F88-4147-8411-E78AB05B909A}" presName="arrowWedge4" presStyleLbl="fgSibTrans2D1" presStyleIdx="3" presStyleCnt="6"/>
      <dgm:spPr>
        <a:solidFill>
          <a:srgbClr val="008000"/>
        </a:solidFill>
      </dgm:spPr>
    </dgm:pt>
    <dgm:pt modelId="{12B54A7B-457A-9C49-A5DC-5552FCC886EB}" type="pres">
      <dgm:prSet presAssocID="{E6172AEE-6472-9A48-9B05-27397043DE67}" presName="arrowWedge5" presStyleLbl="fgSibTrans2D1" presStyleIdx="4" presStyleCnt="6"/>
      <dgm:spPr>
        <a:solidFill>
          <a:srgbClr val="008000"/>
        </a:solidFill>
      </dgm:spPr>
    </dgm:pt>
    <dgm:pt modelId="{8AFFEDE2-654E-DA4F-9DC5-49B2C50019C2}" type="pres">
      <dgm:prSet presAssocID="{250E942F-0DF0-3846-BE83-60641ADA939E}" presName="arrowWedge6" presStyleLbl="fgSibTrans2D1" presStyleIdx="5" presStyleCnt="6"/>
      <dgm:spPr>
        <a:solidFill>
          <a:srgbClr val="008000"/>
        </a:solidFill>
      </dgm:spPr>
    </dgm:pt>
  </dgm:ptLst>
  <dgm:cxnLst>
    <dgm:cxn modelId="{B7C97627-E66F-A948-8063-5B8D032A4A44}" type="presOf" srcId="{8A8B6D6E-D84A-FF42-8663-2193B46EB264}" destId="{CF323DDC-BA73-F04D-BC84-E99B965043FC}" srcOrd="0" destOrd="0" presId="urn:microsoft.com/office/officeart/2005/8/layout/cycle8"/>
    <dgm:cxn modelId="{C5ABF260-2858-6A4A-BAA5-814D2AFF968F}" type="presOf" srcId="{2F9658C3-2C4C-C742-8C89-414EF4D84D78}" destId="{4E56FBA7-6E2B-E747-AC3B-61C9925D83FB}" srcOrd="0" destOrd="0" presId="urn:microsoft.com/office/officeart/2005/8/layout/cycle8"/>
    <dgm:cxn modelId="{58FEEF34-DE3E-F44B-BEA7-B357EE7C054C}" type="presOf" srcId="{E878616A-3195-624A-951B-20C878E14E83}" destId="{92CB63E8-BC1E-2941-8E20-10F03B820492}" srcOrd="0" destOrd="0" presId="urn:microsoft.com/office/officeart/2005/8/layout/cycle8"/>
    <dgm:cxn modelId="{45F50991-F79C-A34D-835D-67DFF6B387B5}" type="presOf" srcId="{AEE9225A-B8C0-694E-829E-D49516881565}" destId="{A8492F53-3CF1-3046-A447-80E9DD3002ED}" srcOrd="0" destOrd="0" presId="urn:microsoft.com/office/officeart/2005/8/layout/cycle8"/>
    <dgm:cxn modelId="{AE0C4964-9858-1D44-885F-5804E24016B3}" srcId="{E878616A-3195-624A-951B-20C878E14E83}" destId="{8A8B6D6E-D84A-FF42-8663-2193B46EB264}" srcOrd="1" destOrd="0" parTransId="{1BEA447D-9EFC-7848-8BF6-D8A3236A41ED}" sibTransId="{6EE9F9CD-2BF5-124B-9C7A-E92909F2E2A7}"/>
    <dgm:cxn modelId="{F45C2769-2320-7749-B70D-0B3C503A42C6}" type="presOf" srcId="{BD82FBC0-C1EF-7447-87A7-D985DCB6B65B}" destId="{2CBE2327-977E-214F-B66D-BAF338B228B1}" srcOrd="1" destOrd="0" presId="urn:microsoft.com/office/officeart/2005/8/layout/cycle8"/>
    <dgm:cxn modelId="{DA3275A5-DA59-AD49-8A6A-2FA63C40518C}" type="presOf" srcId="{5C95BC02-89A6-654D-A1DF-B3C7092D4C8A}" destId="{4ADBD129-EB8A-F446-B254-BA955BAE1793}" srcOrd="0" destOrd="0" presId="urn:microsoft.com/office/officeart/2005/8/layout/cycle8"/>
    <dgm:cxn modelId="{98A97A9F-F19C-EA4A-96A3-CD8E46D93355}" srcId="{E878616A-3195-624A-951B-20C878E14E83}" destId="{4D641E76-1562-6E4A-9374-8A5EC1967D92}" srcOrd="3" destOrd="0" parTransId="{8A1EC31C-A58B-4842-B288-A1E81436CC35}" sibTransId="{76D3C393-3F88-4147-8411-E78AB05B909A}"/>
    <dgm:cxn modelId="{1201DE5E-EF20-1144-BF94-2CA1BC616B5B}" srcId="{E878616A-3195-624A-951B-20C878E14E83}" destId="{2F9658C3-2C4C-C742-8C89-414EF4D84D78}" srcOrd="2" destOrd="0" parTransId="{83C45312-E6E4-B84E-A13E-B9162B1550CE}" sibTransId="{84F3C1FD-19F1-5840-8806-4BF501E70EF0}"/>
    <dgm:cxn modelId="{4E83B95A-9AA0-8E45-91E4-B2D54190B8F1}" type="presOf" srcId="{4D641E76-1562-6E4A-9374-8A5EC1967D92}" destId="{2E2F3347-C999-AF4F-BD44-0719A00A97C1}" srcOrd="1" destOrd="0" presId="urn:microsoft.com/office/officeart/2005/8/layout/cycle8"/>
    <dgm:cxn modelId="{5E246CCB-6DA7-0142-95BB-0F1B497922DD}" type="presOf" srcId="{BD82FBC0-C1EF-7447-87A7-D985DCB6B65B}" destId="{AB413EDD-74CA-4F4E-9383-D9D5BF2073C4}" srcOrd="0" destOrd="0" presId="urn:microsoft.com/office/officeart/2005/8/layout/cycle8"/>
    <dgm:cxn modelId="{08ED6B13-3220-C549-B0E6-8BC2B4C17E95}" type="presOf" srcId="{2F9658C3-2C4C-C742-8C89-414EF4D84D78}" destId="{2EC95DE5-963A-5A49-9E47-86FE925EF07A}" srcOrd="1" destOrd="0" presId="urn:microsoft.com/office/officeart/2005/8/layout/cycle8"/>
    <dgm:cxn modelId="{0A3C6421-00A9-3B48-8915-56D61DF55EA4}" srcId="{E878616A-3195-624A-951B-20C878E14E83}" destId="{AEE9225A-B8C0-694E-829E-D49516881565}" srcOrd="5" destOrd="0" parTransId="{334F35DE-75A1-A941-B447-A1A35F090FC4}" sibTransId="{250E942F-0DF0-3846-BE83-60641ADA939E}"/>
    <dgm:cxn modelId="{B32BA843-E3F6-364E-90FB-7921B3B64477}" srcId="{E878616A-3195-624A-951B-20C878E14E83}" destId="{BD82FBC0-C1EF-7447-87A7-D985DCB6B65B}" srcOrd="4" destOrd="0" parTransId="{EA69CCCE-720A-244D-89E9-DE606BC20EB3}" sibTransId="{E6172AEE-6472-9A48-9B05-27397043DE67}"/>
    <dgm:cxn modelId="{D95B3A73-D425-0D43-8940-1101489C3913}" type="presOf" srcId="{AEE9225A-B8C0-694E-829E-D49516881565}" destId="{E0B25F98-6A2E-B245-B9FB-9B641F7F9179}" srcOrd="1" destOrd="0" presId="urn:microsoft.com/office/officeart/2005/8/layout/cycle8"/>
    <dgm:cxn modelId="{64A24380-7886-B94D-B11A-41E6AB0BA762}" type="presOf" srcId="{4D641E76-1562-6E4A-9374-8A5EC1967D92}" destId="{3AE73596-56C4-354D-890C-1EE17F3F25A2}" srcOrd="0" destOrd="0" presId="urn:microsoft.com/office/officeart/2005/8/layout/cycle8"/>
    <dgm:cxn modelId="{62D832F6-E4FB-BF45-9C77-06F72C842749}" type="presOf" srcId="{5C95BC02-89A6-654D-A1DF-B3C7092D4C8A}" destId="{821C7D45-69F3-8940-8D77-2BD0BC0E6ADF}" srcOrd="1" destOrd="0" presId="urn:microsoft.com/office/officeart/2005/8/layout/cycle8"/>
    <dgm:cxn modelId="{2D9A111A-3BD6-9B4B-A387-0ADBBDEBEF94}" srcId="{E878616A-3195-624A-951B-20C878E14E83}" destId="{5C95BC02-89A6-654D-A1DF-B3C7092D4C8A}" srcOrd="0" destOrd="0" parTransId="{8E7BEA2F-AB9C-0441-8902-BA067D57825C}" sibTransId="{CF8C00CC-0BA3-7044-BF78-5F180C08A928}"/>
    <dgm:cxn modelId="{10BCEF9D-0B25-E347-971C-21C741A7E8D7}" type="presOf" srcId="{8A8B6D6E-D84A-FF42-8663-2193B46EB264}" destId="{6F38304C-41E0-A14A-99A3-30335CF3AB7A}" srcOrd="1" destOrd="0" presId="urn:microsoft.com/office/officeart/2005/8/layout/cycle8"/>
    <dgm:cxn modelId="{6BDED096-8DF1-5A4B-B06F-41034266A095}" type="presParOf" srcId="{92CB63E8-BC1E-2941-8E20-10F03B820492}" destId="{4ADBD129-EB8A-F446-B254-BA955BAE1793}" srcOrd="0" destOrd="0" presId="urn:microsoft.com/office/officeart/2005/8/layout/cycle8"/>
    <dgm:cxn modelId="{45581D43-2562-D848-A9BF-86E3099D5EE8}" type="presParOf" srcId="{92CB63E8-BC1E-2941-8E20-10F03B820492}" destId="{3193FCD0-0F7B-3245-B1D1-1BDA4763EE00}" srcOrd="1" destOrd="0" presId="urn:microsoft.com/office/officeart/2005/8/layout/cycle8"/>
    <dgm:cxn modelId="{BBDAFD18-56DB-8748-8EBC-60527B996DED}" type="presParOf" srcId="{92CB63E8-BC1E-2941-8E20-10F03B820492}" destId="{69F58BFA-D9A8-5A40-9247-E96B0572A768}" srcOrd="2" destOrd="0" presId="urn:microsoft.com/office/officeart/2005/8/layout/cycle8"/>
    <dgm:cxn modelId="{50B77770-A73C-5B42-B4F9-96D4767B1BD9}" type="presParOf" srcId="{92CB63E8-BC1E-2941-8E20-10F03B820492}" destId="{821C7D45-69F3-8940-8D77-2BD0BC0E6ADF}" srcOrd="3" destOrd="0" presId="urn:microsoft.com/office/officeart/2005/8/layout/cycle8"/>
    <dgm:cxn modelId="{5A262EE1-9001-2940-A1D5-690723220D0A}" type="presParOf" srcId="{92CB63E8-BC1E-2941-8E20-10F03B820492}" destId="{CF323DDC-BA73-F04D-BC84-E99B965043FC}" srcOrd="4" destOrd="0" presId="urn:microsoft.com/office/officeart/2005/8/layout/cycle8"/>
    <dgm:cxn modelId="{DDA58DE0-1D73-0740-9B27-3A66201E6049}" type="presParOf" srcId="{92CB63E8-BC1E-2941-8E20-10F03B820492}" destId="{5C90040C-AD65-EF4A-99FA-B26BBF32A067}" srcOrd="5" destOrd="0" presId="urn:microsoft.com/office/officeart/2005/8/layout/cycle8"/>
    <dgm:cxn modelId="{5F965008-6699-3747-95B7-DC2126C0CFBA}" type="presParOf" srcId="{92CB63E8-BC1E-2941-8E20-10F03B820492}" destId="{939CF09C-82F1-5B41-86AA-9ACF3D0EF437}" srcOrd="6" destOrd="0" presId="urn:microsoft.com/office/officeart/2005/8/layout/cycle8"/>
    <dgm:cxn modelId="{EB72B795-A9AD-ED4C-B784-C54D42DDB509}" type="presParOf" srcId="{92CB63E8-BC1E-2941-8E20-10F03B820492}" destId="{6F38304C-41E0-A14A-99A3-30335CF3AB7A}" srcOrd="7" destOrd="0" presId="urn:microsoft.com/office/officeart/2005/8/layout/cycle8"/>
    <dgm:cxn modelId="{3677F1BD-D4E8-AB48-B8F6-443463DFA081}" type="presParOf" srcId="{92CB63E8-BC1E-2941-8E20-10F03B820492}" destId="{4E56FBA7-6E2B-E747-AC3B-61C9925D83FB}" srcOrd="8" destOrd="0" presId="urn:microsoft.com/office/officeart/2005/8/layout/cycle8"/>
    <dgm:cxn modelId="{432626F0-6FB5-B440-95E4-9EEF29FB058D}" type="presParOf" srcId="{92CB63E8-BC1E-2941-8E20-10F03B820492}" destId="{C0D9938C-5D30-994D-B51C-014376270142}" srcOrd="9" destOrd="0" presId="urn:microsoft.com/office/officeart/2005/8/layout/cycle8"/>
    <dgm:cxn modelId="{D7892771-9075-5942-B7DF-C47F9A1A69F1}" type="presParOf" srcId="{92CB63E8-BC1E-2941-8E20-10F03B820492}" destId="{07976292-0148-F24B-8D35-18F9368D3F13}" srcOrd="10" destOrd="0" presId="urn:microsoft.com/office/officeart/2005/8/layout/cycle8"/>
    <dgm:cxn modelId="{82CB6DF4-DC57-8F4B-B56F-A03EDD33729D}" type="presParOf" srcId="{92CB63E8-BC1E-2941-8E20-10F03B820492}" destId="{2EC95DE5-963A-5A49-9E47-86FE925EF07A}" srcOrd="11" destOrd="0" presId="urn:microsoft.com/office/officeart/2005/8/layout/cycle8"/>
    <dgm:cxn modelId="{53FCF3B2-9454-7F41-A6AE-7CD3645DEF5E}" type="presParOf" srcId="{92CB63E8-BC1E-2941-8E20-10F03B820492}" destId="{3AE73596-56C4-354D-890C-1EE17F3F25A2}" srcOrd="12" destOrd="0" presId="urn:microsoft.com/office/officeart/2005/8/layout/cycle8"/>
    <dgm:cxn modelId="{6288A96E-04DE-6B46-AC2E-1B93110BD910}" type="presParOf" srcId="{92CB63E8-BC1E-2941-8E20-10F03B820492}" destId="{E4EBBE71-8B02-964A-9936-28B3A7FC2F91}" srcOrd="13" destOrd="0" presId="urn:microsoft.com/office/officeart/2005/8/layout/cycle8"/>
    <dgm:cxn modelId="{AC02839B-A023-0748-B934-0A3E13C10F0C}" type="presParOf" srcId="{92CB63E8-BC1E-2941-8E20-10F03B820492}" destId="{11CA00D2-3791-1F46-8874-41987BC19B28}" srcOrd="14" destOrd="0" presId="urn:microsoft.com/office/officeart/2005/8/layout/cycle8"/>
    <dgm:cxn modelId="{11B30583-C7E4-5B48-B82A-798BC839FEA1}" type="presParOf" srcId="{92CB63E8-BC1E-2941-8E20-10F03B820492}" destId="{2E2F3347-C999-AF4F-BD44-0719A00A97C1}" srcOrd="15" destOrd="0" presId="urn:microsoft.com/office/officeart/2005/8/layout/cycle8"/>
    <dgm:cxn modelId="{0DFD25EF-5BC7-3449-9D1F-8E6B2E9269A9}" type="presParOf" srcId="{92CB63E8-BC1E-2941-8E20-10F03B820492}" destId="{AB413EDD-74CA-4F4E-9383-D9D5BF2073C4}" srcOrd="16" destOrd="0" presId="urn:microsoft.com/office/officeart/2005/8/layout/cycle8"/>
    <dgm:cxn modelId="{5DB3F006-9671-CD4A-A13C-59BC6C8BD9E7}" type="presParOf" srcId="{92CB63E8-BC1E-2941-8E20-10F03B820492}" destId="{551A002D-31CF-D24C-80DC-B2CAFE69575E}" srcOrd="17" destOrd="0" presId="urn:microsoft.com/office/officeart/2005/8/layout/cycle8"/>
    <dgm:cxn modelId="{C301394E-F69F-DB40-B7AD-BB490A9C0455}" type="presParOf" srcId="{92CB63E8-BC1E-2941-8E20-10F03B820492}" destId="{E2CDEEB3-0BAF-9B4A-9006-8C3A8AAD566F}" srcOrd="18" destOrd="0" presId="urn:microsoft.com/office/officeart/2005/8/layout/cycle8"/>
    <dgm:cxn modelId="{67BB4FC4-8507-0648-B913-0727C4E9B93A}" type="presParOf" srcId="{92CB63E8-BC1E-2941-8E20-10F03B820492}" destId="{2CBE2327-977E-214F-B66D-BAF338B228B1}" srcOrd="19" destOrd="0" presId="urn:microsoft.com/office/officeart/2005/8/layout/cycle8"/>
    <dgm:cxn modelId="{B4574633-A746-E34B-BDC6-638B5EAC95AB}" type="presParOf" srcId="{92CB63E8-BC1E-2941-8E20-10F03B820492}" destId="{A8492F53-3CF1-3046-A447-80E9DD3002ED}" srcOrd="20" destOrd="0" presId="urn:microsoft.com/office/officeart/2005/8/layout/cycle8"/>
    <dgm:cxn modelId="{1DFA8E0F-1C4C-FD4C-8FB6-575AE39437DD}" type="presParOf" srcId="{92CB63E8-BC1E-2941-8E20-10F03B820492}" destId="{86006483-4FC3-B045-9446-F90F823C9294}" srcOrd="21" destOrd="0" presId="urn:microsoft.com/office/officeart/2005/8/layout/cycle8"/>
    <dgm:cxn modelId="{1C4C91CD-4DF3-4347-9992-8802B85573B6}" type="presParOf" srcId="{92CB63E8-BC1E-2941-8E20-10F03B820492}" destId="{16FE35D0-DDBF-8B45-98EC-4A30B219F8A0}" srcOrd="22" destOrd="0" presId="urn:microsoft.com/office/officeart/2005/8/layout/cycle8"/>
    <dgm:cxn modelId="{AD37F1CE-3DA2-844F-BB62-D323E3C933D5}" type="presParOf" srcId="{92CB63E8-BC1E-2941-8E20-10F03B820492}" destId="{E0B25F98-6A2E-B245-B9FB-9B641F7F9179}" srcOrd="23" destOrd="0" presId="urn:microsoft.com/office/officeart/2005/8/layout/cycle8"/>
    <dgm:cxn modelId="{73F1A5DD-2349-8F44-AF0C-C3497C33EE6E}" type="presParOf" srcId="{92CB63E8-BC1E-2941-8E20-10F03B820492}" destId="{0A575F87-2A27-E140-8DB9-76C58DC12064}" srcOrd="24" destOrd="0" presId="urn:microsoft.com/office/officeart/2005/8/layout/cycle8"/>
    <dgm:cxn modelId="{08E714C3-1D14-7345-9BA4-F9DBD4EEE095}" type="presParOf" srcId="{92CB63E8-BC1E-2941-8E20-10F03B820492}" destId="{6CE671E4-C682-2245-82D6-1C287266D309}" srcOrd="25" destOrd="0" presId="urn:microsoft.com/office/officeart/2005/8/layout/cycle8"/>
    <dgm:cxn modelId="{A437B858-11AF-AC4B-A028-ED2AC33B98C2}" type="presParOf" srcId="{92CB63E8-BC1E-2941-8E20-10F03B820492}" destId="{B1340722-7545-0345-A2B7-E26E3446D9FE}" srcOrd="26" destOrd="0" presId="urn:microsoft.com/office/officeart/2005/8/layout/cycle8"/>
    <dgm:cxn modelId="{724E0A09-F538-5A45-9738-7E029F2BA62D}" type="presParOf" srcId="{92CB63E8-BC1E-2941-8E20-10F03B820492}" destId="{81D4A354-D2DD-DC4A-A360-093521CBCFA5}" srcOrd="27" destOrd="0" presId="urn:microsoft.com/office/officeart/2005/8/layout/cycle8"/>
    <dgm:cxn modelId="{D280B080-F489-FA4C-9580-BAD527B767A6}" type="presParOf" srcId="{92CB63E8-BC1E-2941-8E20-10F03B820492}" destId="{12B54A7B-457A-9C49-A5DC-5552FCC886EB}" srcOrd="28" destOrd="0" presId="urn:microsoft.com/office/officeart/2005/8/layout/cycle8"/>
    <dgm:cxn modelId="{CE3E2BE3-D7E9-A841-BC85-28A2F31087C8}" type="presParOf" srcId="{92CB63E8-BC1E-2941-8E20-10F03B820492}" destId="{8AFFEDE2-654E-DA4F-9DC5-49B2C50019C2}" srcOrd="2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5191D76-A278-8A4A-80FA-44C39B426DE8}" type="doc">
      <dgm:prSet loTypeId="urn:microsoft.com/office/officeart/2005/8/layout/venn2" loCatId="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0930746E-3E44-6444-8E9F-169FC150F856}">
      <dgm:prSet phldrT="[Texto]"/>
      <dgm:spPr>
        <a:solidFill>
          <a:srgbClr val="0000FF"/>
        </a:solidFill>
      </dgm:spPr>
      <dgm:t>
        <a:bodyPr/>
        <a:lstStyle/>
        <a:p>
          <a:r>
            <a:rPr lang="es-ES" b="1" dirty="0" smtClean="0"/>
            <a:t>SEXO Y DINERO</a:t>
          </a:r>
          <a:endParaRPr lang="es-ES" b="1" dirty="0"/>
        </a:p>
      </dgm:t>
    </dgm:pt>
    <dgm:pt modelId="{15568619-230A-8F46-B0D8-6CC41E78A947}" type="parTrans" cxnId="{6D0BCBD7-77F0-6D4F-947F-8A8493A84FD5}">
      <dgm:prSet/>
      <dgm:spPr/>
      <dgm:t>
        <a:bodyPr/>
        <a:lstStyle/>
        <a:p>
          <a:endParaRPr lang="es-ES"/>
        </a:p>
      </dgm:t>
    </dgm:pt>
    <dgm:pt modelId="{7ACB33A0-40E3-F847-A345-75772DA1FDC3}" type="sibTrans" cxnId="{6D0BCBD7-77F0-6D4F-947F-8A8493A84FD5}">
      <dgm:prSet/>
      <dgm:spPr/>
      <dgm:t>
        <a:bodyPr/>
        <a:lstStyle/>
        <a:p>
          <a:endParaRPr lang="es-ES"/>
        </a:p>
      </dgm:t>
    </dgm:pt>
    <dgm:pt modelId="{83E26CC0-FFA1-EE40-A584-D4A192AF4F8E}">
      <dgm:prSet phldrT="[Texto]"/>
      <dgm:spPr>
        <a:solidFill>
          <a:srgbClr val="660066"/>
        </a:solidFill>
      </dgm:spPr>
      <dgm:t>
        <a:bodyPr/>
        <a:lstStyle/>
        <a:p>
          <a:r>
            <a:rPr lang="es-ES" b="1" dirty="0" smtClean="0"/>
            <a:t>GESTOS  Y POSTURAS</a:t>
          </a:r>
          <a:endParaRPr lang="es-ES" b="1" dirty="0"/>
        </a:p>
      </dgm:t>
    </dgm:pt>
    <dgm:pt modelId="{A496A786-FD69-684D-B894-CA33635A3D2D}" type="parTrans" cxnId="{0EF23249-705B-1344-92D9-89C684D69F2F}">
      <dgm:prSet/>
      <dgm:spPr/>
      <dgm:t>
        <a:bodyPr/>
        <a:lstStyle/>
        <a:p>
          <a:endParaRPr lang="es-ES"/>
        </a:p>
      </dgm:t>
    </dgm:pt>
    <dgm:pt modelId="{13F2D1D5-2B09-F942-8742-E415ED6E63BF}" type="sibTrans" cxnId="{0EF23249-705B-1344-92D9-89C684D69F2F}">
      <dgm:prSet/>
      <dgm:spPr/>
      <dgm:t>
        <a:bodyPr/>
        <a:lstStyle/>
        <a:p>
          <a:endParaRPr lang="es-ES"/>
        </a:p>
      </dgm:t>
    </dgm:pt>
    <dgm:pt modelId="{027F6043-6DE6-4D44-B233-8691AE82B060}">
      <dgm:prSet phldrT="[Texto]"/>
      <dgm:spPr>
        <a:solidFill>
          <a:srgbClr val="008000"/>
        </a:solidFill>
      </dgm:spPr>
      <dgm:t>
        <a:bodyPr/>
        <a:lstStyle/>
        <a:p>
          <a:r>
            <a:rPr lang="es-ES" b="1" dirty="0" smtClean="0"/>
            <a:t>PALABRAS</a:t>
          </a:r>
          <a:endParaRPr lang="es-ES" b="1" dirty="0"/>
        </a:p>
      </dgm:t>
    </dgm:pt>
    <dgm:pt modelId="{095AB3FC-08F6-FA4C-A209-6D1511978FFE}" type="parTrans" cxnId="{FEBAB367-E318-B949-A98A-E178A323F42E}">
      <dgm:prSet/>
      <dgm:spPr/>
      <dgm:t>
        <a:bodyPr/>
        <a:lstStyle/>
        <a:p>
          <a:endParaRPr lang="es-ES"/>
        </a:p>
      </dgm:t>
    </dgm:pt>
    <dgm:pt modelId="{ABF89708-A58F-5D45-87AE-FC77542C28DD}" type="sibTrans" cxnId="{FEBAB367-E318-B949-A98A-E178A323F42E}">
      <dgm:prSet/>
      <dgm:spPr/>
      <dgm:t>
        <a:bodyPr/>
        <a:lstStyle/>
        <a:p>
          <a:endParaRPr lang="es-ES"/>
        </a:p>
      </dgm:t>
    </dgm:pt>
    <dgm:pt modelId="{E26B42CC-A28D-0E46-BB54-C4DCF1378DB4}">
      <dgm:prSet phldrT="[Texto]"/>
      <dgm:spPr/>
      <dgm:t>
        <a:bodyPr/>
        <a:lstStyle/>
        <a:p>
          <a:r>
            <a:rPr lang="es-ES" b="1" dirty="0" smtClean="0"/>
            <a:t>ÁNIMO</a:t>
          </a:r>
          <a:endParaRPr lang="es-ES" b="1" dirty="0"/>
        </a:p>
      </dgm:t>
    </dgm:pt>
    <dgm:pt modelId="{DE97BAFA-B5D1-AA47-8F98-903CD887353A}" type="parTrans" cxnId="{379B907A-6045-754E-AC74-82205DA697A5}">
      <dgm:prSet/>
      <dgm:spPr/>
      <dgm:t>
        <a:bodyPr/>
        <a:lstStyle/>
        <a:p>
          <a:endParaRPr lang="es-ES"/>
        </a:p>
      </dgm:t>
    </dgm:pt>
    <dgm:pt modelId="{E49A6F51-9952-5149-A556-BB4C838DE2AE}" type="sibTrans" cxnId="{379B907A-6045-754E-AC74-82205DA697A5}">
      <dgm:prSet/>
      <dgm:spPr/>
      <dgm:t>
        <a:bodyPr/>
        <a:lstStyle/>
        <a:p>
          <a:endParaRPr lang="es-ES"/>
        </a:p>
      </dgm:t>
    </dgm:pt>
    <dgm:pt modelId="{4F150F32-AB55-6B48-A5B1-DF7341596153}" type="pres">
      <dgm:prSet presAssocID="{B5191D76-A278-8A4A-80FA-44C39B426DE8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9B34B02E-64C1-4744-877D-0E03C3D1DBB6}" type="pres">
      <dgm:prSet presAssocID="{B5191D76-A278-8A4A-80FA-44C39B426DE8}" presName="comp1" presStyleCnt="0"/>
      <dgm:spPr/>
    </dgm:pt>
    <dgm:pt modelId="{85F8E3D5-2B58-1A40-A8A4-5B8D42E798D2}" type="pres">
      <dgm:prSet presAssocID="{B5191D76-A278-8A4A-80FA-44C39B426DE8}" presName="circle1" presStyleLbl="node1" presStyleIdx="0" presStyleCnt="4"/>
      <dgm:spPr/>
      <dgm:t>
        <a:bodyPr/>
        <a:lstStyle/>
        <a:p>
          <a:endParaRPr lang="es-ES"/>
        </a:p>
      </dgm:t>
    </dgm:pt>
    <dgm:pt modelId="{3ACF8ACA-3698-254F-9214-B116247BE7B8}" type="pres">
      <dgm:prSet presAssocID="{B5191D76-A278-8A4A-80FA-44C39B426DE8}" presName="c1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DA2A36C-2762-8C4F-90B8-D19EF17A3A3D}" type="pres">
      <dgm:prSet presAssocID="{B5191D76-A278-8A4A-80FA-44C39B426DE8}" presName="comp2" presStyleCnt="0"/>
      <dgm:spPr/>
    </dgm:pt>
    <dgm:pt modelId="{8D21B1C9-95D0-6345-A71C-1630873F4239}" type="pres">
      <dgm:prSet presAssocID="{B5191D76-A278-8A4A-80FA-44C39B426DE8}" presName="circle2" presStyleLbl="node1" presStyleIdx="1" presStyleCnt="4"/>
      <dgm:spPr/>
      <dgm:t>
        <a:bodyPr/>
        <a:lstStyle/>
        <a:p>
          <a:endParaRPr lang="es-ES"/>
        </a:p>
      </dgm:t>
    </dgm:pt>
    <dgm:pt modelId="{833616E9-621F-7C49-9136-AB4A64A77344}" type="pres">
      <dgm:prSet presAssocID="{B5191D76-A278-8A4A-80FA-44C39B426DE8}" presName="c2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160C63B-869C-B244-97A5-0B116E07451C}" type="pres">
      <dgm:prSet presAssocID="{B5191D76-A278-8A4A-80FA-44C39B426DE8}" presName="comp3" presStyleCnt="0"/>
      <dgm:spPr/>
    </dgm:pt>
    <dgm:pt modelId="{D70BDC16-6290-7145-A470-8E3CB8CDC096}" type="pres">
      <dgm:prSet presAssocID="{B5191D76-A278-8A4A-80FA-44C39B426DE8}" presName="circle3" presStyleLbl="node1" presStyleIdx="2" presStyleCnt="4"/>
      <dgm:spPr/>
      <dgm:t>
        <a:bodyPr/>
        <a:lstStyle/>
        <a:p>
          <a:endParaRPr lang="es-ES"/>
        </a:p>
      </dgm:t>
    </dgm:pt>
    <dgm:pt modelId="{4AE01A86-75D0-5541-B34D-052F086CF92B}" type="pres">
      <dgm:prSet presAssocID="{B5191D76-A278-8A4A-80FA-44C39B426DE8}" presName="c3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21C404B-276B-B143-A8E7-944E87BA31AF}" type="pres">
      <dgm:prSet presAssocID="{B5191D76-A278-8A4A-80FA-44C39B426DE8}" presName="comp4" presStyleCnt="0"/>
      <dgm:spPr/>
    </dgm:pt>
    <dgm:pt modelId="{77F7B787-0638-6747-B96B-81EA04D599DE}" type="pres">
      <dgm:prSet presAssocID="{B5191D76-A278-8A4A-80FA-44C39B426DE8}" presName="circle4" presStyleLbl="node1" presStyleIdx="3" presStyleCnt="4"/>
      <dgm:spPr/>
      <dgm:t>
        <a:bodyPr/>
        <a:lstStyle/>
        <a:p>
          <a:endParaRPr lang="es-ES"/>
        </a:p>
      </dgm:t>
    </dgm:pt>
    <dgm:pt modelId="{6198EF04-AAC3-604D-8A44-7BB22E46AAA2}" type="pres">
      <dgm:prSet presAssocID="{B5191D76-A278-8A4A-80FA-44C39B426DE8}" presName="c4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EBAB367-E318-B949-A98A-E178A323F42E}" srcId="{B5191D76-A278-8A4A-80FA-44C39B426DE8}" destId="{027F6043-6DE6-4D44-B233-8691AE82B060}" srcOrd="2" destOrd="0" parTransId="{095AB3FC-08F6-FA4C-A209-6D1511978FFE}" sibTransId="{ABF89708-A58F-5D45-87AE-FC77542C28DD}"/>
    <dgm:cxn modelId="{0EF23249-705B-1344-92D9-89C684D69F2F}" srcId="{B5191D76-A278-8A4A-80FA-44C39B426DE8}" destId="{83E26CC0-FFA1-EE40-A584-D4A192AF4F8E}" srcOrd="1" destOrd="0" parTransId="{A496A786-FD69-684D-B894-CA33635A3D2D}" sibTransId="{13F2D1D5-2B09-F942-8742-E415ED6E63BF}"/>
    <dgm:cxn modelId="{6D0BCBD7-77F0-6D4F-947F-8A8493A84FD5}" srcId="{B5191D76-A278-8A4A-80FA-44C39B426DE8}" destId="{0930746E-3E44-6444-8E9F-169FC150F856}" srcOrd="0" destOrd="0" parTransId="{15568619-230A-8F46-B0D8-6CC41E78A947}" sibTransId="{7ACB33A0-40E3-F847-A345-75772DA1FDC3}"/>
    <dgm:cxn modelId="{379B907A-6045-754E-AC74-82205DA697A5}" srcId="{B5191D76-A278-8A4A-80FA-44C39B426DE8}" destId="{E26B42CC-A28D-0E46-BB54-C4DCF1378DB4}" srcOrd="3" destOrd="0" parTransId="{DE97BAFA-B5D1-AA47-8F98-903CD887353A}" sibTransId="{E49A6F51-9952-5149-A556-BB4C838DE2AE}"/>
    <dgm:cxn modelId="{5CAD6D69-C00C-5343-8225-8E5107601595}" type="presOf" srcId="{0930746E-3E44-6444-8E9F-169FC150F856}" destId="{3ACF8ACA-3698-254F-9214-B116247BE7B8}" srcOrd="1" destOrd="0" presId="urn:microsoft.com/office/officeart/2005/8/layout/venn2"/>
    <dgm:cxn modelId="{ABA46DAE-80D5-9645-A80E-308F691D0F88}" type="presOf" srcId="{E26B42CC-A28D-0E46-BB54-C4DCF1378DB4}" destId="{6198EF04-AAC3-604D-8A44-7BB22E46AAA2}" srcOrd="1" destOrd="0" presId="urn:microsoft.com/office/officeart/2005/8/layout/venn2"/>
    <dgm:cxn modelId="{0D4306D3-C23B-EC40-B765-1D71EA6BD2DF}" type="presOf" srcId="{B5191D76-A278-8A4A-80FA-44C39B426DE8}" destId="{4F150F32-AB55-6B48-A5B1-DF7341596153}" srcOrd="0" destOrd="0" presId="urn:microsoft.com/office/officeart/2005/8/layout/venn2"/>
    <dgm:cxn modelId="{4DC812DC-C02D-C340-A5D1-E700A4374A22}" type="presOf" srcId="{027F6043-6DE6-4D44-B233-8691AE82B060}" destId="{D70BDC16-6290-7145-A470-8E3CB8CDC096}" srcOrd="0" destOrd="0" presId="urn:microsoft.com/office/officeart/2005/8/layout/venn2"/>
    <dgm:cxn modelId="{7229B918-9902-964A-AC6B-A0D0031EF84C}" type="presOf" srcId="{0930746E-3E44-6444-8E9F-169FC150F856}" destId="{85F8E3D5-2B58-1A40-A8A4-5B8D42E798D2}" srcOrd="0" destOrd="0" presId="urn:microsoft.com/office/officeart/2005/8/layout/venn2"/>
    <dgm:cxn modelId="{C286C870-A8F9-804D-8A6D-7D09F6AFC3A3}" type="presOf" srcId="{83E26CC0-FFA1-EE40-A584-D4A192AF4F8E}" destId="{8D21B1C9-95D0-6345-A71C-1630873F4239}" srcOrd="0" destOrd="0" presId="urn:microsoft.com/office/officeart/2005/8/layout/venn2"/>
    <dgm:cxn modelId="{6F1615E2-87FF-C540-A280-4C0FF407FDEA}" type="presOf" srcId="{E26B42CC-A28D-0E46-BB54-C4DCF1378DB4}" destId="{77F7B787-0638-6747-B96B-81EA04D599DE}" srcOrd="0" destOrd="0" presId="urn:microsoft.com/office/officeart/2005/8/layout/venn2"/>
    <dgm:cxn modelId="{25E41919-FDD4-1A44-912F-7CC6F36F7259}" type="presOf" srcId="{83E26CC0-FFA1-EE40-A584-D4A192AF4F8E}" destId="{833616E9-621F-7C49-9136-AB4A64A77344}" srcOrd="1" destOrd="0" presId="urn:microsoft.com/office/officeart/2005/8/layout/venn2"/>
    <dgm:cxn modelId="{B750337E-4054-8B44-8C5E-04C5D08E0E6B}" type="presOf" srcId="{027F6043-6DE6-4D44-B233-8691AE82B060}" destId="{4AE01A86-75D0-5541-B34D-052F086CF92B}" srcOrd="1" destOrd="0" presId="urn:microsoft.com/office/officeart/2005/8/layout/venn2"/>
    <dgm:cxn modelId="{03760D9A-7234-0048-A7FA-185F6A25A91F}" type="presParOf" srcId="{4F150F32-AB55-6B48-A5B1-DF7341596153}" destId="{9B34B02E-64C1-4744-877D-0E03C3D1DBB6}" srcOrd="0" destOrd="0" presId="urn:microsoft.com/office/officeart/2005/8/layout/venn2"/>
    <dgm:cxn modelId="{1303A825-8805-FF44-A961-CD2B77C5F196}" type="presParOf" srcId="{9B34B02E-64C1-4744-877D-0E03C3D1DBB6}" destId="{85F8E3D5-2B58-1A40-A8A4-5B8D42E798D2}" srcOrd="0" destOrd="0" presId="urn:microsoft.com/office/officeart/2005/8/layout/venn2"/>
    <dgm:cxn modelId="{421BA606-B7F2-C642-9DCB-4C0E119AD9F1}" type="presParOf" srcId="{9B34B02E-64C1-4744-877D-0E03C3D1DBB6}" destId="{3ACF8ACA-3698-254F-9214-B116247BE7B8}" srcOrd="1" destOrd="0" presId="urn:microsoft.com/office/officeart/2005/8/layout/venn2"/>
    <dgm:cxn modelId="{E99DFDF0-6551-9249-9111-5BDD314413B1}" type="presParOf" srcId="{4F150F32-AB55-6B48-A5B1-DF7341596153}" destId="{EDA2A36C-2762-8C4F-90B8-D19EF17A3A3D}" srcOrd="1" destOrd="0" presId="urn:microsoft.com/office/officeart/2005/8/layout/venn2"/>
    <dgm:cxn modelId="{D52E067F-7968-8843-AE67-20D494F9EAB8}" type="presParOf" srcId="{EDA2A36C-2762-8C4F-90B8-D19EF17A3A3D}" destId="{8D21B1C9-95D0-6345-A71C-1630873F4239}" srcOrd="0" destOrd="0" presId="urn:microsoft.com/office/officeart/2005/8/layout/venn2"/>
    <dgm:cxn modelId="{8693FE83-DF3D-044B-BD45-30BE189F9DDD}" type="presParOf" srcId="{EDA2A36C-2762-8C4F-90B8-D19EF17A3A3D}" destId="{833616E9-621F-7C49-9136-AB4A64A77344}" srcOrd="1" destOrd="0" presId="urn:microsoft.com/office/officeart/2005/8/layout/venn2"/>
    <dgm:cxn modelId="{6CC7E107-0147-D340-90A1-44A69E321616}" type="presParOf" srcId="{4F150F32-AB55-6B48-A5B1-DF7341596153}" destId="{F160C63B-869C-B244-97A5-0B116E07451C}" srcOrd="2" destOrd="0" presId="urn:microsoft.com/office/officeart/2005/8/layout/venn2"/>
    <dgm:cxn modelId="{700BA322-4B51-1D44-80FC-34BD32366652}" type="presParOf" srcId="{F160C63B-869C-B244-97A5-0B116E07451C}" destId="{D70BDC16-6290-7145-A470-8E3CB8CDC096}" srcOrd="0" destOrd="0" presId="urn:microsoft.com/office/officeart/2005/8/layout/venn2"/>
    <dgm:cxn modelId="{6AE29BE2-C9EA-4349-9F7D-8D1F12C759E2}" type="presParOf" srcId="{F160C63B-869C-B244-97A5-0B116E07451C}" destId="{4AE01A86-75D0-5541-B34D-052F086CF92B}" srcOrd="1" destOrd="0" presId="urn:microsoft.com/office/officeart/2005/8/layout/venn2"/>
    <dgm:cxn modelId="{6821AB61-45D6-2F4B-BEC3-7F43334157CD}" type="presParOf" srcId="{4F150F32-AB55-6B48-A5B1-DF7341596153}" destId="{B21C404B-276B-B143-A8E7-944E87BA31AF}" srcOrd="3" destOrd="0" presId="urn:microsoft.com/office/officeart/2005/8/layout/venn2"/>
    <dgm:cxn modelId="{DBDDDF79-4721-2247-A5DA-23EE032FB160}" type="presParOf" srcId="{B21C404B-276B-B143-A8E7-944E87BA31AF}" destId="{77F7B787-0638-6747-B96B-81EA04D599DE}" srcOrd="0" destOrd="0" presId="urn:microsoft.com/office/officeart/2005/8/layout/venn2"/>
    <dgm:cxn modelId="{301225CB-0308-004F-8CE2-ABC8E24680F3}" type="presParOf" srcId="{B21C404B-276B-B143-A8E7-944E87BA31AF}" destId="{6198EF04-AAC3-604D-8A44-7BB22E46AAA2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C589331-F6EA-D847-A2FE-8A0DF6FC3098}" type="doc">
      <dgm:prSet loTypeId="urn:microsoft.com/office/officeart/2005/8/layout/gear1" loCatId="" qsTypeId="urn:microsoft.com/office/officeart/2005/8/quickstyle/simple4" qsCatId="simple" csTypeId="urn:microsoft.com/office/officeart/2005/8/colors/accent1_2" csCatId="accent1" phldr="1"/>
      <dgm:spPr/>
    </dgm:pt>
    <dgm:pt modelId="{499A1154-18C2-E744-9E8F-BBA18E1B3EC6}">
      <dgm:prSet phldrT="[Texto]"/>
      <dgm:spPr>
        <a:solidFill>
          <a:srgbClr val="008000"/>
        </a:solidFill>
      </dgm:spPr>
      <dgm:t>
        <a:bodyPr/>
        <a:lstStyle/>
        <a:p>
          <a:r>
            <a:rPr lang="es-ES" b="1" dirty="0" smtClean="0"/>
            <a:t>COMUNICACI</a:t>
          </a:r>
          <a:r>
            <a:rPr lang="es-ES" b="1" dirty="0" smtClean="0"/>
            <a:t>ÓN</a:t>
          </a:r>
          <a:endParaRPr lang="es-ES" b="1" dirty="0"/>
        </a:p>
      </dgm:t>
    </dgm:pt>
    <dgm:pt modelId="{8265C125-6840-7940-8FA3-436EAADBC7A1}" type="parTrans" cxnId="{9F6F2ACB-5D95-6443-B65E-C7F5234498EF}">
      <dgm:prSet/>
      <dgm:spPr/>
      <dgm:t>
        <a:bodyPr/>
        <a:lstStyle/>
        <a:p>
          <a:endParaRPr lang="es-ES"/>
        </a:p>
      </dgm:t>
    </dgm:pt>
    <dgm:pt modelId="{ADD9F44D-BC51-E842-934D-776306FEFCDF}" type="sibTrans" cxnId="{9F6F2ACB-5D95-6443-B65E-C7F5234498EF}">
      <dgm:prSet/>
      <dgm:spPr>
        <a:solidFill>
          <a:srgbClr val="008000"/>
        </a:solidFill>
      </dgm:spPr>
      <dgm:t>
        <a:bodyPr/>
        <a:lstStyle/>
        <a:p>
          <a:endParaRPr lang="es-ES"/>
        </a:p>
      </dgm:t>
    </dgm:pt>
    <dgm:pt modelId="{6770EF3F-CEB9-3E44-85E0-0B8C1EBDAD29}">
      <dgm:prSet phldrT="[Texto]"/>
      <dgm:spPr>
        <a:solidFill>
          <a:srgbClr val="000090"/>
        </a:solidFill>
      </dgm:spPr>
      <dgm:t>
        <a:bodyPr/>
        <a:lstStyle/>
        <a:p>
          <a:r>
            <a:rPr lang="es-ES" b="1" dirty="0" smtClean="0"/>
            <a:t>CONFIANZA</a:t>
          </a:r>
          <a:endParaRPr lang="es-ES" b="1" dirty="0"/>
        </a:p>
      </dgm:t>
    </dgm:pt>
    <dgm:pt modelId="{E5C8E741-665F-D841-A718-B57111FD27F6}" type="parTrans" cxnId="{BCDEC777-9C0C-DC46-8777-203731D8E953}">
      <dgm:prSet/>
      <dgm:spPr/>
      <dgm:t>
        <a:bodyPr/>
        <a:lstStyle/>
        <a:p>
          <a:endParaRPr lang="es-ES"/>
        </a:p>
      </dgm:t>
    </dgm:pt>
    <dgm:pt modelId="{6A69B9B0-27EF-824C-B6E1-926283CACCBB}" type="sibTrans" cxnId="{BCDEC777-9C0C-DC46-8777-203731D8E953}">
      <dgm:prSet/>
      <dgm:spPr>
        <a:solidFill>
          <a:srgbClr val="000090"/>
        </a:solidFill>
      </dgm:spPr>
      <dgm:t>
        <a:bodyPr/>
        <a:lstStyle/>
        <a:p>
          <a:endParaRPr lang="es-ES"/>
        </a:p>
      </dgm:t>
    </dgm:pt>
    <dgm:pt modelId="{BD5C2B32-E396-E946-ACCD-911916E7854B}">
      <dgm:prSet phldrT="[Texto]"/>
      <dgm:spPr>
        <a:solidFill>
          <a:srgbClr val="580101"/>
        </a:solidFill>
      </dgm:spPr>
      <dgm:t>
        <a:bodyPr/>
        <a:lstStyle/>
        <a:p>
          <a:r>
            <a:rPr lang="es-ES" b="1" dirty="0" smtClean="0"/>
            <a:t>CARIÑO</a:t>
          </a:r>
          <a:endParaRPr lang="es-ES" b="1" dirty="0"/>
        </a:p>
      </dgm:t>
    </dgm:pt>
    <dgm:pt modelId="{E94F23AB-CACE-C240-943A-963BC9F3A334}" type="parTrans" cxnId="{AD4F660F-C9CD-BE44-B37F-4C2FBE6F7ED1}">
      <dgm:prSet/>
      <dgm:spPr/>
      <dgm:t>
        <a:bodyPr/>
        <a:lstStyle/>
        <a:p>
          <a:endParaRPr lang="es-ES"/>
        </a:p>
      </dgm:t>
    </dgm:pt>
    <dgm:pt modelId="{8F3B533C-AA30-1748-9C17-0E690E6B98D6}" type="sibTrans" cxnId="{AD4F660F-C9CD-BE44-B37F-4C2FBE6F7ED1}">
      <dgm:prSet/>
      <dgm:spPr>
        <a:solidFill>
          <a:srgbClr val="580101"/>
        </a:solidFill>
      </dgm:spPr>
      <dgm:t>
        <a:bodyPr/>
        <a:lstStyle/>
        <a:p>
          <a:endParaRPr lang="es-ES"/>
        </a:p>
      </dgm:t>
    </dgm:pt>
    <dgm:pt modelId="{63EC5813-9E7A-C146-91F1-7B8C632A03A3}" type="pres">
      <dgm:prSet presAssocID="{FC589331-F6EA-D847-A2FE-8A0DF6FC3098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5E549E1E-5899-9C45-9488-4D8E38D91FFC}" type="pres">
      <dgm:prSet presAssocID="{499A1154-18C2-E744-9E8F-BBA18E1B3EC6}" presName="gear1" presStyleLbl="node1" presStyleIdx="0" presStyleCnt="3">
        <dgm:presLayoutVars>
          <dgm:chMax val="1"/>
          <dgm:bulletEnabled val="1"/>
        </dgm:presLayoutVars>
      </dgm:prSet>
      <dgm:spPr/>
    </dgm:pt>
    <dgm:pt modelId="{DE4C114A-4A38-DD46-A0C0-B1958245C25C}" type="pres">
      <dgm:prSet presAssocID="{499A1154-18C2-E744-9E8F-BBA18E1B3EC6}" presName="gear1srcNode" presStyleLbl="node1" presStyleIdx="0" presStyleCnt="3"/>
      <dgm:spPr/>
    </dgm:pt>
    <dgm:pt modelId="{652246D5-61F7-6741-9A58-0C4A6F545014}" type="pres">
      <dgm:prSet presAssocID="{499A1154-18C2-E744-9E8F-BBA18E1B3EC6}" presName="gear1dstNode" presStyleLbl="node1" presStyleIdx="0" presStyleCnt="3"/>
      <dgm:spPr/>
    </dgm:pt>
    <dgm:pt modelId="{22A8DE09-A0EF-F24F-A32E-A95C853052C1}" type="pres">
      <dgm:prSet presAssocID="{6770EF3F-CEB9-3E44-85E0-0B8C1EBDAD29}" presName="gear2" presStyleLbl="node1" presStyleIdx="1" presStyleCnt="3">
        <dgm:presLayoutVars>
          <dgm:chMax val="1"/>
          <dgm:bulletEnabled val="1"/>
        </dgm:presLayoutVars>
      </dgm:prSet>
      <dgm:spPr/>
    </dgm:pt>
    <dgm:pt modelId="{FFDD9C47-C8A9-4B43-8CC5-5100110C4538}" type="pres">
      <dgm:prSet presAssocID="{6770EF3F-CEB9-3E44-85E0-0B8C1EBDAD29}" presName="gear2srcNode" presStyleLbl="node1" presStyleIdx="1" presStyleCnt="3"/>
      <dgm:spPr/>
    </dgm:pt>
    <dgm:pt modelId="{77EF94B4-7FB2-7444-92B0-710AD6059E52}" type="pres">
      <dgm:prSet presAssocID="{6770EF3F-CEB9-3E44-85E0-0B8C1EBDAD29}" presName="gear2dstNode" presStyleLbl="node1" presStyleIdx="1" presStyleCnt="3"/>
      <dgm:spPr/>
    </dgm:pt>
    <dgm:pt modelId="{0029D57E-B23A-264A-A71C-285F31A6B19A}" type="pres">
      <dgm:prSet presAssocID="{BD5C2B32-E396-E946-ACCD-911916E7854B}" presName="gear3" presStyleLbl="node1" presStyleIdx="2" presStyleCnt="3"/>
      <dgm:spPr/>
    </dgm:pt>
    <dgm:pt modelId="{47BC29C2-88B4-6E4A-9E49-117C488E764D}" type="pres">
      <dgm:prSet presAssocID="{BD5C2B32-E396-E946-ACCD-911916E7854B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ED15347A-A0A0-2743-840F-D9782DD20ADF}" type="pres">
      <dgm:prSet presAssocID="{BD5C2B32-E396-E946-ACCD-911916E7854B}" presName="gear3srcNode" presStyleLbl="node1" presStyleIdx="2" presStyleCnt="3"/>
      <dgm:spPr/>
    </dgm:pt>
    <dgm:pt modelId="{A4EDBC6E-1048-B54E-A1A4-9B4907265343}" type="pres">
      <dgm:prSet presAssocID="{BD5C2B32-E396-E946-ACCD-911916E7854B}" presName="gear3dstNode" presStyleLbl="node1" presStyleIdx="2" presStyleCnt="3"/>
      <dgm:spPr/>
    </dgm:pt>
    <dgm:pt modelId="{C0ABAF68-BA36-2A41-BDF0-9719ABA5BAA2}" type="pres">
      <dgm:prSet presAssocID="{ADD9F44D-BC51-E842-934D-776306FEFCDF}" presName="connector1" presStyleLbl="sibTrans2D1" presStyleIdx="0" presStyleCnt="3"/>
      <dgm:spPr/>
    </dgm:pt>
    <dgm:pt modelId="{02C80503-D58C-494F-9AB7-401470B5D3DE}" type="pres">
      <dgm:prSet presAssocID="{6A69B9B0-27EF-824C-B6E1-926283CACCBB}" presName="connector2" presStyleLbl="sibTrans2D1" presStyleIdx="1" presStyleCnt="3"/>
      <dgm:spPr/>
    </dgm:pt>
    <dgm:pt modelId="{2FBCD3BD-B0A7-304F-A71B-3B5ABF3FE6CD}" type="pres">
      <dgm:prSet presAssocID="{8F3B533C-AA30-1748-9C17-0E690E6B98D6}" presName="connector3" presStyleLbl="sibTrans2D1" presStyleIdx="2" presStyleCnt="3"/>
      <dgm:spPr/>
    </dgm:pt>
  </dgm:ptLst>
  <dgm:cxnLst>
    <dgm:cxn modelId="{3DC90FE6-D0C1-6947-9D12-87EE36E98FA0}" type="presOf" srcId="{499A1154-18C2-E744-9E8F-BBA18E1B3EC6}" destId="{5E549E1E-5899-9C45-9488-4D8E38D91FFC}" srcOrd="0" destOrd="0" presId="urn:microsoft.com/office/officeart/2005/8/layout/gear1"/>
    <dgm:cxn modelId="{708AF3E4-413D-424F-8439-DD972B96F862}" type="presOf" srcId="{ADD9F44D-BC51-E842-934D-776306FEFCDF}" destId="{C0ABAF68-BA36-2A41-BDF0-9719ABA5BAA2}" srcOrd="0" destOrd="0" presId="urn:microsoft.com/office/officeart/2005/8/layout/gear1"/>
    <dgm:cxn modelId="{07F62A3E-59BC-B045-8EA0-C99B70741C55}" type="presOf" srcId="{8F3B533C-AA30-1748-9C17-0E690E6B98D6}" destId="{2FBCD3BD-B0A7-304F-A71B-3B5ABF3FE6CD}" srcOrd="0" destOrd="0" presId="urn:microsoft.com/office/officeart/2005/8/layout/gear1"/>
    <dgm:cxn modelId="{0F2B53F7-5E37-7F47-ADA1-C821CBB9B3B3}" type="presOf" srcId="{BD5C2B32-E396-E946-ACCD-911916E7854B}" destId="{0029D57E-B23A-264A-A71C-285F31A6B19A}" srcOrd="0" destOrd="0" presId="urn:microsoft.com/office/officeart/2005/8/layout/gear1"/>
    <dgm:cxn modelId="{65DF0A9D-CD37-3D4F-97FA-2E7B07EDA902}" type="presOf" srcId="{499A1154-18C2-E744-9E8F-BBA18E1B3EC6}" destId="{DE4C114A-4A38-DD46-A0C0-B1958245C25C}" srcOrd="1" destOrd="0" presId="urn:microsoft.com/office/officeart/2005/8/layout/gear1"/>
    <dgm:cxn modelId="{BCDEC777-9C0C-DC46-8777-203731D8E953}" srcId="{FC589331-F6EA-D847-A2FE-8A0DF6FC3098}" destId="{6770EF3F-CEB9-3E44-85E0-0B8C1EBDAD29}" srcOrd="1" destOrd="0" parTransId="{E5C8E741-665F-D841-A718-B57111FD27F6}" sibTransId="{6A69B9B0-27EF-824C-B6E1-926283CACCBB}"/>
    <dgm:cxn modelId="{1B65511D-A1C8-114C-8C32-A6ECED167308}" type="presOf" srcId="{6770EF3F-CEB9-3E44-85E0-0B8C1EBDAD29}" destId="{FFDD9C47-C8A9-4B43-8CC5-5100110C4538}" srcOrd="1" destOrd="0" presId="urn:microsoft.com/office/officeart/2005/8/layout/gear1"/>
    <dgm:cxn modelId="{3EA1D729-5ED1-354A-B327-74F4AA41B3A0}" type="presOf" srcId="{6A69B9B0-27EF-824C-B6E1-926283CACCBB}" destId="{02C80503-D58C-494F-9AB7-401470B5D3DE}" srcOrd="0" destOrd="0" presId="urn:microsoft.com/office/officeart/2005/8/layout/gear1"/>
    <dgm:cxn modelId="{72FCD04F-AF3F-C542-A7C4-39D5050D4532}" type="presOf" srcId="{FC589331-F6EA-D847-A2FE-8A0DF6FC3098}" destId="{63EC5813-9E7A-C146-91F1-7B8C632A03A3}" srcOrd="0" destOrd="0" presId="urn:microsoft.com/office/officeart/2005/8/layout/gear1"/>
    <dgm:cxn modelId="{284871C1-2D0A-4B4E-8FE2-280A35985021}" type="presOf" srcId="{6770EF3F-CEB9-3E44-85E0-0B8C1EBDAD29}" destId="{77EF94B4-7FB2-7444-92B0-710AD6059E52}" srcOrd="2" destOrd="0" presId="urn:microsoft.com/office/officeart/2005/8/layout/gear1"/>
    <dgm:cxn modelId="{9F6F2ACB-5D95-6443-B65E-C7F5234498EF}" srcId="{FC589331-F6EA-D847-A2FE-8A0DF6FC3098}" destId="{499A1154-18C2-E744-9E8F-BBA18E1B3EC6}" srcOrd="0" destOrd="0" parTransId="{8265C125-6840-7940-8FA3-436EAADBC7A1}" sibTransId="{ADD9F44D-BC51-E842-934D-776306FEFCDF}"/>
    <dgm:cxn modelId="{A6969719-94C0-8040-B5CE-6BC95D998F9D}" type="presOf" srcId="{BD5C2B32-E396-E946-ACCD-911916E7854B}" destId="{A4EDBC6E-1048-B54E-A1A4-9B4907265343}" srcOrd="3" destOrd="0" presId="urn:microsoft.com/office/officeart/2005/8/layout/gear1"/>
    <dgm:cxn modelId="{8AFB2D5A-B2BB-C94F-A0A3-267BD7CC7907}" type="presOf" srcId="{BD5C2B32-E396-E946-ACCD-911916E7854B}" destId="{47BC29C2-88B4-6E4A-9E49-117C488E764D}" srcOrd="1" destOrd="0" presId="urn:microsoft.com/office/officeart/2005/8/layout/gear1"/>
    <dgm:cxn modelId="{A4EE0539-55A5-6F4A-99AC-5F36298F9416}" type="presOf" srcId="{6770EF3F-CEB9-3E44-85E0-0B8C1EBDAD29}" destId="{22A8DE09-A0EF-F24F-A32E-A95C853052C1}" srcOrd="0" destOrd="0" presId="urn:microsoft.com/office/officeart/2005/8/layout/gear1"/>
    <dgm:cxn modelId="{3E4EC12A-1F8F-D142-81BE-5A7D2638E6BC}" type="presOf" srcId="{BD5C2B32-E396-E946-ACCD-911916E7854B}" destId="{ED15347A-A0A0-2743-840F-D9782DD20ADF}" srcOrd="2" destOrd="0" presId="urn:microsoft.com/office/officeart/2005/8/layout/gear1"/>
    <dgm:cxn modelId="{524CC5DB-1663-8442-92C8-08FA84044721}" type="presOf" srcId="{499A1154-18C2-E744-9E8F-BBA18E1B3EC6}" destId="{652246D5-61F7-6741-9A58-0C4A6F545014}" srcOrd="2" destOrd="0" presId="urn:microsoft.com/office/officeart/2005/8/layout/gear1"/>
    <dgm:cxn modelId="{AD4F660F-C9CD-BE44-B37F-4C2FBE6F7ED1}" srcId="{FC589331-F6EA-D847-A2FE-8A0DF6FC3098}" destId="{BD5C2B32-E396-E946-ACCD-911916E7854B}" srcOrd="2" destOrd="0" parTransId="{E94F23AB-CACE-C240-943A-963BC9F3A334}" sibTransId="{8F3B533C-AA30-1748-9C17-0E690E6B98D6}"/>
    <dgm:cxn modelId="{18592F72-F691-1F45-8055-A8B9D75F4AA7}" type="presParOf" srcId="{63EC5813-9E7A-C146-91F1-7B8C632A03A3}" destId="{5E549E1E-5899-9C45-9488-4D8E38D91FFC}" srcOrd="0" destOrd="0" presId="urn:microsoft.com/office/officeart/2005/8/layout/gear1"/>
    <dgm:cxn modelId="{803177C1-6022-804D-81B1-26D551DD6C5C}" type="presParOf" srcId="{63EC5813-9E7A-C146-91F1-7B8C632A03A3}" destId="{DE4C114A-4A38-DD46-A0C0-B1958245C25C}" srcOrd="1" destOrd="0" presId="urn:microsoft.com/office/officeart/2005/8/layout/gear1"/>
    <dgm:cxn modelId="{2FA5AC32-E1B1-C745-B13C-5C7FDD4F418C}" type="presParOf" srcId="{63EC5813-9E7A-C146-91F1-7B8C632A03A3}" destId="{652246D5-61F7-6741-9A58-0C4A6F545014}" srcOrd="2" destOrd="0" presId="urn:microsoft.com/office/officeart/2005/8/layout/gear1"/>
    <dgm:cxn modelId="{4C3E082D-4659-454F-AD02-4A1A1BC28673}" type="presParOf" srcId="{63EC5813-9E7A-C146-91F1-7B8C632A03A3}" destId="{22A8DE09-A0EF-F24F-A32E-A95C853052C1}" srcOrd="3" destOrd="0" presId="urn:microsoft.com/office/officeart/2005/8/layout/gear1"/>
    <dgm:cxn modelId="{6138B02F-755A-674B-8FD6-4C3E0D45D6C8}" type="presParOf" srcId="{63EC5813-9E7A-C146-91F1-7B8C632A03A3}" destId="{FFDD9C47-C8A9-4B43-8CC5-5100110C4538}" srcOrd="4" destOrd="0" presId="urn:microsoft.com/office/officeart/2005/8/layout/gear1"/>
    <dgm:cxn modelId="{EF77031B-AC9F-FB43-BC69-7AE848AD1500}" type="presParOf" srcId="{63EC5813-9E7A-C146-91F1-7B8C632A03A3}" destId="{77EF94B4-7FB2-7444-92B0-710AD6059E52}" srcOrd="5" destOrd="0" presId="urn:microsoft.com/office/officeart/2005/8/layout/gear1"/>
    <dgm:cxn modelId="{15ED152F-D9F6-7B48-9B57-8853B0D94861}" type="presParOf" srcId="{63EC5813-9E7A-C146-91F1-7B8C632A03A3}" destId="{0029D57E-B23A-264A-A71C-285F31A6B19A}" srcOrd="6" destOrd="0" presId="urn:microsoft.com/office/officeart/2005/8/layout/gear1"/>
    <dgm:cxn modelId="{11D1A54B-66AF-6447-AECB-4F1BFA54C9A3}" type="presParOf" srcId="{63EC5813-9E7A-C146-91F1-7B8C632A03A3}" destId="{47BC29C2-88B4-6E4A-9E49-117C488E764D}" srcOrd="7" destOrd="0" presId="urn:microsoft.com/office/officeart/2005/8/layout/gear1"/>
    <dgm:cxn modelId="{D0504359-A0C6-0645-A78D-83D1F3B91DCC}" type="presParOf" srcId="{63EC5813-9E7A-C146-91F1-7B8C632A03A3}" destId="{ED15347A-A0A0-2743-840F-D9782DD20ADF}" srcOrd="8" destOrd="0" presId="urn:microsoft.com/office/officeart/2005/8/layout/gear1"/>
    <dgm:cxn modelId="{39056759-22C0-A446-9C32-57005D51FAB4}" type="presParOf" srcId="{63EC5813-9E7A-C146-91F1-7B8C632A03A3}" destId="{A4EDBC6E-1048-B54E-A1A4-9B4907265343}" srcOrd="9" destOrd="0" presId="urn:microsoft.com/office/officeart/2005/8/layout/gear1"/>
    <dgm:cxn modelId="{A0830A28-50D9-8B45-81A7-CB9D64968372}" type="presParOf" srcId="{63EC5813-9E7A-C146-91F1-7B8C632A03A3}" destId="{C0ABAF68-BA36-2A41-BDF0-9719ABA5BAA2}" srcOrd="10" destOrd="0" presId="urn:microsoft.com/office/officeart/2005/8/layout/gear1"/>
    <dgm:cxn modelId="{8526C575-791A-F64B-A6B2-D0EDEE0BCCFD}" type="presParOf" srcId="{63EC5813-9E7A-C146-91F1-7B8C632A03A3}" destId="{02C80503-D58C-494F-9AB7-401470B5D3DE}" srcOrd="11" destOrd="0" presId="urn:microsoft.com/office/officeart/2005/8/layout/gear1"/>
    <dgm:cxn modelId="{2BFCF0CE-856B-A242-BD21-5F60DBCBD1C4}" type="presParOf" srcId="{63EC5813-9E7A-C146-91F1-7B8C632A03A3}" destId="{2FBCD3BD-B0A7-304F-A71B-3B5ABF3FE6CD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E380F70-8E12-164C-B5F0-56EA2AA13F60}" type="doc">
      <dgm:prSet loTypeId="urn:microsoft.com/office/officeart/2005/8/layout/radial6" loCatId="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6C94695C-32E5-A840-AAB1-2C0505D409E8}">
      <dgm:prSet phldrT="[Texto]"/>
      <dgm:spPr/>
      <dgm:t>
        <a:bodyPr/>
        <a:lstStyle/>
        <a:p>
          <a:r>
            <a:rPr lang="es-ES" b="1" dirty="0" smtClean="0"/>
            <a:t>Contexto</a:t>
          </a:r>
          <a:endParaRPr lang="es-ES" b="1" dirty="0"/>
        </a:p>
      </dgm:t>
    </dgm:pt>
    <dgm:pt modelId="{4375193F-D072-7F44-BD1A-60865445DE63}" type="parTrans" cxnId="{C9155841-17C5-FF4F-8A47-97926A128918}">
      <dgm:prSet/>
      <dgm:spPr/>
      <dgm:t>
        <a:bodyPr/>
        <a:lstStyle/>
        <a:p>
          <a:endParaRPr lang="es-ES"/>
        </a:p>
      </dgm:t>
    </dgm:pt>
    <dgm:pt modelId="{F4BB3B8A-9141-6C40-8044-87F81C5EAA49}" type="sibTrans" cxnId="{C9155841-17C5-FF4F-8A47-97926A128918}">
      <dgm:prSet/>
      <dgm:spPr/>
      <dgm:t>
        <a:bodyPr/>
        <a:lstStyle/>
        <a:p>
          <a:endParaRPr lang="es-ES"/>
        </a:p>
      </dgm:t>
    </dgm:pt>
    <dgm:pt modelId="{07E0717E-11D3-0246-98E2-B4BD5A7A6B91}">
      <dgm:prSet phldrT="[Texto]"/>
      <dgm:spPr/>
      <dgm:t>
        <a:bodyPr/>
        <a:lstStyle/>
        <a:p>
          <a:r>
            <a:rPr lang="es-ES" b="1" dirty="0" smtClean="0"/>
            <a:t>Sentimientos</a:t>
          </a:r>
          <a:endParaRPr lang="es-ES" b="1" dirty="0"/>
        </a:p>
      </dgm:t>
    </dgm:pt>
    <dgm:pt modelId="{B4FC01E6-81B3-C040-BF9B-ADB5073619D1}" type="parTrans" cxnId="{8226D7B0-6732-A14B-BA3E-E268FF8291CA}">
      <dgm:prSet/>
      <dgm:spPr/>
      <dgm:t>
        <a:bodyPr/>
        <a:lstStyle/>
        <a:p>
          <a:endParaRPr lang="es-ES"/>
        </a:p>
      </dgm:t>
    </dgm:pt>
    <dgm:pt modelId="{7A6B80E3-1D48-9449-ABDE-1165147FBA75}" type="sibTrans" cxnId="{8226D7B0-6732-A14B-BA3E-E268FF8291CA}">
      <dgm:prSet/>
      <dgm:spPr/>
      <dgm:t>
        <a:bodyPr/>
        <a:lstStyle/>
        <a:p>
          <a:endParaRPr lang="es-ES"/>
        </a:p>
      </dgm:t>
    </dgm:pt>
    <dgm:pt modelId="{EF0C31B6-25FB-944D-AD34-C5264398215A}">
      <dgm:prSet phldrT="[Texto]"/>
      <dgm:spPr/>
      <dgm:t>
        <a:bodyPr/>
        <a:lstStyle/>
        <a:p>
          <a:r>
            <a:rPr lang="es-ES" b="1" dirty="0" smtClean="0"/>
            <a:t>Conflictos</a:t>
          </a:r>
          <a:endParaRPr lang="es-ES" b="1" dirty="0"/>
        </a:p>
      </dgm:t>
    </dgm:pt>
    <dgm:pt modelId="{66D47CC1-6A09-4440-ABEA-EC9030EAD101}" type="parTrans" cxnId="{F8B54260-9410-A842-AD62-F752F3A90C53}">
      <dgm:prSet/>
      <dgm:spPr/>
      <dgm:t>
        <a:bodyPr/>
        <a:lstStyle/>
        <a:p>
          <a:endParaRPr lang="es-ES"/>
        </a:p>
      </dgm:t>
    </dgm:pt>
    <dgm:pt modelId="{B39ED972-2081-B54E-881D-AD2BC595645C}" type="sibTrans" cxnId="{F8B54260-9410-A842-AD62-F752F3A90C53}">
      <dgm:prSet/>
      <dgm:spPr/>
      <dgm:t>
        <a:bodyPr/>
        <a:lstStyle/>
        <a:p>
          <a:endParaRPr lang="es-ES"/>
        </a:p>
      </dgm:t>
    </dgm:pt>
    <dgm:pt modelId="{0DD5CE88-3ACB-B04D-9E2D-55B2B71A55BC}">
      <dgm:prSet phldrT="[Texto]"/>
      <dgm:spPr/>
      <dgm:t>
        <a:bodyPr/>
        <a:lstStyle/>
        <a:p>
          <a:r>
            <a:rPr lang="es-ES" b="1" dirty="0" smtClean="0"/>
            <a:t>Alegrías</a:t>
          </a:r>
          <a:endParaRPr lang="es-ES" b="1" dirty="0"/>
        </a:p>
      </dgm:t>
    </dgm:pt>
    <dgm:pt modelId="{BE32B80C-5F8D-CF45-BC70-8F639B85C35C}" type="parTrans" cxnId="{EA6CB34C-5A46-F445-A276-2051D429BED4}">
      <dgm:prSet/>
      <dgm:spPr/>
      <dgm:t>
        <a:bodyPr/>
        <a:lstStyle/>
        <a:p>
          <a:endParaRPr lang="es-ES"/>
        </a:p>
      </dgm:t>
    </dgm:pt>
    <dgm:pt modelId="{C949CBF8-CEE5-AC4B-B303-516B519E5264}" type="sibTrans" cxnId="{EA6CB34C-5A46-F445-A276-2051D429BED4}">
      <dgm:prSet/>
      <dgm:spPr/>
      <dgm:t>
        <a:bodyPr/>
        <a:lstStyle/>
        <a:p>
          <a:endParaRPr lang="es-ES"/>
        </a:p>
      </dgm:t>
    </dgm:pt>
    <dgm:pt modelId="{53E367A7-472F-0847-9681-D581D1B0CF80}">
      <dgm:prSet phldrT="[Texto]"/>
      <dgm:spPr/>
      <dgm:t>
        <a:bodyPr/>
        <a:lstStyle/>
        <a:p>
          <a:r>
            <a:rPr lang="es-ES" b="1" dirty="0" smtClean="0"/>
            <a:t>Valores</a:t>
          </a:r>
          <a:endParaRPr lang="es-ES" b="1" dirty="0"/>
        </a:p>
      </dgm:t>
    </dgm:pt>
    <dgm:pt modelId="{F2508FB5-7B27-374F-BC28-0EDDD5745E23}" type="parTrans" cxnId="{0A8B0F71-625A-FC44-80E1-DF8AA9AD09BD}">
      <dgm:prSet/>
      <dgm:spPr/>
      <dgm:t>
        <a:bodyPr/>
        <a:lstStyle/>
        <a:p>
          <a:endParaRPr lang="es-ES"/>
        </a:p>
      </dgm:t>
    </dgm:pt>
    <dgm:pt modelId="{82F703CD-E00B-DA49-BFA0-F18F96E2CBDE}" type="sibTrans" cxnId="{0A8B0F71-625A-FC44-80E1-DF8AA9AD09BD}">
      <dgm:prSet/>
      <dgm:spPr/>
      <dgm:t>
        <a:bodyPr/>
        <a:lstStyle/>
        <a:p>
          <a:endParaRPr lang="es-ES"/>
        </a:p>
      </dgm:t>
    </dgm:pt>
    <dgm:pt modelId="{A77D0B66-2D82-F745-90EF-DC7D10F16385}">
      <dgm:prSet phldrT="[Texto]"/>
      <dgm:spPr/>
      <dgm:t>
        <a:bodyPr/>
        <a:lstStyle/>
        <a:p>
          <a:r>
            <a:rPr lang="es-ES" b="1" dirty="0" smtClean="0"/>
            <a:t>Proyectos</a:t>
          </a:r>
          <a:endParaRPr lang="es-ES" b="1" dirty="0"/>
        </a:p>
      </dgm:t>
    </dgm:pt>
    <dgm:pt modelId="{6409818E-3A7D-6642-802F-3CAFB57764B2}" type="parTrans" cxnId="{04EABA3F-A2CD-AF48-A154-25F0D53A62F0}">
      <dgm:prSet/>
      <dgm:spPr/>
      <dgm:t>
        <a:bodyPr/>
        <a:lstStyle/>
        <a:p>
          <a:endParaRPr lang="es-ES"/>
        </a:p>
      </dgm:t>
    </dgm:pt>
    <dgm:pt modelId="{36A40894-6760-6649-B83C-03569DE6A1B9}" type="sibTrans" cxnId="{04EABA3F-A2CD-AF48-A154-25F0D53A62F0}">
      <dgm:prSet/>
      <dgm:spPr/>
      <dgm:t>
        <a:bodyPr/>
        <a:lstStyle/>
        <a:p>
          <a:endParaRPr lang="es-ES"/>
        </a:p>
      </dgm:t>
    </dgm:pt>
    <dgm:pt modelId="{E8930896-580F-F747-BEED-1BD67B909C4B}">
      <dgm:prSet phldrT="[Texto]"/>
      <dgm:spPr/>
      <dgm:t>
        <a:bodyPr/>
        <a:lstStyle/>
        <a:p>
          <a:r>
            <a:rPr lang="es-ES" b="1" dirty="0" smtClean="0"/>
            <a:t>Familia-hijos</a:t>
          </a:r>
          <a:endParaRPr lang="es-ES" b="1" dirty="0"/>
        </a:p>
      </dgm:t>
    </dgm:pt>
    <dgm:pt modelId="{85376232-BA04-D647-B464-06C1162638F6}" type="parTrans" cxnId="{CEEAF14A-1A6A-DA4C-877C-AD7BDA0A1A24}">
      <dgm:prSet/>
      <dgm:spPr/>
      <dgm:t>
        <a:bodyPr/>
        <a:lstStyle/>
        <a:p>
          <a:endParaRPr lang="es-ES"/>
        </a:p>
      </dgm:t>
    </dgm:pt>
    <dgm:pt modelId="{DF22231C-B43D-834D-BFBC-7B8052417332}" type="sibTrans" cxnId="{CEEAF14A-1A6A-DA4C-877C-AD7BDA0A1A24}">
      <dgm:prSet/>
      <dgm:spPr/>
      <dgm:t>
        <a:bodyPr/>
        <a:lstStyle/>
        <a:p>
          <a:endParaRPr lang="es-ES"/>
        </a:p>
      </dgm:t>
    </dgm:pt>
    <dgm:pt modelId="{ECE36FBD-6BDB-5242-B939-0E2D42C67724}">
      <dgm:prSet phldrT="[Texto]"/>
      <dgm:spPr/>
      <dgm:t>
        <a:bodyPr/>
        <a:lstStyle/>
        <a:p>
          <a:r>
            <a:rPr lang="es-ES" b="1" dirty="0" smtClean="0"/>
            <a:t>comunicamos</a:t>
          </a:r>
          <a:endParaRPr lang="es-ES" b="1" dirty="0"/>
        </a:p>
      </dgm:t>
    </dgm:pt>
    <dgm:pt modelId="{89186512-2ED0-5E44-9E2D-504EF65D6D75}" type="parTrans" cxnId="{854C32FB-53C3-CE4B-B548-BABBAA59D0F9}">
      <dgm:prSet/>
      <dgm:spPr/>
      <dgm:t>
        <a:bodyPr/>
        <a:lstStyle/>
        <a:p>
          <a:endParaRPr lang="es-ES"/>
        </a:p>
      </dgm:t>
    </dgm:pt>
    <dgm:pt modelId="{60DDC88D-D3CB-3145-99A3-BCE66CA67A94}" type="sibTrans" cxnId="{854C32FB-53C3-CE4B-B548-BABBAA59D0F9}">
      <dgm:prSet/>
      <dgm:spPr/>
      <dgm:t>
        <a:bodyPr/>
        <a:lstStyle/>
        <a:p>
          <a:endParaRPr lang="es-ES"/>
        </a:p>
      </dgm:t>
    </dgm:pt>
    <dgm:pt modelId="{D0DD3492-F182-6148-8BB0-25034D114140}" type="pres">
      <dgm:prSet presAssocID="{8E380F70-8E12-164C-B5F0-56EA2AA13F60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CFB2865-BEF5-AB4B-B4B3-6252FA294BBB}" type="pres">
      <dgm:prSet presAssocID="{ECE36FBD-6BDB-5242-B939-0E2D42C67724}" presName="centerShape" presStyleLbl="node0" presStyleIdx="0" presStyleCnt="1"/>
      <dgm:spPr/>
      <dgm:t>
        <a:bodyPr/>
        <a:lstStyle/>
        <a:p>
          <a:endParaRPr lang="es-ES"/>
        </a:p>
      </dgm:t>
    </dgm:pt>
    <dgm:pt modelId="{B6E8E858-4A96-444B-A6D9-3F5D1580782A}" type="pres">
      <dgm:prSet presAssocID="{6C94695C-32E5-A840-AAB1-2C0505D409E8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2435BFC-9DCE-AD47-B145-5F6205347454}" type="pres">
      <dgm:prSet presAssocID="{6C94695C-32E5-A840-AAB1-2C0505D409E8}" presName="dummy" presStyleCnt="0"/>
      <dgm:spPr/>
    </dgm:pt>
    <dgm:pt modelId="{0DC31388-F659-7C47-A42B-16D08254CA9D}" type="pres">
      <dgm:prSet presAssocID="{F4BB3B8A-9141-6C40-8044-87F81C5EAA49}" presName="sibTrans" presStyleLbl="sibTrans2D1" presStyleIdx="0" presStyleCnt="7"/>
      <dgm:spPr/>
      <dgm:t>
        <a:bodyPr/>
        <a:lstStyle/>
        <a:p>
          <a:endParaRPr lang="es-ES"/>
        </a:p>
      </dgm:t>
    </dgm:pt>
    <dgm:pt modelId="{9CC8EF81-18C8-D846-BC32-39B95EDAD1CE}" type="pres">
      <dgm:prSet presAssocID="{E8930896-580F-F747-BEED-1BD67B909C4B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D6903AA-C0FF-E94A-B29E-19B15BB8D805}" type="pres">
      <dgm:prSet presAssocID="{E8930896-580F-F747-BEED-1BD67B909C4B}" presName="dummy" presStyleCnt="0"/>
      <dgm:spPr/>
    </dgm:pt>
    <dgm:pt modelId="{34E882E2-2B8F-1B4A-BE98-A446721F6C17}" type="pres">
      <dgm:prSet presAssocID="{DF22231C-B43D-834D-BFBC-7B8052417332}" presName="sibTrans" presStyleLbl="sibTrans2D1" presStyleIdx="1" presStyleCnt="7"/>
      <dgm:spPr/>
      <dgm:t>
        <a:bodyPr/>
        <a:lstStyle/>
        <a:p>
          <a:endParaRPr lang="es-ES"/>
        </a:p>
      </dgm:t>
    </dgm:pt>
    <dgm:pt modelId="{E56E4A4A-2293-E049-AAB2-C08CE6D3A34E}" type="pres">
      <dgm:prSet presAssocID="{07E0717E-11D3-0246-98E2-B4BD5A7A6B91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C6401E3-B622-7446-A1DB-E701192BEAE9}" type="pres">
      <dgm:prSet presAssocID="{07E0717E-11D3-0246-98E2-B4BD5A7A6B91}" presName="dummy" presStyleCnt="0"/>
      <dgm:spPr/>
    </dgm:pt>
    <dgm:pt modelId="{A297574F-B021-4F49-B05B-C24DA1DF8F4D}" type="pres">
      <dgm:prSet presAssocID="{7A6B80E3-1D48-9449-ABDE-1165147FBA75}" presName="sibTrans" presStyleLbl="sibTrans2D1" presStyleIdx="2" presStyleCnt="7"/>
      <dgm:spPr/>
      <dgm:t>
        <a:bodyPr/>
        <a:lstStyle/>
        <a:p>
          <a:endParaRPr lang="es-ES"/>
        </a:p>
      </dgm:t>
    </dgm:pt>
    <dgm:pt modelId="{0C677D1B-9F60-7840-8C4B-0B6EC90123F8}" type="pres">
      <dgm:prSet presAssocID="{EF0C31B6-25FB-944D-AD34-C5264398215A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729ED1D-3A60-B940-B845-E1031C050244}" type="pres">
      <dgm:prSet presAssocID="{EF0C31B6-25FB-944D-AD34-C5264398215A}" presName="dummy" presStyleCnt="0"/>
      <dgm:spPr/>
    </dgm:pt>
    <dgm:pt modelId="{AB33379B-05BE-554D-B817-FCBA2FFCEACE}" type="pres">
      <dgm:prSet presAssocID="{B39ED972-2081-B54E-881D-AD2BC595645C}" presName="sibTrans" presStyleLbl="sibTrans2D1" presStyleIdx="3" presStyleCnt="7"/>
      <dgm:spPr/>
      <dgm:t>
        <a:bodyPr/>
        <a:lstStyle/>
        <a:p>
          <a:endParaRPr lang="es-ES"/>
        </a:p>
      </dgm:t>
    </dgm:pt>
    <dgm:pt modelId="{81C74365-7AC1-124E-8051-0AC1A3C2AB61}" type="pres">
      <dgm:prSet presAssocID="{0DD5CE88-3ACB-B04D-9E2D-55B2B71A55BC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3B9D0FC-E89A-6F48-92CF-9FEE87BD459A}" type="pres">
      <dgm:prSet presAssocID="{0DD5CE88-3ACB-B04D-9E2D-55B2B71A55BC}" presName="dummy" presStyleCnt="0"/>
      <dgm:spPr/>
    </dgm:pt>
    <dgm:pt modelId="{BE5FF36B-0E26-8C4F-AD07-F53E0016A366}" type="pres">
      <dgm:prSet presAssocID="{C949CBF8-CEE5-AC4B-B303-516B519E5264}" presName="sibTrans" presStyleLbl="sibTrans2D1" presStyleIdx="4" presStyleCnt="7"/>
      <dgm:spPr/>
      <dgm:t>
        <a:bodyPr/>
        <a:lstStyle/>
        <a:p>
          <a:endParaRPr lang="es-ES"/>
        </a:p>
      </dgm:t>
    </dgm:pt>
    <dgm:pt modelId="{DA8759F6-254B-444F-AACF-935155CDD6C6}" type="pres">
      <dgm:prSet presAssocID="{53E367A7-472F-0847-9681-D581D1B0CF80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958638A-65BA-B944-84DB-ED1519993A9A}" type="pres">
      <dgm:prSet presAssocID="{53E367A7-472F-0847-9681-D581D1B0CF80}" presName="dummy" presStyleCnt="0"/>
      <dgm:spPr/>
    </dgm:pt>
    <dgm:pt modelId="{F95E27B1-F141-4849-B1FC-63686C4FF2A2}" type="pres">
      <dgm:prSet presAssocID="{82F703CD-E00B-DA49-BFA0-F18F96E2CBDE}" presName="sibTrans" presStyleLbl="sibTrans2D1" presStyleIdx="5" presStyleCnt="7"/>
      <dgm:spPr/>
      <dgm:t>
        <a:bodyPr/>
        <a:lstStyle/>
        <a:p>
          <a:endParaRPr lang="es-ES"/>
        </a:p>
      </dgm:t>
    </dgm:pt>
    <dgm:pt modelId="{908255B1-7119-E044-A9D6-268842F00215}" type="pres">
      <dgm:prSet presAssocID="{A77D0B66-2D82-F745-90EF-DC7D10F16385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171596C-2051-F54C-87C7-5F7D72536E8A}" type="pres">
      <dgm:prSet presAssocID="{A77D0B66-2D82-F745-90EF-DC7D10F16385}" presName="dummy" presStyleCnt="0"/>
      <dgm:spPr/>
    </dgm:pt>
    <dgm:pt modelId="{DD51995F-412A-734D-B9D6-5C11101F64B1}" type="pres">
      <dgm:prSet presAssocID="{36A40894-6760-6649-B83C-03569DE6A1B9}" presName="sibTrans" presStyleLbl="sibTrans2D1" presStyleIdx="6" presStyleCnt="7"/>
      <dgm:spPr/>
      <dgm:t>
        <a:bodyPr/>
        <a:lstStyle/>
        <a:p>
          <a:endParaRPr lang="es-ES"/>
        </a:p>
      </dgm:t>
    </dgm:pt>
  </dgm:ptLst>
  <dgm:cxnLst>
    <dgm:cxn modelId="{BEE8D8CC-1FBE-0842-A1C6-163D6F0E4462}" type="presOf" srcId="{53E367A7-472F-0847-9681-D581D1B0CF80}" destId="{DA8759F6-254B-444F-AACF-935155CDD6C6}" srcOrd="0" destOrd="0" presId="urn:microsoft.com/office/officeart/2005/8/layout/radial6"/>
    <dgm:cxn modelId="{EA6CB34C-5A46-F445-A276-2051D429BED4}" srcId="{ECE36FBD-6BDB-5242-B939-0E2D42C67724}" destId="{0DD5CE88-3ACB-B04D-9E2D-55B2B71A55BC}" srcOrd="4" destOrd="0" parTransId="{BE32B80C-5F8D-CF45-BC70-8F639B85C35C}" sibTransId="{C949CBF8-CEE5-AC4B-B303-516B519E5264}"/>
    <dgm:cxn modelId="{C84D88E9-D7B7-D346-99AD-5AA724EF53B6}" type="presOf" srcId="{A77D0B66-2D82-F745-90EF-DC7D10F16385}" destId="{908255B1-7119-E044-A9D6-268842F00215}" srcOrd="0" destOrd="0" presId="urn:microsoft.com/office/officeart/2005/8/layout/radial6"/>
    <dgm:cxn modelId="{04EABA3F-A2CD-AF48-A154-25F0D53A62F0}" srcId="{ECE36FBD-6BDB-5242-B939-0E2D42C67724}" destId="{A77D0B66-2D82-F745-90EF-DC7D10F16385}" srcOrd="6" destOrd="0" parTransId="{6409818E-3A7D-6642-802F-3CAFB57764B2}" sibTransId="{36A40894-6760-6649-B83C-03569DE6A1B9}"/>
    <dgm:cxn modelId="{59B1C4EE-E126-7F4C-AF20-376AAAC07C73}" type="presOf" srcId="{6C94695C-32E5-A840-AAB1-2C0505D409E8}" destId="{B6E8E858-4A96-444B-A6D9-3F5D1580782A}" srcOrd="0" destOrd="0" presId="urn:microsoft.com/office/officeart/2005/8/layout/radial6"/>
    <dgm:cxn modelId="{8BF499A3-A73A-9F4B-B060-B98906EA04A7}" type="presOf" srcId="{F4BB3B8A-9141-6C40-8044-87F81C5EAA49}" destId="{0DC31388-F659-7C47-A42B-16D08254CA9D}" srcOrd="0" destOrd="0" presId="urn:microsoft.com/office/officeart/2005/8/layout/radial6"/>
    <dgm:cxn modelId="{F8B54260-9410-A842-AD62-F752F3A90C53}" srcId="{ECE36FBD-6BDB-5242-B939-0E2D42C67724}" destId="{EF0C31B6-25FB-944D-AD34-C5264398215A}" srcOrd="3" destOrd="0" parTransId="{66D47CC1-6A09-4440-ABEA-EC9030EAD101}" sibTransId="{B39ED972-2081-B54E-881D-AD2BC595645C}"/>
    <dgm:cxn modelId="{0D496139-F097-FB45-B117-6B9CFD4DDB39}" type="presOf" srcId="{0DD5CE88-3ACB-B04D-9E2D-55B2B71A55BC}" destId="{81C74365-7AC1-124E-8051-0AC1A3C2AB61}" srcOrd="0" destOrd="0" presId="urn:microsoft.com/office/officeart/2005/8/layout/radial6"/>
    <dgm:cxn modelId="{C9155841-17C5-FF4F-8A47-97926A128918}" srcId="{ECE36FBD-6BDB-5242-B939-0E2D42C67724}" destId="{6C94695C-32E5-A840-AAB1-2C0505D409E8}" srcOrd="0" destOrd="0" parTransId="{4375193F-D072-7F44-BD1A-60865445DE63}" sibTransId="{F4BB3B8A-9141-6C40-8044-87F81C5EAA49}"/>
    <dgm:cxn modelId="{1B532C69-005D-3141-8B44-BFE6072AA5F0}" type="presOf" srcId="{82F703CD-E00B-DA49-BFA0-F18F96E2CBDE}" destId="{F95E27B1-F141-4849-B1FC-63686C4FF2A2}" srcOrd="0" destOrd="0" presId="urn:microsoft.com/office/officeart/2005/8/layout/radial6"/>
    <dgm:cxn modelId="{D20528AB-48CB-AD4D-9B7B-B6F8DA1711B1}" type="presOf" srcId="{EF0C31B6-25FB-944D-AD34-C5264398215A}" destId="{0C677D1B-9F60-7840-8C4B-0B6EC90123F8}" srcOrd="0" destOrd="0" presId="urn:microsoft.com/office/officeart/2005/8/layout/radial6"/>
    <dgm:cxn modelId="{0A8B0F71-625A-FC44-80E1-DF8AA9AD09BD}" srcId="{ECE36FBD-6BDB-5242-B939-0E2D42C67724}" destId="{53E367A7-472F-0847-9681-D581D1B0CF80}" srcOrd="5" destOrd="0" parTransId="{F2508FB5-7B27-374F-BC28-0EDDD5745E23}" sibTransId="{82F703CD-E00B-DA49-BFA0-F18F96E2CBDE}"/>
    <dgm:cxn modelId="{F7FE2A28-4E82-3840-90FB-1F1423A9F7A4}" type="presOf" srcId="{DF22231C-B43D-834D-BFBC-7B8052417332}" destId="{34E882E2-2B8F-1B4A-BE98-A446721F6C17}" srcOrd="0" destOrd="0" presId="urn:microsoft.com/office/officeart/2005/8/layout/radial6"/>
    <dgm:cxn modelId="{F04DE5A8-9ECA-424A-88CD-F5880E47624C}" type="presOf" srcId="{36A40894-6760-6649-B83C-03569DE6A1B9}" destId="{DD51995F-412A-734D-B9D6-5C11101F64B1}" srcOrd="0" destOrd="0" presId="urn:microsoft.com/office/officeart/2005/8/layout/radial6"/>
    <dgm:cxn modelId="{8226D7B0-6732-A14B-BA3E-E268FF8291CA}" srcId="{ECE36FBD-6BDB-5242-B939-0E2D42C67724}" destId="{07E0717E-11D3-0246-98E2-B4BD5A7A6B91}" srcOrd="2" destOrd="0" parTransId="{B4FC01E6-81B3-C040-BF9B-ADB5073619D1}" sibTransId="{7A6B80E3-1D48-9449-ABDE-1165147FBA75}"/>
    <dgm:cxn modelId="{9CEA6AC4-E071-4843-B5ED-B36552F44B2A}" type="presOf" srcId="{ECE36FBD-6BDB-5242-B939-0E2D42C67724}" destId="{6CFB2865-BEF5-AB4B-B4B3-6252FA294BBB}" srcOrd="0" destOrd="0" presId="urn:microsoft.com/office/officeart/2005/8/layout/radial6"/>
    <dgm:cxn modelId="{81913295-8B92-094E-8830-E8BECADC6805}" type="presOf" srcId="{E8930896-580F-F747-BEED-1BD67B909C4B}" destId="{9CC8EF81-18C8-D846-BC32-39B95EDAD1CE}" srcOrd="0" destOrd="0" presId="urn:microsoft.com/office/officeart/2005/8/layout/radial6"/>
    <dgm:cxn modelId="{CEEAF14A-1A6A-DA4C-877C-AD7BDA0A1A24}" srcId="{ECE36FBD-6BDB-5242-B939-0E2D42C67724}" destId="{E8930896-580F-F747-BEED-1BD67B909C4B}" srcOrd="1" destOrd="0" parTransId="{85376232-BA04-D647-B464-06C1162638F6}" sibTransId="{DF22231C-B43D-834D-BFBC-7B8052417332}"/>
    <dgm:cxn modelId="{21316FA0-2FD5-3B48-9D8A-2882E16DB888}" type="presOf" srcId="{07E0717E-11D3-0246-98E2-B4BD5A7A6B91}" destId="{E56E4A4A-2293-E049-AAB2-C08CE6D3A34E}" srcOrd="0" destOrd="0" presId="urn:microsoft.com/office/officeart/2005/8/layout/radial6"/>
    <dgm:cxn modelId="{8A2B2C5C-AEC7-B042-9430-F2C5069E3386}" type="presOf" srcId="{8E380F70-8E12-164C-B5F0-56EA2AA13F60}" destId="{D0DD3492-F182-6148-8BB0-25034D114140}" srcOrd="0" destOrd="0" presId="urn:microsoft.com/office/officeart/2005/8/layout/radial6"/>
    <dgm:cxn modelId="{EA645D01-B84F-5445-9A9C-6B6A4459E4FF}" type="presOf" srcId="{C949CBF8-CEE5-AC4B-B303-516B519E5264}" destId="{BE5FF36B-0E26-8C4F-AD07-F53E0016A366}" srcOrd="0" destOrd="0" presId="urn:microsoft.com/office/officeart/2005/8/layout/radial6"/>
    <dgm:cxn modelId="{854C32FB-53C3-CE4B-B548-BABBAA59D0F9}" srcId="{8E380F70-8E12-164C-B5F0-56EA2AA13F60}" destId="{ECE36FBD-6BDB-5242-B939-0E2D42C67724}" srcOrd="0" destOrd="0" parTransId="{89186512-2ED0-5E44-9E2D-504EF65D6D75}" sibTransId="{60DDC88D-D3CB-3145-99A3-BCE66CA67A94}"/>
    <dgm:cxn modelId="{E509F703-43A1-C248-8C3E-599A4FC6BCE6}" type="presOf" srcId="{7A6B80E3-1D48-9449-ABDE-1165147FBA75}" destId="{A297574F-B021-4F49-B05B-C24DA1DF8F4D}" srcOrd="0" destOrd="0" presId="urn:microsoft.com/office/officeart/2005/8/layout/radial6"/>
    <dgm:cxn modelId="{E958195A-6990-1648-B2E2-757B5B09867A}" type="presOf" srcId="{B39ED972-2081-B54E-881D-AD2BC595645C}" destId="{AB33379B-05BE-554D-B817-FCBA2FFCEACE}" srcOrd="0" destOrd="0" presId="urn:microsoft.com/office/officeart/2005/8/layout/radial6"/>
    <dgm:cxn modelId="{9C7B8E2A-222A-5B44-A484-C2D0CFD8C4B7}" type="presParOf" srcId="{D0DD3492-F182-6148-8BB0-25034D114140}" destId="{6CFB2865-BEF5-AB4B-B4B3-6252FA294BBB}" srcOrd="0" destOrd="0" presId="urn:microsoft.com/office/officeart/2005/8/layout/radial6"/>
    <dgm:cxn modelId="{529A1B1E-5748-7C4B-A4C6-4D05325AD2D7}" type="presParOf" srcId="{D0DD3492-F182-6148-8BB0-25034D114140}" destId="{B6E8E858-4A96-444B-A6D9-3F5D1580782A}" srcOrd="1" destOrd="0" presId="urn:microsoft.com/office/officeart/2005/8/layout/radial6"/>
    <dgm:cxn modelId="{5F43247F-A00B-E34B-95AD-B7A1EE07A2A3}" type="presParOf" srcId="{D0DD3492-F182-6148-8BB0-25034D114140}" destId="{32435BFC-9DCE-AD47-B145-5F6205347454}" srcOrd="2" destOrd="0" presId="urn:microsoft.com/office/officeart/2005/8/layout/radial6"/>
    <dgm:cxn modelId="{14DE61AD-7404-DD48-A10D-FCC475FE9DD0}" type="presParOf" srcId="{D0DD3492-F182-6148-8BB0-25034D114140}" destId="{0DC31388-F659-7C47-A42B-16D08254CA9D}" srcOrd="3" destOrd="0" presId="urn:microsoft.com/office/officeart/2005/8/layout/radial6"/>
    <dgm:cxn modelId="{2D0C0416-CED9-8946-A8EF-5F746CA51EAC}" type="presParOf" srcId="{D0DD3492-F182-6148-8BB0-25034D114140}" destId="{9CC8EF81-18C8-D846-BC32-39B95EDAD1CE}" srcOrd="4" destOrd="0" presId="urn:microsoft.com/office/officeart/2005/8/layout/radial6"/>
    <dgm:cxn modelId="{9827F5EC-4371-C54A-BCB0-A0EE9D0E567B}" type="presParOf" srcId="{D0DD3492-F182-6148-8BB0-25034D114140}" destId="{CD6903AA-C0FF-E94A-B29E-19B15BB8D805}" srcOrd="5" destOrd="0" presId="urn:microsoft.com/office/officeart/2005/8/layout/radial6"/>
    <dgm:cxn modelId="{693A0458-42ED-D04E-8C5D-9AD22E98639D}" type="presParOf" srcId="{D0DD3492-F182-6148-8BB0-25034D114140}" destId="{34E882E2-2B8F-1B4A-BE98-A446721F6C17}" srcOrd="6" destOrd="0" presId="urn:microsoft.com/office/officeart/2005/8/layout/radial6"/>
    <dgm:cxn modelId="{6B16202C-3E0F-3F40-A1CA-11E327BC581A}" type="presParOf" srcId="{D0DD3492-F182-6148-8BB0-25034D114140}" destId="{E56E4A4A-2293-E049-AAB2-C08CE6D3A34E}" srcOrd="7" destOrd="0" presId="urn:microsoft.com/office/officeart/2005/8/layout/radial6"/>
    <dgm:cxn modelId="{A5EF268D-1D51-FC4C-A08C-9861A46C45DB}" type="presParOf" srcId="{D0DD3492-F182-6148-8BB0-25034D114140}" destId="{EC6401E3-B622-7446-A1DB-E701192BEAE9}" srcOrd="8" destOrd="0" presId="urn:microsoft.com/office/officeart/2005/8/layout/radial6"/>
    <dgm:cxn modelId="{948F7D10-DA37-CA4E-9766-DFA055AED975}" type="presParOf" srcId="{D0DD3492-F182-6148-8BB0-25034D114140}" destId="{A297574F-B021-4F49-B05B-C24DA1DF8F4D}" srcOrd="9" destOrd="0" presId="urn:microsoft.com/office/officeart/2005/8/layout/radial6"/>
    <dgm:cxn modelId="{6D4D1AFA-CD11-F645-8686-0C3686E3C029}" type="presParOf" srcId="{D0DD3492-F182-6148-8BB0-25034D114140}" destId="{0C677D1B-9F60-7840-8C4B-0B6EC90123F8}" srcOrd="10" destOrd="0" presId="urn:microsoft.com/office/officeart/2005/8/layout/radial6"/>
    <dgm:cxn modelId="{EF2B26A6-3132-2D49-8FD2-BFA88B96487F}" type="presParOf" srcId="{D0DD3492-F182-6148-8BB0-25034D114140}" destId="{D729ED1D-3A60-B940-B845-E1031C050244}" srcOrd="11" destOrd="0" presId="urn:microsoft.com/office/officeart/2005/8/layout/radial6"/>
    <dgm:cxn modelId="{495AB935-38BD-014D-B0C3-D7AE71D8420D}" type="presParOf" srcId="{D0DD3492-F182-6148-8BB0-25034D114140}" destId="{AB33379B-05BE-554D-B817-FCBA2FFCEACE}" srcOrd="12" destOrd="0" presId="urn:microsoft.com/office/officeart/2005/8/layout/radial6"/>
    <dgm:cxn modelId="{C6F81B06-9F7B-284C-AE9E-3822B04A6BDC}" type="presParOf" srcId="{D0DD3492-F182-6148-8BB0-25034D114140}" destId="{81C74365-7AC1-124E-8051-0AC1A3C2AB61}" srcOrd="13" destOrd="0" presId="urn:microsoft.com/office/officeart/2005/8/layout/radial6"/>
    <dgm:cxn modelId="{002EAFBC-F694-604E-989C-50378587DA3D}" type="presParOf" srcId="{D0DD3492-F182-6148-8BB0-25034D114140}" destId="{33B9D0FC-E89A-6F48-92CF-9FEE87BD459A}" srcOrd="14" destOrd="0" presId="urn:microsoft.com/office/officeart/2005/8/layout/radial6"/>
    <dgm:cxn modelId="{6B8F00F2-68FD-F04B-AC8B-4EF55AF2DA42}" type="presParOf" srcId="{D0DD3492-F182-6148-8BB0-25034D114140}" destId="{BE5FF36B-0E26-8C4F-AD07-F53E0016A366}" srcOrd="15" destOrd="0" presId="urn:microsoft.com/office/officeart/2005/8/layout/radial6"/>
    <dgm:cxn modelId="{0F587472-2341-5C45-B107-D18EEA77A997}" type="presParOf" srcId="{D0DD3492-F182-6148-8BB0-25034D114140}" destId="{DA8759F6-254B-444F-AACF-935155CDD6C6}" srcOrd="16" destOrd="0" presId="urn:microsoft.com/office/officeart/2005/8/layout/radial6"/>
    <dgm:cxn modelId="{BC4E1E6C-E55B-8842-8999-DFE3A972DBBA}" type="presParOf" srcId="{D0DD3492-F182-6148-8BB0-25034D114140}" destId="{0958638A-65BA-B944-84DB-ED1519993A9A}" srcOrd="17" destOrd="0" presId="urn:microsoft.com/office/officeart/2005/8/layout/radial6"/>
    <dgm:cxn modelId="{39908F82-F0E5-FC4A-9360-3A30686153D8}" type="presParOf" srcId="{D0DD3492-F182-6148-8BB0-25034D114140}" destId="{F95E27B1-F141-4849-B1FC-63686C4FF2A2}" srcOrd="18" destOrd="0" presId="urn:microsoft.com/office/officeart/2005/8/layout/radial6"/>
    <dgm:cxn modelId="{CC86B033-7933-FD4A-9CEC-CAEFC59B64F7}" type="presParOf" srcId="{D0DD3492-F182-6148-8BB0-25034D114140}" destId="{908255B1-7119-E044-A9D6-268842F00215}" srcOrd="19" destOrd="0" presId="urn:microsoft.com/office/officeart/2005/8/layout/radial6"/>
    <dgm:cxn modelId="{4BDCE3E4-EF31-0547-AB9E-A8A98192F699}" type="presParOf" srcId="{D0DD3492-F182-6148-8BB0-25034D114140}" destId="{7171596C-2051-F54C-87C7-5F7D72536E8A}" srcOrd="20" destOrd="0" presId="urn:microsoft.com/office/officeart/2005/8/layout/radial6"/>
    <dgm:cxn modelId="{E9BD19D5-FAA7-884D-9480-AB1746911FD4}" type="presParOf" srcId="{D0DD3492-F182-6148-8BB0-25034D114140}" destId="{DD51995F-412A-734D-B9D6-5C11101F64B1}" srcOrd="21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C6B3BA-E036-E64C-AD75-705B4ABEF12E}">
      <dsp:nvSpPr>
        <dsp:cNvPr id="0" name=""/>
        <dsp:cNvSpPr/>
      </dsp:nvSpPr>
      <dsp:spPr>
        <a:xfrm>
          <a:off x="375538" y="316349"/>
          <a:ext cx="3071157" cy="959736"/>
        </a:xfrm>
        <a:prstGeom prst="rect">
          <a:avLst/>
        </a:prstGeom>
        <a:solidFill>
          <a:schemeClr val="accent2">
            <a:lumMod val="10000"/>
            <a:lumOff val="90000"/>
            <a:alpha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50062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600" b="1" kern="1200" dirty="0" smtClean="0"/>
            <a:t>No distraernos</a:t>
          </a:r>
          <a:endParaRPr lang="es-ES" sz="1600" b="1" kern="1200" dirty="0"/>
        </a:p>
      </dsp:txBody>
      <dsp:txXfrm>
        <a:off x="375538" y="316349"/>
        <a:ext cx="3071157" cy="959736"/>
      </dsp:txXfrm>
    </dsp:sp>
    <dsp:sp modelId="{CE5F9D76-DFEF-8745-8D59-62F5DC2F1820}">
      <dsp:nvSpPr>
        <dsp:cNvPr id="0" name=""/>
        <dsp:cNvSpPr/>
      </dsp:nvSpPr>
      <dsp:spPr>
        <a:xfrm>
          <a:off x="247574" y="177720"/>
          <a:ext cx="671815" cy="100772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7000" r="-47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2E7AA05-29D9-C641-94C3-430AAD20CD4A}">
      <dsp:nvSpPr>
        <dsp:cNvPr id="0" name=""/>
        <dsp:cNvSpPr/>
      </dsp:nvSpPr>
      <dsp:spPr>
        <a:xfrm>
          <a:off x="3802793" y="316349"/>
          <a:ext cx="3071157" cy="959736"/>
        </a:xfrm>
        <a:prstGeom prst="rect">
          <a:avLst/>
        </a:prstGeom>
        <a:solidFill>
          <a:schemeClr val="accent1">
            <a:lumMod val="40000"/>
            <a:lumOff val="60000"/>
            <a:alpha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50062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600" b="1" kern="1200" dirty="0" smtClean="0"/>
            <a:t>No interrumpir al que habla</a:t>
          </a:r>
          <a:endParaRPr lang="es-ES_tradnl" sz="1600" b="1" kern="1200" dirty="0"/>
        </a:p>
      </dsp:txBody>
      <dsp:txXfrm>
        <a:off x="3802793" y="316349"/>
        <a:ext cx="3071157" cy="959736"/>
      </dsp:txXfrm>
    </dsp:sp>
    <dsp:sp modelId="{9BAF2634-E920-DA41-BFAD-8EFDB12D6203}">
      <dsp:nvSpPr>
        <dsp:cNvPr id="0" name=""/>
        <dsp:cNvSpPr/>
      </dsp:nvSpPr>
      <dsp:spPr>
        <a:xfrm>
          <a:off x="3674828" y="177720"/>
          <a:ext cx="671815" cy="1007723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3000" r="-33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11938E3-4034-B646-9D03-63E3A6F9CA2F}">
      <dsp:nvSpPr>
        <dsp:cNvPr id="0" name=""/>
        <dsp:cNvSpPr/>
      </dsp:nvSpPr>
      <dsp:spPr>
        <a:xfrm>
          <a:off x="375538" y="1524551"/>
          <a:ext cx="3071157" cy="959736"/>
        </a:xfrm>
        <a:prstGeom prst="rect">
          <a:avLst/>
        </a:prstGeom>
        <a:solidFill>
          <a:schemeClr val="accent5">
            <a:lumMod val="40000"/>
            <a:lumOff val="60000"/>
            <a:alpha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50062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600" b="1" kern="1200" smtClean="0"/>
            <a:t>No juzgar</a:t>
          </a:r>
          <a:endParaRPr lang="es-ES_tradnl" sz="1600" b="1" kern="1200"/>
        </a:p>
      </dsp:txBody>
      <dsp:txXfrm>
        <a:off x="375538" y="1524551"/>
        <a:ext cx="3071157" cy="959736"/>
      </dsp:txXfrm>
    </dsp:sp>
    <dsp:sp modelId="{5CB1433F-711F-544A-A2EF-F4AE49071D02}">
      <dsp:nvSpPr>
        <dsp:cNvPr id="0" name=""/>
        <dsp:cNvSpPr/>
      </dsp:nvSpPr>
      <dsp:spPr>
        <a:xfrm>
          <a:off x="247574" y="1385922"/>
          <a:ext cx="671815" cy="100772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3000" r="-53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F6F34BA-ABE8-9B44-8718-770461B50A61}">
      <dsp:nvSpPr>
        <dsp:cNvPr id="0" name=""/>
        <dsp:cNvSpPr/>
      </dsp:nvSpPr>
      <dsp:spPr>
        <a:xfrm>
          <a:off x="3802793" y="1524551"/>
          <a:ext cx="3071157" cy="959736"/>
        </a:xfrm>
        <a:prstGeom prst="rect">
          <a:avLst/>
        </a:prstGeom>
        <a:solidFill>
          <a:srgbClr val="CCFFCC">
            <a:alpha val="4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50062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600" b="1" kern="1200" dirty="0" smtClean="0"/>
            <a:t>No ofrecer ayuda o soluciones prematuras</a:t>
          </a:r>
          <a:endParaRPr lang="es-ES_tradnl" sz="1600" b="1" kern="1200" dirty="0"/>
        </a:p>
      </dsp:txBody>
      <dsp:txXfrm>
        <a:off x="3802793" y="1524551"/>
        <a:ext cx="3071157" cy="959736"/>
      </dsp:txXfrm>
    </dsp:sp>
    <dsp:sp modelId="{FB14A123-D910-C04F-B659-812971BB9023}">
      <dsp:nvSpPr>
        <dsp:cNvPr id="0" name=""/>
        <dsp:cNvSpPr/>
      </dsp:nvSpPr>
      <dsp:spPr>
        <a:xfrm>
          <a:off x="3674828" y="1385922"/>
          <a:ext cx="671815" cy="1007723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9000" r="-29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5BC2CDC-A76E-984D-8945-A1E5E8CB3E41}">
      <dsp:nvSpPr>
        <dsp:cNvPr id="0" name=""/>
        <dsp:cNvSpPr/>
      </dsp:nvSpPr>
      <dsp:spPr>
        <a:xfrm>
          <a:off x="375538" y="2732753"/>
          <a:ext cx="3071157" cy="959736"/>
        </a:xfrm>
        <a:prstGeom prst="rect">
          <a:avLst/>
        </a:prstGeom>
        <a:solidFill>
          <a:srgbClr val="CCFFCC">
            <a:alpha val="4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50062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600" b="1" kern="1200" smtClean="0"/>
            <a:t>No rechazar lo que el otro esté sintiendo.</a:t>
          </a:r>
          <a:endParaRPr lang="es-ES_tradnl" sz="1600" b="1" kern="1200"/>
        </a:p>
      </dsp:txBody>
      <dsp:txXfrm>
        <a:off x="375538" y="2732753"/>
        <a:ext cx="3071157" cy="959736"/>
      </dsp:txXfrm>
    </dsp:sp>
    <dsp:sp modelId="{DBAA0FB8-FFED-0E4C-A316-F2DC35F4BE59}">
      <dsp:nvSpPr>
        <dsp:cNvPr id="0" name=""/>
        <dsp:cNvSpPr/>
      </dsp:nvSpPr>
      <dsp:spPr>
        <a:xfrm>
          <a:off x="247574" y="2594124"/>
          <a:ext cx="671815" cy="100772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3000" r="-33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1010E78-1ECA-2449-B8BC-E11A23E65FF8}">
      <dsp:nvSpPr>
        <dsp:cNvPr id="0" name=""/>
        <dsp:cNvSpPr/>
      </dsp:nvSpPr>
      <dsp:spPr>
        <a:xfrm>
          <a:off x="3802793" y="2732753"/>
          <a:ext cx="3071157" cy="959736"/>
        </a:xfrm>
        <a:prstGeom prst="rect">
          <a:avLst/>
        </a:prstGeom>
        <a:solidFill>
          <a:srgbClr val="7AFEFF">
            <a:alpha val="4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50062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600" b="1" kern="1200" dirty="0" smtClean="0"/>
            <a:t>No contar "tu historia" cuando el otro necesita hablarte.</a:t>
          </a:r>
          <a:endParaRPr lang="es-ES_tradnl" sz="1600" b="1" kern="1200" dirty="0"/>
        </a:p>
      </dsp:txBody>
      <dsp:txXfrm>
        <a:off x="3802793" y="2732753"/>
        <a:ext cx="3071157" cy="959736"/>
      </dsp:txXfrm>
    </dsp:sp>
    <dsp:sp modelId="{459142E0-EB76-D945-AE20-690DB8716AA7}">
      <dsp:nvSpPr>
        <dsp:cNvPr id="0" name=""/>
        <dsp:cNvSpPr/>
      </dsp:nvSpPr>
      <dsp:spPr>
        <a:xfrm>
          <a:off x="3674828" y="2594124"/>
          <a:ext cx="671815" cy="1007723"/>
        </a:xfrm>
        <a:prstGeom prst="rect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6000" r="-7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AC859E4-596C-3C47-9C66-E5FCE9F70635}">
      <dsp:nvSpPr>
        <dsp:cNvPr id="0" name=""/>
        <dsp:cNvSpPr/>
      </dsp:nvSpPr>
      <dsp:spPr>
        <a:xfrm>
          <a:off x="375538" y="3940955"/>
          <a:ext cx="3071157" cy="959736"/>
        </a:xfrm>
        <a:prstGeom prst="rect">
          <a:avLst/>
        </a:prstGeom>
        <a:solidFill>
          <a:srgbClr val="FFFF00">
            <a:alpha val="4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50062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600" b="1" kern="1200" smtClean="0"/>
            <a:t>No contraargumentar.</a:t>
          </a:r>
          <a:endParaRPr lang="es-ES_tradnl" sz="1600" b="1" kern="1200"/>
        </a:p>
      </dsp:txBody>
      <dsp:txXfrm>
        <a:off x="375538" y="3940955"/>
        <a:ext cx="3071157" cy="959736"/>
      </dsp:txXfrm>
    </dsp:sp>
    <dsp:sp modelId="{4CC75C0F-0A30-A946-ACC9-D60F00B5D41A}">
      <dsp:nvSpPr>
        <dsp:cNvPr id="0" name=""/>
        <dsp:cNvSpPr/>
      </dsp:nvSpPr>
      <dsp:spPr>
        <a:xfrm>
          <a:off x="247574" y="3802326"/>
          <a:ext cx="671815" cy="100772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5000" r="-45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4482DA8-A953-7A45-A038-FAC79C56DF94}">
      <dsp:nvSpPr>
        <dsp:cNvPr id="0" name=""/>
        <dsp:cNvSpPr/>
      </dsp:nvSpPr>
      <dsp:spPr>
        <a:xfrm>
          <a:off x="3802793" y="3940955"/>
          <a:ext cx="3071157" cy="959736"/>
        </a:xfrm>
        <a:prstGeom prst="rect">
          <a:avLst/>
        </a:prstGeom>
        <a:solidFill>
          <a:srgbClr val="FD81EF">
            <a:alpha val="4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50062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600" b="1" kern="1200" dirty="0" smtClean="0"/>
            <a:t>Evitar el "síndrome del experto”.</a:t>
          </a:r>
          <a:endParaRPr lang="es-ES_tradnl" sz="1600" b="1" kern="1200" dirty="0"/>
        </a:p>
      </dsp:txBody>
      <dsp:txXfrm>
        <a:off x="3802793" y="3940955"/>
        <a:ext cx="3071157" cy="959736"/>
      </dsp:txXfrm>
    </dsp:sp>
    <dsp:sp modelId="{58618C98-CD74-6544-85D4-CB8D70A31BE1}">
      <dsp:nvSpPr>
        <dsp:cNvPr id="0" name=""/>
        <dsp:cNvSpPr/>
      </dsp:nvSpPr>
      <dsp:spPr>
        <a:xfrm>
          <a:off x="3674828" y="3802326"/>
          <a:ext cx="671815" cy="1007723"/>
        </a:xfrm>
        <a:prstGeom prst="rect">
          <a:avLst/>
        </a:prstGeom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7000" r="-57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111DC4-EEA0-B641-99DD-C4DC8B9296BB}">
      <dsp:nvSpPr>
        <dsp:cNvPr id="0" name=""/>
        <dsp:cNvSpPr/>
      </dsp:nvSpPr>
      <dsp:spPr>
        <a:xfrm>
          <a:off x="2291077" y="0"/>
          <a:ext cx="2539253" cy="2539253"/>
        </a:xfrm>
        <a:prstGeom prst="triangle">
          <a:avLst/>
        </a:prstGeom>
        <a:solidFill>
          <a:srgbClr val="0000FF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NECESIDAD</a:t>
          </a:r>
          <a:endParaRPr lang="es-ES" sz="1600" b="1" kern="1200" dirty="0"/>
        </a:p>
      </dsp:txBody>
      <dsp:txXfrm>
        <a:off x="2925890" y="1269627"/>
        <a:ext cx="1269627" cy="1269626"/>
      </dsp:txXfrm>
    </dsp:sp>
    <dsp:sp modelId="{2B36BDB9-871B-6F4D-A8F5-8EDD92C6AFBB}">
      <dsp:nvSpPr>
        <dsp:cNvPr id="0" name=""/>
        <dsp:cNvSpPr/>
      </dsp:nvSpPr>
      <dsp:spPr>
        <a:xfrm>
          <a:off x="1021450" y="2539253"/>
          <a:ext cx="2539253" cy="2539253"/>
        </a:xfrm>
        <a:prstGeom prst="triangle">
          <a:avLst/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DESEO</a:t>
          </a:r>
          <a:endParaRPr lang="es-ES" sz="1600" b="1" kern="1200" dirty="0"/>
        </a:p>
      </dsp:txBody>
      <dsp:txXfrm>
        <a:off x="1656263" y="3808880"/>
        <a:ext cx="1269627" cy="1269626"/>
      </dsp:txXfrm>
    </dsp:sp>
    <dsp:sp modelId="{F81685FC-27B0-924B-8375-A0198E824759}">
      <dsp:nvSpPr>
        <dsp:cNvPr id="0" name=""/>
        <dsp:cNvSpPr/>
      </dsp:nvSpPr>
      <dsp:spPr>
        <a:xfrm rot="10800000">
          <a:off x="2291077" y="2539253"/>
          <a:ext cx="2539253" cy="2539253"/>
        </a:xfrm>
        <a:prstGeom prst="triangle">
          <a:avLst/>
        </a:prstGeom>
        <a:solidFill>
          <a:srgbClr val="FF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AMOR</a:t>
          </a:r>
          <a:endParaRPr lang="es-ES" sz="1600" b="1" kern="1200" dirty="0"/>
        </a:p>
      </dsp:txBody>
      <dsp:txXfrm rot="10800000">
        <a:off x="2925890" y="2539253"/>
        <a:ext cx="1269627" cy="1269626"/>
      </dsp:txXfrm>
    </dsp:sp>
    <dsp:sp modelId="{DE0F2609-B3B1-0342-87BC-45B3116D6B1D}">
      <dsp:nvSpPr>
        <dsp:cNvPr id="0" name=""/>
        <dsp:cNvSpPr/>
      </dsp:nvSpPr>
      <dsp:spPr>
        <a:xfrm>
          <a:off x="3560703" y="2539253"/>
          <a:ext cx="2539253" cy="2539253"/>
        </a:xfrm>
        <a:prstGeom prst="triangle">
          <a:avLst/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/>
            <a:t>PRESIÓN</a:t>
          </a:r>
          <a:endParaRPr lang="es-ES" sz="1600" b="1" kern="1200" dirty="0"/>
        </a:p>
      </dsp:txBody>
      <dsp:txXfrm>
        <a:off x="4195516" y="3808880"/>
        <a:ext cx="1269627" cy="126962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848653-64F1-934C-BBE1-A5A206175D6B}">
      <dsp:nvSpPr>
        <dsp:cNvPr id="0" name=""/>
        <dsp:cNvSpPr/>
      </dsp:nvSpPr>
      <dsp:spPr>
        <a:xfrm>
          <a:off x="2599313" y="2703926"/>
          <a:ext cx="1922779" cy="192277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DIALOGAR</a:t>
          </a:r>
          <a:endParaRPr lang="es-ES" sz="2000" kern="1200" dirty="0"/>
        </a:p>
      </dsp:txBody>
      <dsp:txXfrm>
        <a:off x="2880897" y="2985510"/>
        <a:ext cx="1359611" cy="1359611"/>
      </dsp:txXfrm>
    </dsp:sp>
    <dsp:sp modelId="{09D74B81-6A92-8042-91D5-1F8540F0D172}">
      <dsp:nvSpPr>
        <dsp:cNvPr id="0" name=""/>
        <dsp:cNvSpPr/>
      </dsp:nvSpPr>
      <dsp:spPr>
        <a:xfrm rot="11700000">
          <a:off x="885888" y="2899729"/>
          <a:ext cx="1680346" cy="547992"/>
        </a:xfrm>
        <a:prstGeom prst="leftArrow">
          <a:avLst>
            <a:gd name="adj1" fmla="val 60000"/>
            <a:gd name="adj2" fmla="val 50000"/>
          </a:avLst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8AE6E58-142B-0842-AD09-EA93D8B0B0A7}">
      <dsp:nvSpPr>
        <dsp:cNvPr id="0" name=""/>
        <dsp:cNvSpPr/>
      </dsp:nvSpPr>
      <dsp:spPr>
        <a:xfrm>
          <a:off x="1196" y="2225616"/>
          <a:ext cx="1826640" cy="1461312"/>
        </a:xfrm>
        <a:prstGeom prst="roundRect">
          <a:avLst>
            <a:gd name="adj" fmla="val 10000"/>
          </a:avLst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/>
            <a:t>CARIÑO</a:t>
          </a:r>
          <a:endParaRPr lang="es-ES" sz="2400" b="1" kern="1200" dirty="0"/>
        </a:p>
      </dsp:txBody>
      <dsp:txXfrm>
        <a:off x="43996" y="2268416"/>
        <a:ext cx="1741040" cy="1375712"/>
      </dsp:txXfrm>
    </dsp:sp>
    <dsp:sp modelId="{94F8AD66-F6A8-B14A-981B-CF70A266E5CB}">
      <dsp:nvSpPr>
        <dsp:cNvPr id="0" name=""/>
        <dsp:cNvSpPr/>
      </dsp:nvSpPr>
      <dsp:spPr>
        <a:xfrm rot="14700000">
          <a:off x="1917825" y="1669914"/>
          <a:ext cx="1680346" cy="547992"/>
        </a:xfrm>
        <a:prstGeom prst="leftArrow">
          <a:avLst>
            <a:gd name="adj1" fmla="val 60000"/>
            <a:gd name="adj2" fmla="val 50000"/>
          </a:avLst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3934218-3034-AD44-ADD2-AA2B3915A36D}">
      <dsp:nvSpPr>
        <dsp:cNvPr id="0" name=""/>
        <dsp:cNvSpPr/>
      </dsp:nvSpPr>
      <dsp:spPr>
        <a:xfrm>
          <a:off x="1489605" y="451799"/>
          <a:ext cx="1826640" cy="1461312"/>
        </a:xfrm>
        <a:prstGeom prst="roundRect">
          <a:avLst>
            <a:gd name="adj" fmla="val 10000"/>
          </a:avLst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/>
            <a:t>ACUERDOS</a:t>
          </a:r>
          <a:endParaRPr lang="es-ES" sz="2400" b="1" kern="1200" dirty="0"/>
        </a:p>
      </dsp:txBody>
      <dsp:txXfrm>
        <a:off x="1532405" y="494599"/>
        <a:ext cx="1741040" cy="1375712"/>
      </dsp:txXfrm>
    </dsp:sp>
    <dsp:sp modelId="{DA5468BE-86BC-9A4B-88E5-D32795C37511}">
      <dsp:nvSpPr>
        <dsp:cNvPr id="0" name=""/>
        <dsp:cNvSpPr/>
      </dsp:nvSpPr>
      <dsp:spPr>
        <a:xfrm rot="17700000">
          <a:off x="3523234" y="1669914"/>
          <a:ext cx="1680346" cy="547992"/>
        </a:xfrm>
        <a:prstGeom prst="leftArrow">
          <a:avLst>
            <a:gd name="adj1" fmla="val 60000"/>
            <a:gd name="adj2" fmla="val 50000"/>
          </a:avLst>
        </a:prstGeom>
        <a:solidFill>
          <a:srgbClr val="0000FF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6CE0F7C-2C42-AA4B-AEA1-FEE18D7B76DB}">
      <dsp:nvSpPr>
        <dsp:cNvPr id="0" name=""/>
        <dsp:cNvSpPr/>
      </dsp:nvSpPr>
      <dsp:spPr>
        <a:xfrm>
          <a:off x="3805160" y="451799"/>
          <a:ext cx="1826640" cy="1461312"/>
        </a:xfrm>
        <a:prstGeom prst="roundRect">
          <a:avLst>
            <a:gd name="adj" fmla="val 10000"/>
          </a:avLst>
        </a:prstGeom>
        <a:solidFill>
          <a:srgbClr val="0000FF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/>
            <a:t>OBJETIVOS</a:t>
          </a:r>
          <a:endParaRPr lang="es-ES" sz="2400" b="1" kern="1200" dirty="0"/>
        </a:p>
      </dsp:txBody>
      <dsp:txXfrm>
        <a:off x="3847960" y="494599"/>
        <a:ext cx="1741040" cy="1375712"/>
      </dsp:txXfrm>
    </dsp:sp>
    <dsp:sp modelId="{EB67A23C-E2E8-2D4E-BC14-48343D8AE974}">
      <dsp:nvSpPr>
        <dsp:cNvPr id="0" name=""/>
        <dsp:cNvSpPr/>
      </dsp:nvSpPr>
      <dsp:spPr>
        <a:xfrm rot="20700000">
          <a:off x="4555172" y="2899729"/>
          <a:ext cx="1680346" cy="547992"/>
        </a:xfrm>
        <a:prstGeom prst="leftArrow">
          <a:avLst>
            <a:gd name="adj1" fmla="val 60000"/>
            <a:gd name="adj2" fmla="val 50000"/>
          </a:avLst>
        </a:prstGeom>
        <a:solidFill>
          <a:srgbClr val="80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1C1644D-739D-DB4B-8467-CB9CF5565CFB}">
      <dsp:nvSpPr>
        <dsp:cNvPr id="0" name=""/>
        <dsp:cNvSpPr/>
      </dsp:nvSpPr>
      <dsp:spPr>
        <a:xfrm>
          <a:off x="5293569" y="2225616"/>
          <a:ext cx="1826640" cy="1461312"/>
        </a:xfrm>
        <a:prstGeom prst="roundRect">
          <a:avLst>
            <a:gd name="adj" fmla="val 10000"/>
          </a:avLst>
        </a:prstGeom>
        <a:solidFill>
          <a:srgbClr val="80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/>
            <a:t>FE</a:t>
          </a:r>
          <a:endParaRPr lang="es-ES" sz="2400" b="1" kern="1200" dirty="0"/>
        </a:p>
      </dsp:txBody>
      <dsp:txXfrm>
        <a:off x="5336369" y="2268416"/>
        <a:ext cx="1741040" cy="13757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6842BA-94C4-3047-B3D1-DBA83586BB6D}">
      <dsp:nvSpPr>
        <dsp:cNvPr id="0" name=""/>
        <dsp:cNvSpPr/>
      </dsp:nvSpPr>
      <dsp:spPr>
        <a:xfrm>
          <a:off x="1507082" y="206314"/>
          <a:ext cx="4094545" cy="1421981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BC8083-9B1B-DB48-A69E-0DB8EFD12CFA}">
      <dsp:nvSpPr>
        <dsp:cNvPr id="0" name=""/>
        <dsp:cNvSpPr/>
      </dsp:nvSpPr>
      <dsp:spPr>
        <a:xfrm>
          <a:off x="3163945" y="3688264"/>
          <a:ext cx="793516" cy="507850"/>
        </a:xfrm>
        <a:prstGeom prst="down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F442483A-CAE9-9B4B-AE02-5A7B9685D20C}">
      <dsp:nvSpPr>
        <dsp:cNvPr id="0" name=""/>
        <dsp:cNvSpPr/>
      </dsp:nvSpPr>
      <dsp:spPr>
        <a:xfrm>
          <a:off x="1656263" y="4094545"/>
          <a:ext cx="3808879" cy="9522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/>
            <a:t>Estilo de comunicación</a:t>
          </a:r>
          <a:endParaRPr lang="es-ES" sz="2400" b="1" kern="1200" dirty="0"/>
        </a:p>
      </dsp:txBody>
      <dsp:txXfrm>
        <a:off x="1656263" y="4094545"/>
        <a:ext cx="3808879" cy="952219"/>
      </dsp:txXfrm>
    </dsp:sp>
    <dsp:sp modelId="{CB17F8F1-8D94-8749-8A6B-0500CE7DD967}">
      <dsp:nvSpPr>
        <dsp:cNvPr id="0" name=""/>
        <dsp:cNvSpPr/>
      </dsp:nvSpPr>
      <dsp:spPr>
        <a:xfrm>
          <a:off x="2995719" y="1738118"/>
          <a:ext cx="1428329" cy="1428329"/>
        </a:xfrm>
        <a:prstGeom prst="ellipse">
          <a:avLst/>
        </a:prstGeom>
        <a:solidFill>
          <a:srgbClr val="FF0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b="1" kern="1200" dirty="0" smtClean="0"/>
            <a:t>AMOR</a:t>
          </a:r>
          <a:endParaRPr lang="es-ES" sz="2200" b="1" kern="1200" dirty="0"/>
        </a:p>
      </dsp:txBody>
      <dsp:txXfrm>
        <a:off x="3204893" y="1947292"/>
        <a:ext cx="1009981" cy="1009981"/>
      </dsp:txXfrm>
    </dsp:sp>
    <dsp:sp modelId="{38DA348D-8E4E-FE40-81B2-2911665667D3}">
      <dsp:nvSpPr>
        <dsp:cNvPr id="0" name=""/>
        <dsp:cNvSpPr/>
      </dsp:nvSpPr>
      <dsp:spPr>
        <a:xfrm>
          <a:off x="1973670" y="666553"/>
          <a:ext cx="1428329" cy="1428329"/>
        </a:xfrm>
        <a:prstGeom prst="ellipse">
          <a:avLst/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b="1" kern="1200" dirty="0" smtClean="0"/>
            <a:t>MIEDO</a:t>
          </a:r>
          <a:endParaRPr lang="es-ES" sz="2200" b="1" kern="1200" dirty="0"/>
        </a:p>
      </dsp:txBody>
      <dsp:txXfrm>
        <a:off x="2182844" y="875727"/>
        <a:ext cx="1009981" cy="1009981"/>
      </dsp:txXfrm>
    </dsp:sp>
    <dsp:sp modelId="{900C88D5-ED72-5F4A-9FF1-63C5D1574306}">
      <dsp:nvSpPr>
        <dsp:cNvPr id="0" name=""/>
        <dsp:cNvSpPr/>
      </dsp:nvSpPr>
      <dsp:spPr>
        <a:xfrm>
          <a:off x="3433740" y="321215"/>
          <a:ext cx="1428329" cy="1428329"/>
        </a:xfrm>
        <a:prstGeom prst="ellipse">
          <a:avLst/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b="1" kern="1200" dirty="0" smtClean="0"/>
            <a:t>DOLOR</a:t>
          </a:r>
          <a:endParaRPr lang="es-ES" sz="2200" b="1" kern="1200" dirty="0"/>
        </a:p>
      </dsp:txBody>
      <dsp:txXfrm>
        <a:off x="3642914" y="530389"/>
        <a:ext cx="1009981" cy="1009981"/>
      </dsp:txXfrm>
    </dsp:sp>
    <dsp:sp modelId="{83006E33-B22D-6141-9073-9FECB02CC870}">
      <dsp:nvSpPr>
        <dsp:cNvPr id="0" name=""/>
        <dsp:cNvSpPr/>
      </dsp:nvSpPr>
      <dsp:spPr>
        <a:xfrm>
          <a:off x="1338857" y="31740"/>
          <a:ext cx="4443692" cy="3554954"/>
        </a:xfrm>
        <a:prstGeom prst="funnel">
          <a:avLst/>
        </a:prstGeom>
        <a:solidFill>
          <a:srgbClr val="CCFFCC">
            <a:alpha val="4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179CC2-6D6A-404A-8C41-8DDBEB8D50D1}">
      <dsp:nvSpPr>
        <dsp:cNvPr id="0" name=""/>
        <dsp:cNvSpPr/>
      </dsp:nvSpPr>
      <dsp:spPr>
        <a:xfrm>
          <a:off x="1686349" y="2314525"/>
          <a:ext cx="1704864" cy="170514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9C65F4-3244-274C-81DB-3911BB91A878}">
      <dsp:nvSpPr>
        <dsp:cNvPr id="0" name=""/>
        <dsp:cNvSpPr/>
      </dsp:nvSpPr>
      <dsp:spPr>
        <a:xfrm>
          <a:off x="2773788" y="1058834"/>
          <a:ext cx="506332" cy="506007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9EE5158-529F-6341-82C3-93FB15FA7476}">
      <dsp:nvSpPr>
        <dsp:cNvPr id="0" name=""/>
        <dsp:cNvSpPr/>
      </dsp:nvSpPr>
      <dsp:spPr>
        <a:xfrm>
          <a:off x="1751866" y="2379959"/>
          <a:ext cx="1574543" cy="1574277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9000" b="-19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53BE8EE-70CD-B043-8BD2-619F238C5402}">
      <dsp:nvSpPr>
        <dsp:cNvPr id="0" name=""/>
        <dsp:cNvSpPr/>
      </dsp:nvSpPr>
      <dsp:spPr>
        <a:xfrm>
          <a:off x="3515126" y="2636664"/>
          <a:ext cx="892312" cy="89210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AF4A0C0-F031-674B-AC01-591FC80C8A56}">
      <dsp:nvSpPr>
        <dsp:cNvPr id="0" name=""/>
        <dsp:cNvSpPr/>
      </dsp:nvSpPr>
      <dsp:spPr>
        <a:xfrm>
          <a:off x="3567824" y="2689367"/>
          <a:ext cx="786915" cy="786990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0" b="-30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E0AF6FC-0E4B-344D-9264-20EC9AB8099A}">
      <dsp:nvSpPr>
        <dsp:cNvPr id="0" name=""/>
        <dsp:cNvSpPr/>
      </dsp:nvSpPr>
      <dsp:spPr>
        <a:xfrm>
          <a:off x="3166177" y="1377420"/>
          <a:ext cx="1143697" cy="114406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4C1E540-9574-AB42-AFE0-610530616A86}">
      <dsp:nvSpPr>
        <dsp:cNvPr id="0" name=""/>
        <dsp:cNvSpPr/>
      </dsp:nvSpPr>
      <dsp:spPr>
        <a:xfrm>
          <a:off x="4122582" y="1096436"/>
          <a:ext cx="374586" cy="374842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D6A5616-F28B-6D40-B215-4D975F730B21}">
      <dsp:nvSpPr>
        <dsp:cNvPr id="0" name=""/>
        <dsp:cNvSpPr/>
      </dsp:nvSpPr>
      <dsp:spPr>
        <a:xfrm>
          <a:off x="4497880" y="3532614"/>
          <a:ext cx="281295" cy="280983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07F7224-CE76-5548-9789-7E17A845ED56}">
      <dsp:nvSpPr>
        <dsp:cNvPr id="0" name=""/>
        <dsp:cNvSpPr/>
      </dsp:nvSpPr>
      <dsp:spPr>
        <a:xfrm>
          <a:off x="3226709" y="1437821"/>
          <a:ext cx="1023346" cy="1023265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E198942-9D6B-ED44-9C7D-6EF9FCEFE8C5}">
      <dsp:nvSpPr>
        <dsp:cNvPr id="0" name=""/>
        <dsp:cNvSpPr/>
      </dsp:nvSpPr>
      <dsp:spPr>
        <a:xfrm>
          <a:off x="0" y="1437821"/>
          <a:ext cx="2530235" cy="8216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" numCol="1" spcCol="1270" anchor="b" anchorCtr="0">
          <a:noAutofit/>
        </a:bodyPr>
        <a:lstStyle/>
        <a:p>
          <a:pPr lvl="0" algn="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 smtClean="0"/>
            <a:t>Me han dado agresión</a:t>
          </a:r>
          <a:endParaRPr lang="es-ES" sz="2300" kern="1200" dirty="0"/>
        </a:p>
      </dsp:txBody>
      <dsp:txXfrm>
        <a:off x="0" y="1437821"/>
        <a:ext cx="2530235" cy="821632"/>
      </dsp:txXfrm>
    </dsp:sp>
    <dsp:sp modelId="{3015A445-6BE8-5A49-AB60-46C693B00E72}">
      <dsp:nvSpPr>
        <dsp:cNvPr id="0" name=""/>
        <dsp:cNvSpPr/>
      </dsp:nvSpPr>
      <dsp:spPr>
        <a:xfrm>
          <a:off x="4591171" y="2689367"/>
          <a:ext cx="2530235" cy="7869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b="1" kern="1200" dirty="0" smtClean="0"/>
            <a:t>Busco compensaciones</a:t>
          </a:r>
          <a:endParaRPr lang="es-ES" sz="2300" b="1" kern="1200" dirty="0"/>
        </a:p>
      </dsp:txBody>
      <dsp:txXfrm>
        <a:off x="4591171" y="2689367"/>
        <a:ext cx="2530235" cy="786990"/>
      </dsp:txXfrm>
    </dsp:sp>
    <dsp:sp modelId="{922F787A-0150-AE4F-9F6D-E87BA28B6DFF}">
      <dsp:nvSpPr>
        <dsp:cNvPr id="0" name=""/>
        <dsp:cNvSpPr/>
      </dsp:nvSpPr>
      <dsp:spPr>
        <a:xfrm>
          <a:off x="4497880" y="1437821"/>
          <a:ext cx="2530235" cy="10232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 smtClean="0"/>
            <a:t>No me han dado cariño</a:t>
          </a:r>
          <a:endParaRPr lang="es-ES" sz="2300" kern="1200" dirty="0"/>
        </a:p>
      </dsp:txBody>
      <dsp:txXfrm>
        <a:off x="4497880" y="1437821"/>
        <a:ext cx="2530235" cy="102326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3EF95C-7312-FE4A-B5DC-B2366E34AA28}">
      <dsp:nvSpPr>
        <dsp:cNvPr id="0" name=""/>
        <dsp:cNvSpPr/>
      </dsp:nvSpPr>
      <dsp:spPr>
        <a:xfrm>
          <a:off x="1639717" y="244830"/>
          <a:ext cx="4858951" cy="1687449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11B692-73F2-8B41-9D9C-CA2E30A4B8C5}">
      <dsp:nvSpPr>
        <dsp:cNvPr id="0" name=""/>
        <dsp:cNvSpPr/>
      </dsp:nvSpPr>
      <dsp:spPr>
        <a:xfrm>
          <a:off x="3605898" y="4376823"/>
          <a:ext cx="941657" cy="602660"/>
        </a:xfrm>
        <a:prstGeom prst="down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226C67E-6379-8C4E-B984-8FA695001A6D}">
      <dsp:nvSpPr>
        <dsp:cNvPr id="0" name=""/>
        <dsp:cNvSpPr/>
      </dsp:nvSpPr>
      <dsp:spPr>
        <a:xfrm>
          <a:off x="1816749" y="4858951"/>
          <a:ext cx="4519955" cy="11299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100" b="1" kern="1200" dirty="0" smtClean="0"/>
            <a:t>RELACIÓN DE PAREJA</a:t>
          </a:r>
          <a:endParaRPr lang="es-ES" sz="3100" b="1" kern="1200" dirty="0"/>
        </a:p>
      </dsp:txBody>
      <dsp:txXfrm>
        <a:off x="1816749" y="4858951"/>
        <a:ext cx="4519955" cy="1129988"/>
      </dsp:txXfrm>
    </dsp:sp>
    <dsp:sp modelId="{1EAE6E26-C11D-B44A-8595-53E416F45083}">
      <dsp:nvSpPr>
        <dsp:cNvPr id="0" name=""/>
        <dsp:cNvSpPr/>
      </dsp:nvSpPr>
      <dsp:spPr>
        <a:xfrm>
          <a:off x="3406266" y="2062606"/>
          <a:ext cx="1694983" cy="1694983"/>
        </a:xfrm>
        <a:prstGeom prst="ellipse">
          <a:avLst/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/>
            <a:t>VIOLENCIA</a:t>
          </a:r>
          <a:endParaRPr lang="es-ES" sz="1200" b="1" kern="1200" dirty="0"/>
        </a:p>
      </dsp:txBody>
      <dsp:txXfrm>
        <a:off x="3654491" y="2310831"/>
        <a:ext cx="1198533" cy="1198533"/>
      </dsp:txXfrm>
    </dsp:sp>
    <dsp:sp modelId="{787568AE-66FA-4345-B325-5BAD41192F1A}">
      <dsp:nvSpPr>
        <dsp:cNvPr id="0" name=""/>
        <dsp:cNvSpPr/>
      </dsp:nvSpPr>
      <dsp:spPr>
        <a:xfrm>
          <a:off x="2193412" y="790992"/>
          <a:ext cx="1694983" cy="1694983"/>
        </a:xfrm>
        <a:prstGeom prst="ellipse">
          <a:avLst/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/>
            <a:t>SILENCIO</a:t>
          </a:r>
          <a:endParaRPr lang="es-ES" sz="1200" b="1" kern="1200" dirty="0"/>
        </a:p>
      </dsp:txBody>
      <dsp:txXfrm>
        <a:off x="2441637" y="1039217"/>
        <a:ext cx="1198533" cy="1198533"/>
      </dsp:txXfrm>
    </dsp:sp>
    <dsp:sp modelId="{1A52F1C5-7DEC-8540-85FB-FA890E85A6F7}">
      <dsp:nvSpPr>
        <dsp:cNvPr id="0" name=""/>
        <dsp:cNvSpPr/>
      </dsp:nvSpPr>
      <dsp:spPr>
        <a:xfrm>
          <a:off x="3926061" y="381182"/>
          <a:ext cx="1694983" cy="169498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/>
            <a:t>DESCONFIANZA</a:t>
          </a:r>
          <a:endParaRPr lang="es-ES" sz="1200" b="1" kern="1200" dirty="0"/>
        </a:p>
      </dsp:txBody>
      <dsp:txXfrm>
        <a:off x="4174286" y="629407"/>
        <a:ext cx="1198533" cy="1198533"/>
      </dsp:txXfrm>
    </dsp:sp>
    <dsp:sp modelId="{4DEC118A-5C90-F640-9019-A3C45A6024D0}">
      <dsp:nvSpPr>
        <dsp:cNvPr id="0" name=""/>
        <dsp:cNvSpPr/>
      </dsp:nvSpPr>
      <dsp:spPr>
        <a:xfrm>
          <a:off x="1440086" y="37666"/>
          <a:ext cx="5273281" cy="4218624"/>
        </a:xfrm>
        <a:prstGeom prst="funnel">
          <a:avLst/>
        </a:prstGeom>
        <a:solidFill>
          <a:srgbClr val="FFFF00">
            <a:alpha val="4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2DF564-1D12-A445-9198-C441CBD557D2}">
      <dsp:nvSpPr>
        <dsp:cNvPr id="0" name=""/>
        <dsp:cNvSpPr/>
      </dsp:nvSpPr>
      <dsp:spPr>
        <a:xfrm>
          <a:off x="1973525" y="68395"/>
          <a:ext cx="3282988" cy="3282988"/>
        </a:xfrm>
        <a:prstGeom prst="ellipse">
          <a:avLst/>
        </a:prstGeom>
        <a:solidFill>
          <a:srgbClr val="000090">
            <a:alpha val="50000"/>
          </a:srgb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b="1" kern="1200" dirty="0" smtClean="0"/>
            <a:t>PROFESIONAL</a:t>
          </a:r>
          <a:endParaRPr lang="es-ES" sz="2200" b="1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smtClean="0"/>
            <a:t>Sobrevivir</a:t>
          </a:r>
          <a:endParaRPr lang="es-E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smtClean="0"/>
            <a:t>Economía</a:t>
          </a:r>
          <a:endParaRPr lang="es-E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smtClean="0"/>
            <a:t>Prestigio, títulos</a:t>
          </a:r>
          <a:endParaRPr lang="es-E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smtClean="0"/>
            <a:t>Poder</a:t>
          </a:r>
          <a:endParaRPr lang="es-ES" sz="1700" kern="1200" dirty="0"/>
        </a:p>
      </dsp:txBody>
      <dsp:txXfrm>
        <a:off x="2411257" y="642918"/>
        <a:ext cx="2407524" cy="1477344"/>
      </dsp:txXfrm>
    </dsp:sp>
    <dsp:sp modelId="{FC5B83E2-3468-AC49-9DFD-5967A24F4F65}">
      <dsp:nvSpPr>
        <dsp:cNvPr id="0" name=""/>
        <dsp:cNvSpPr/>
      </dsp:nvSpPr>
      <dsp:spPr>
        <a:xfrm>
          <a:off x="3158136" y="2120263"/>
          <a:ext cx="3282988" cy="3282988"/>
        </a:xfrm>
        <a:prstGeom prst="ellipse">
          <a:avLst/>
        </a:prstGeom>
        <a:solidFill>
          <a:srgbClr val="008000">
            <a:alpha val="50000"/>
          </a:srgb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b="1" kern="1200" dirty="0" smtClean="0"/>
            <a:t>EMOCIONAL</a:t>
          </a:r>
          <a:endParaRPr lang="es-ES" sz="2200" b="1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b="0" kern="1200" dirty="0" err="1" smtClean="0"/>
            <a:t>Autoaceptación</a:t>
          </a:r>
          <a:endParaRPr lang="es-ES" sz="1700" b="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b="0" kern="1200" dirty="0" smtClean="0"/>
            <a:t>Aceptación del otro</a:t>
          </a:r>
          <a:endParaRPr lang="es-ES" sz="1700" b="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b="0" kern="1200" dirty="0" smtClean="0"/>
            <a:t>Conflictos</a:t>
          </a:r>
          <a:endParaRPr lang="es-ES" sz="1700" b="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b="0" kern="1200" dirty="0" smtClean="0"/>
            <a:t>Cariño</a:t>
          </a:r>
          <a:endParaRPr lang="es-ES" sz="1700" b="0" kern="1200" dirty="0"/>
        </a:p>
      </dsp:txBody>
      <dsp:txXfrm>
        <a:off x="4162184" y="2968368"/>
        <a:ext cx="1969792" cy="1805643"/>
      </dsp:txXfrm>
    </dsp:sp>
    <dsp:sp modelId="{7B748406-F001-0F4F-945C-D576E556C705}">
      <dsp:nvSpPr>
        <dsp:cNvPr id="0" name=""/>
        <dsp:cNvSpPr/>
      </dsp:nvSpPr>
      <dsp:spPr>
        <a:xfrm>
          <a:off x="788913" y="2120263"/>
          <a:ext cx="3282988" cy="3282988"/>
        </a:xfrm>
        <a:prstGeom prst="ellipse">
          <a:avLst/>
        </a:prstGeom>
        <a:solidFill>
          <a:srgbClr val="800000">
            <a:alpha val="50000"/>
          </a:srgb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b="1" kern="1200" dirty="0" smtClean="0"/>
            <a:t>ESPIRITUAL</a:t>
          </a:r>
          <a:endParaRPr lang="es-ES" sz="2200" b="1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b="0" kern="1200" dirty="0" smtClean="0"/>
            <a:t>Valores</a:t>
          </a:r>
          <a:endParaRPr lang="es-ES" sz="1700" b="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b="0" kern="1200" dirty="0" smtClean="0"/>
            <a:t>Fe y religión</a:t>
          </a:r>
          <a:endParaRPr lang="es-ES" sz="1700" b="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b="0" kern="1200" dirty="0" smtClean="0"/>
            <a:t>Gratuidad</a:t>
          </a:r>
          <a:endParaRPr lang="es-ES" sz="1700" b="0" kern="1200" dirty="0"/>
        </a:p>
      </dsp:txBody>
      <dsp:txXfrm>
        <a:off x="1098061" y="2968368"/>
        <a:ext cx="1969792" cy="180564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DBD129-EB8A-F446-B254-BA955BAE1793}">
      <dsp:nvSpPr>
        <dsp:cNvPr id="0" name=""/>
        <dsp:cNvSpPr/>
      </dsp:nvSpPr>
      <dsp:spPr>
        <a:xfrm>
          <a:off x="1355513" y="336496"/>
          <a:ext cx="4749235" cy="4749235"/>
        </a:xfrm>
        <a:prstGeom prst="pie">
          <a:avLst>
            <a:gd name="adj1" fmla="val 16200000"/>
            <a:gd name="adj2" fmla="val 198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DIOS</a:t>
          </a:r>
          <a:endParaRPr lang="es-ES" sz="1400" b="1" kern="1200" dirty="0"/>
        </a:p>
      </dsp:txBody>
      <dsp:txXfrm>
        <a:off x="3843208" y="943154"/>
        <a:ext cx="1243847" cy="961154"/>
      </dsp:txXfrm>
    </dsp:sp>
    <dsp:sp modelId="{CF323DDC-BA73-F04D-BC84-E99B965043FC}">
      <dsp:nvSpPr>
        <dsp:cNvPr id="0" name=""/>
        <dsp:cNvSpPr/>
      </dsp:nvSpPr>
      <dsp:spPr>
        <a:xfrm>
          <a:off x="1412051" y="434308"/>
          <a:ext cx="4749235" cy="4749235"/>
        </a:xfrm>
        <a:prstGeom prst="pie">
          <a:avLst>
            <a:gd name="adj1" fmla="val 19800000"/>
            <a:gd name="adj2" fmla="val 18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PADRES</a:t>
          </a:r>
          <a:endParaRPr lang="es-ES" sz="1400" b="1" kern="1200" dirty="0"/>
        </a:p>
      </dsp:txBody>
      <dsp:txXfrm>
        <a:off x="4634747" y="2356617"/>
        <a:ext cx="1300385" cy="932885"/>
      </dsp:txXfrm>
    </dsp:sp>
    <dsp:sp modelId="{4E56FBA7-6E2B-E747-AC3B-61C9925D83FB}">
      <dsp:nvSpPr>
        <dsp:cNvPr id="0" name=""/>
        <dsp:cNvSpPr/>
      </dsp:nvSpPr>
      <dsp:spPr>
        <a:xfrm>
          <a:off x="1355513" y="532119"/>
          <a:ext cx="4749235" cy="4749235"/>
        </a:xfrm>
        <a:prstGeom prst="pie">
          <a:avLst>
            <a:gd name="adj1" fmla="val 1800000"/>
            <a:gd name="adj2" fmla="val 54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CULTURA</a:t>
          </a:r>
          <a:endParaRPr lang="es-ES" sz="1400" b="1" kern="1200" dirty="0"/>
        </a:p>
      </dsp:txBody>
      <dsp:txXfrm>
        <a:off x="3843208" y="3741811"/>
        <a:ext cx="1243847" cy="961154"/>
      </dsp:txXfrm>
    </dsp:sp>
    <dsp:sp modelId="{3AE73596-56C4-354D-890C-1EE17F3F25A2}">
      <dsp:nvSpPr>
        <dsp:cNvPr id="0" name=""/>
        <dsp:cNvSpPr/>
      </dsp:nvSpPr>
      <dsp:spPr>
        <a:xfrm>
          <a:off x="1242436" y="532119"/>
          <a:ext cx="4749235" cy="4749235"/>
        </a:xfrm>
        <a:prstGeom prst="pie">
          <a:avLst>
            <a:gd name="adj1" fmla="val 5400000"/>
            <a:gd name="adj2" fmla="val 90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EDUCACI</a:t>
          </a:r>
          <a:r>
            <a:rPr lang="es-ES" sz="1400" b="1" kern="1200" dirty="0" smtClean="0"/>
            <a:t>ÓN</a:t>
          </a:r>
          <a:endParaRPr lang="es-ES" sz="1400" b="1" kern="1200" dirty="0"/>
        </a:p>
      </dsp:txBody>
      <dsp:txXfrm>
        <a:off x="2260129" y="3741811"/>
        <a:ext cx="1243847" cy="961154"/>
      </dsp:txXfrm>
    </dsp:sp>
    <dsp:sp modelId="{AB413EDD-74CA-4F4E-9383-D9D5BF2073C4}">
      <dsp:nvSpPr>
        <dsp:cNvPr id="0" name=""/>
        <dsp:cNvSpPr/>
      </dsp:nvSpPr>
      <dsp:spPr>
        <a:xfrm>
          <a:off x="1185897" y="434308"/>
          <a:ext cx="4749235" cy="4749235"/>
        </a:xfrm>
        <a:prstGeom prst="pie">
          <a:avLst>
            <a:gd name="adj1" fmla="val 9000000"/>
            <a:gd name="adj2" fmla="val 126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DECISIONES</a:t>
          </a:r>
          <a:endParaRPr lang="es-ES" sz="1400" b="1" kern="1200" dirty="0"/>
        </a:p>
      </dsp:txBody>
      <dsp:txXfrm>
        <a:off x="1412051" y="2356617"/>
        <a:ext cx="1300385" cy="932885"/>
      </dsp:txXfrm>
    </dsp:sp>
    <dsp:sp modelId="{A8492F53-3CF1-3046-A447-80E9DD3002ED}">
      <dsp:nvSpPr>
        <dsp:cNvPr id="0" name=""/>
        <dsp:cNvSpPr/>
      </dsp:nvSpPr>
      <dsp:spPr>
        <a:xfrm>
          <a:off x="1242436" y="336496"/>
          <a:ext cx="4749235" cy="4749235"/>
        </a:xfrm>
        <a:prstGeom prst="pie">
          <a:avLst>
            <a:gd name="adj1" fmla="val 126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EXPERIENCIAS</a:t>
          </a:r>
          <a:endParaRPr lang="es-ES" sz="1400" b="1" kern="1200" dirty="0"/>
        </a:p>
      </dsp:txBody>
      <dsp:txXfrm>
        <a:off x="2260129" y="943154"/>
        <a:ext cx="1243847" cy="961154"/>
      </dsp:txXfrm>
    </dsp:sp>
    <dsp:sp modelId="{0A575F87-2A27-E140-8DB9-76C58DC12064}">
      <dsp:nvSpPr>
        <dsp:cNvPr id="0" name=""/>
        <dsp:cNvSpPr/>
      </dsp:nvSpPr>
      <dsp:spPr>
        <a:xfrm>
          <a:off x="1061339" y="42496"/>
          <a:ext cx="5337236" cy="5337236"/>
        </a:xfrm>
        <a:prstGeom prst="circularArrow">
          <a:avLst>
            <a:gd name="adj1" fmla="val 5085"/>
            <a:gd name="adj2" fmla="val 327528"/>
            <a:gd name="adj3" fmla="val 19472472"/>
            <a:gd name="adj4" fmla="val 16200251"/>
            <a:gd name="adj5" fmla="val 5932"/>
          </a:avLst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CE671E4-C682-2245-82D6-1C287266D309}">
      <dsp:nvSpPr>
        <dsp:cNvPr id="0" name=""/>
        <dsp:cNvSpPr/>
      </dsp:nvSpPr>
      <dsp:spPr>
        <a:xfrm>
          <a:off x="1117877" y="140307"/>
          <a:ext cx="5337236" cy="5337236"/>
        </a:xfrm>
        <a:prstGeom prst="circularArrow">
          <a:avLst>
            <a:gd name="adj1" fmla="val 5085"/>
            <a:gd name="adj2" fmla="val 327528"/>
            <a:gd name="adj3" fmla="val 1472472"/>
            <a:gd name="adj4" fmla="val 19800000"/>
            <a:gd name="adj5" fmla="val 5932"/>
          </a:avLst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1340722-7545-0345-A2B7-E26E3446D9FE}">
      <dsp:nvSpPr>
        <dsp:cNvPr id="0" name=""/>
        <dsp:cNvSpPr/>
      </dsp:nvSpPr>
      <dsp:spPr>
        <a:xfrm>
          <a:off x="1061339" y="238119"/>
          <a:ext cx="5337236" cy="5337236"/>
        </a:xfrm>
        <a:prstGeom prst="circularArrow">
          <a:avLst>
            <a:gd name="adj1" fmla="val 5085"/>
            <a:gd name="adj2" fmla="val 327528"/>
            <a:gd name="adj3" fmla="val 5072221"/>
            <a:gd name="adj4" fmla="val 1800000"/>
            <a:gd name="adj5" fmla="val 5932"/>
          </a:avLst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1D4A354-D2DD-DC4A-A360-093521CBCFA5}">
      <dsp:nvSpPr>
        <dsp:cNvPr id="0" name=""/>
        <dsp:cNvSpPr/>
      </dsp:nvSpPr>
      <dsp:spPr>
        <a:xfrm>
          <a:off x="948609" y="238119"/>
          <a:ext cx="5337236" cy="5337236"/>
        </a:xfrm>
        <a:prstGeom prst="circularArrow">
          <a:avLst>
            <a:gd name="adj1" fmla="val 5085"/>
            <a:gd name="adj2" fmla="val 327528"/>
            <a:gd name="adj3" fmla="val 8672472"/>
            <a:gd name="adj4" fmla="val 5400251"/>
            <a:gd name="adj5" fmla="val 5932"/>
          </a:avLst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2B54A7B-457A-9C49-A5DC-5552FCC886EB}">
      <dsp:nvSpPr>
        <dsp:cNvPr id="0" name=""/>
        <dsp:cNvSpPr/>
      </dsp:nvSpPr>
      <dsp:spPr>
        <a:xfrm>
          <a:off x="892070" y="140307"/>
          <a:ext cx="5337236" cy="5337236"/>
        </a:xfrm>
        <a:prstGeom prst="circularArrow">
          <a:avLst>
            <a:gd name="adj1" fmla="val 5085"/>
            <a:gd name="adj2" fmla="val 327528"/>
            <a:gd name="adj3" fmla="val 12272472"/>
            <a:gd name="adj4" fmla="val 9000000"/>
            <a:gd name="adj5" fmla="val 5932"/>
          </a:avLst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AFFEDE2-654E-DA4F-9DC5-49B2C50019C2}">
      <dsp:nvSpPr>
        <dsp:cNvPr id="0" name=""/>
        <dsp:cNvSpPr/>
      </dsp:nvSpPr>
      <dsp:spPr>
        <a:xfrm>
          <a:off x="948609" y="42496"/>
          <a:ext cx="5337236" cy="5337236"/>
        </a:xfrm>
        <a:prstGeom prst="circularArrow">
          <a:avLst>
            <a:gd name="adj1" fmla="val 5085"/>
            <a:gd name="adj2" fmla="val 327528"/>
            <a:gd name="adj3" fmla="val 15872221"/>
            <a:gd name="adj4" fmla="val 12600000"/>
            <a:gd name="adj5" fmla="val 5932"/>
          </a:avLst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F8E3D5-2B58-1A40-A8A4-5B8D42E798D2}">
      <dsp:nvSpPr>
        <dsp:cNvPr id="0" name=""/>
        <dsp:cNvSpPr/>
      </dsp:nvSpPr>
      <dsp:spPr>
        <a:xfrm>
          <a:off x="1021450" y="0"/>
          <a:ext cx="5078506" cy="5078506"/>
        </a:xfrm>
        <a:prstGeom prst="ellipse">
          <a:avLst/>
        </a:prstGeom>
        <a:solidFill>
          <a:srgbClr val="0000FF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 smtClean="0"/>
            <a:t>SEXO Y DINERO</a:t>
          </a:r>
          <a:endParaRPr lang="es-ES" sz="1700" b="1" kern="1200" dirty="0"/>
        </a:p>
      </dsp:txBody>
      <dsp:txXfrm>
        <a:off x="2850728" y="253925"/>
        <a:ext cx="1419950" cy="761775"/>
      </dsp:txXfrm>
    </dsp:sp>
    <dsp:sp modelId="{8D21B1C9-95D0-6345-A71C-1630873F4239}">
      <dsp:nvSpPr>
        <dsp:cNvPr id="0" name=""/>
        <dsp:cNvSpPr/>
      </dsp:nvSpPr>
      <dsp:spPr>
        <a:xfrm>
          <a:off x="1529301" y="1015701"/>
          <a:ext cx="4062804" cy="4062804"/>
        </a:xfrm>
        <a:prstGeom prst="ellipse">
          <a:avLst/>
        </a:prstGeom>
        <a:solidFill>
          <a:srgbClr val="660066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 smtClean="0"/>
            <a:t>GESTOS  Y POSTURAS</a:t>
          </a:r>
          <a:endParaRPr lang="es-ES" sz="1700" b="1" kern="1200" dirty="0"/>
        </a:p>
      </dsp:txBody>
      <dsp:txXfrm>
        <a:off x="2850728" y="1259469"/>
        <a:ext cx="1419950" cy="731304"/>
      </dsp:txXfrm>
    </dsp:sp>
    <dsp:sp modelId="{D70BDC16-6290-7145-A470-8E3CB8CDC096}">
      <dsp:nvSpPr>
        <dsp:cNvPr id="0" name=""/>
        <dsp:cNvSpPr/>
      </dsp:nvSpPr>
      <dsp:spPr>
        <a:xfrm>
          <a:off x="2037151" y="2031402"/>
          <a:ext cx="3047103" cy="3047103"/>
        </a:xfrm>
        <a:prstGeom prst="ellipse">
          <a:avLst/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 smtClean="0"/>
            <a:t>PALABRAS</a:t>
          </a:r>
          <a:endParaRPr lang="es-ES" sz="1700" b="1" kern="1200" dirty="0"/>
        </a:p>
      </dsp:txBody>
      <dsp:txXfrm>
        <a:off x="2850728" y="2259935"/>
        <a:ext cx="1419950" cy="685598"/>
      </dsp:txXfrm>
    </dsp:sp>
    <dsp:sp modelId="{77F7B787-0638-6747-B96B-81EA04D599DE}">
      <dsp:nvSpPr>
        <dsp:cNvPr id="0" name=""/>
        <dsp:cNvSpPr/>
      </dsp:nvSpPr>
      <dsp:spPr>
        <a:xfrm>
          <a:off x="2545002" y="3047103"/>
          <a:ext cx="2031402" cy="203140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 smtClean="0"/>
            <a:t>ÁNIMO</a:t>
          </a:r>
          <a:endParaRPr lang="es-ES" sz="1700" b="1" kern="1200" dirty="0"/>
        </a:p>
      </dsp:txBody>
      <dsp:txXfrm>
        <a:off x="2842494" y="3554954"/>
        <a:ext cx="1436418" cy="101570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549E1E-5899-9C45-9488-4D8E38D91FFC}">
      <dsp:nvSpPr>
        <dsp:cNvPr id="0" name=""/>
        <dsp:cNvSpPr/>
      </dsp:nvSpPr>
      <dsp:spPr>
        <a:xfrm>
          <a:off x="3290785" y="2429261"/>
          <a:ext cx="2969096" cy="2969096"/>
        </a:xfrm>
        <a:prstGeom prst="gear9">
          <a:avLst/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COMUNICACI</a:t>
          </a:r>
          <a:r>
            <a:rPr lang="es-ES" sz="1400" b="1" kern="1200" dirty="0" smtClean="0"/>
            <a:t>ÓN</a:t>
          </a:r>
          <a:endParaRPr lang="es-ES" sz="1400" b="1" kern="1200" dirty="0"/>
        </a:p>
      </dsp:txBody>
      <dsp:txXfrm>
        <a:off x="3887705" y="3124758"/>
        <a:ext cx="1775256" cy="1526176"/>
      </dsp:txXfrm>
    </dsp:sp>
    <dsp:sp modelId="{22A8DE09-A0EF-F24F-A32E-A95C853052C1}">
      <dsp:nvSpPr>
        <dsp:cNvPr id="0" name=""/>
        <dsp:cNvSpPr/>
      </dsp:nvSpPr>
      <dsp:spPr>
        <a:xfrm>
          <a:off x="1563311" y="1727474"/>
          <a:ext cx="2159343" cy="2159343"/>
        </a:xfrm>
        <a:prstGeom prst="gear6">
          <a:avLst/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CONFIANZA</a:t>
          </a:r>
          <a:endParaRPr lang="es-ES" sz="1400" b="1" kern="1200" dirty="0"/>
        </a:p>
      </dsp:txBody>
      <dsp:txXfrm>
        <a:off x="2106932" y="2274381"/>
        <a:ext cx="1072101" cy="1065529"/>
      </dsp:txXfrm>
    </dsp:sp>
    <dsp:sp modelId="{0029D57E-B23A-264A-A71C-285F31A6B19A}">
      <dsp:nvSpPr>
        <dsp:cNvPr id="0" name=""/>
        <dsp:cNvSpPr/>
      </dsp:nvSpPr>
      <dsp:spPr>
        <a:xfrm rot="20700000">
          <a:off x="2772763" y="237748"/>
          <a:ext cx="2115715" cy="2115715"/>
        </a:xfrm>
        <a:prstGeom prst="gear6">
          <a:avLst/>
        </a:prstGeom>
        <a:solidFill>
          <a:srgbClr val="580101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/>
            <a:t>CARIÑO</a:t>
          </a:r>
          <a:endParaRPr lang="es-ES" sz="1400" b="1" kern="1200" dirty="0"/>
        </a:p>
      </dsp:txBody>
      <dsp:txXfrm rot="-20700000">
        <a:off x="3236802" y="701786"/>
        <a:ext cx="1187638" cy="1187638"/>
      </dsp:txXfrm>
    </dsp:sp>
    <dsp:sp modelId="{C0ABAF68-BA36-2A41-BDF0-9719ABA5BAA2}">
      <dsp:nvSpPr>
        <dsp:cNvPr id="0" name=""/>
        <dsp:cNvSpPr/>
      </dsp:nvSpPr>
      <dsp:spPr>
        <a:xfrm>
          <a:off x="3075924" y="1973543"/>
          <a:ext cx="3800444" cy="3800444"/>
        </a:xfrm>
        <a:prstGeom prst="circularArrow">
          <a:avLst>
            <a:gd name="adj1" fmla="val 4687"/>
            <a:gd name="adj2" fmla="val 299029"/>
            <a:gd name="adj3" fmla="val 2538989"/>
            <a:gd name="adj4" fmla="val 15812957"/>
            <a:gd name="adj5" fmla="val 5469"/>
          </a:avLst>
        </a:prstGeom>
        <a:solidFill>
          <a:srgbClr val="00800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2C80503-D58C-494F-9AB7-401470B5D3DE}">
      <dsp:nvSpPr>
        <dsp:cNvPr id="0" name=""/>
        <dsp:cNvSpPr/>
      </dsp:nvSpPr>
      <dsp:spPr>
        <a:xfrm>
          <a:off x="1180895" y="1244526"/>
          <a:ext cx="2761260" cy="2761260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rgbClr val="000090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FBCD3BD-B0A7-304F-A71B-3B5ABF3FE6CD}">
      <dsp:nvSpPr>
        <dsp:cNvPr id="0" name=""/>
        <dsp:cNvSpPr/>
      </dsp:nvSpPr>
      <dsp:spPr>
        <a:xfrm>
          <a:off x="2283376" y="-230840"/>
          <a:ext cx="2977194" cy="2977194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rgbClr val="580101"/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51995F-412A-734D-B9D6-5C11101F64B1}">
      <dsp:nvSpPr>
        <dsp:cNvPr id="0" name=""/>
        <dsp:cNvSpPr/>
      </dsp:nvSpPr>
      <dsp:spPr>
        <a:xfrm>
          <a:off x="1268848" y="580097"/>
          <a:ext cx="4583709" cy="4583709"/>
        </a:xfrm>
        <a:prstGeom prst="blockArc">
          <a:avLst>
            <a:gd name="adj1" fmla="val 13114286"/>
            <a:gd name="adj2" fmla="val 16200000"/>
            <a:gd name="adj3" fmla="val 3904"/>
          </a:avLst>
        </a:prstGeom>
        <a:solidFill>
          <a:schemeClr val="accent2">
            <a:hueOff val="1143361"/>
            <a:satOff val="2221"/>
            <a:lumOff val="2823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5E27B1-F141-4849-B1FC-63686C4FF2A2}">
      <dsp:nvSpPr>
        <dsp:cNvPr id="0" name=""/>
        <dsp:cNvSpPr/>
      </dsp:nvSpPr>
      <dsp:spPr>
        <a:xfrm>
          <a:off x="1268848" y="580097"/>
          <a:ext cx="4583709" cy="4583709"/>
        </a:xfrm>
        <a:prstGeom prst="blockArc">
          <a:avLst>
            <a:gd name="adj1" fmla="val 10028571"/>
            <a:gd name="adj2" fmla="val 13114286"/>
            <a:gd name="adj3" fmla="val 3904"/>
          </a:avLst>
        </a:prstGeom>
        <a:solidFill>
          <a:schemeClr val="accent2">
            <a:hueOff val="952801"/>
            <a:satOff val="1851"/>
            <a:lumOff val="2353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5FF36B-0E26-8C4F-AD07-F53E0016A366}">
      <dsp:nvSpPr>
        <dsp:cNvPr id="0" name=""/>
        <dsp:cNvSpPr/>
      </dsp:nvSpPr>
      <dsp:spPr>
        <a:xfrm>
          <a:off x="1268848" y="580097"/>
          <a:ext cx="4583709" cy="4583709"/>
        </a:xfrm>
        <a:prstGeom prst="blockArc">
          <a:avLst>
            <a:gd name="adj1" fmla="val 6942857"/>
            <a:gd name="adj2" fmla="val 10028571"/>
            <a:gd name="adj3" fmla="val 3904"/>
          </a:avLst>
        </a:prstGeom>
        <a:solidFill>
          <a:schemeClr val="accent2">
            <a:hueOff val="762241"/>
            <a:satOff val="1481"/>
            <a:lumOff val="1882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33379B-05BE-554D-B817-FCBA2FFCEACE}">
      <dsp:nvSpPr>
        <dsp:cNvPr id="0" name=""/>
        <dsp:cNvSpPr/>
      </dsp:nvSpPr>
      <dsp:spPr>
        <a:xfrm>
          <a:off x="1268848" y="580097"/>
          <a:ext cx="4583709" cy="4583709"/>
        </a:xfrm>
        <a:prstGeom prst="blockArc">
          <a:avLst>
            <a:gd name="adj1" fmla="val 3857143"/>
            <a:gd name="adj2" fmla="val 6942857"/>
            <a:gd name="adj3" fmla="val 3904"/>
          </a:avLst>
        </a:prstGeom>
        <a:solidFill>
          <a:schemeClr val="accent2">
            <a:hueOff val="571681"/>
            <a:satOff val="1111"/>
            <a:lumOff val="1411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97574F-B021-4F49-B05B-C24DA1DF8F4D}">
      <dsp:nvSpPr>
        <dsp:cNvPr id="0" name=""/>
        <dsp:cNvSpPr/>
      </dsp:nvSpPr>
      <dsp:spPr>
        <a:xfrm>
          <a:off x="1268848" y="580097"/>
          <a:ext cx="4583709" cy="4583709"/>
        </a:xfrm>
        <a:prstGeom prst="blockArc">
          <a:avLst>
            <a:gd name="adj1" fmla="val 771429"/>
            <a:gd name="adj2" fmla="val 3857143"/>
            <a:gd name="adj3" fmla="val 3904"/>
          </a:avLst>
        </a:prstGeom>
        <a:solidFill>
          <a:schemeClr val="accent2">
            <a:hueOff val="381120"/>
            <a:satOff val="740"/>
            <a:lumOff val="941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E882E2-2B8F-1B4A-BE98-A446721F6C17}">
      <dsp:nvSpPr>
        <dsp:cNvPr id="0" name=""/>
        <dsp:cNvSpPr/>
      </dsp:nvSpPr>
      <dsp:spPr>
        <a:xfrm>
          <a:off x="1268848" y="580097"/>
          <a:ext cx="4583709" cy="4583709"/>
        </a:xfrm>
        <a:prstGeom prst="blockArc">
          <a:avLst>
            <a:gd name="adj1" fmla="val 19285714"/>
            <a:gd name="adj2" fmla="val 771429"/>
            <a:gd name="adj3" fmla="val 3904"/>
          </a:avLst>
        </a:prstGeom>
        <a:solidFill>
          <a:schemeClr val="accent2">
            <a:hueOff val="190560"/>
            <a:satOff val="370"/>
            <a:lumOff val="470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C31388-F659-7C47-A42B-16D08254CA9D}">
      <dsp:nvSpPr>
        <dsp:cNvPr id="0" name=""/>
        <dsp:cNvSpPr/>
      </dsp:nvSpPr>
      <dsp:spPr>
        <a:xfrm>
          <a:off x="1268848" y="580097"/>
          <a:ext cx="4583709" cy="4583709"/>
        </a:xfrm>
        <a:prstGeom prst="blockArc">
          <a:avLst>
            <a:gd name="adj1" fmla="val 16200000"/>
            <a:gd name="adj2" fmla="val 19285714"/>
            <a:gd name="adj3" fmla="val 3904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FB2865-BEF5-AB4B-B4B3-6252FA294BBB}">
      <dsp:nvSpPr>
        <dsp:cNvPr id="0" name=""/>
        <dsp:cNvSpPr/>
      </dsp:nvSpPr>
      <dsp:spPr>
        <a:xfrm>
          <a:off x="2673135" y="1984384"/>
          <a:ext cx="1775135" cy="17751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/>
            <a:t>comunicamos</a:t>
          </a:r>
          <a:endParaRPr lang="es-ES" sz="1300" b="1" kern="1200" dirty="0"/>
        </a:p>
      </dsp:txBody>
      <dsp:txXfrm>
        <a:off x="2933098" y="2244347"/>
        <a:ext cx="1255209" cy="1255209"/>
      </dsp:txXfrm>
    </dsp:sp>
    <dsp:sp modelId="{B6E8E858-4A96-444B-A6D9-3F5D1580782A}">
      <dsp:nvSpPr>
        <dsp:cNvPr id="0" name=""/>
        <dsp:cNvSpPr/>
      </dsp:nvSpPr>
      <dsp:spPr>
        <a:xfrm>
          <a:off x="2939405" y="3533"/>
          <a:ext cx="1242595" cy="124259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b="1" kern="1200" dirty="0" smtClean="0"/>
            <a:t>Contexto</a:t>
          </a:r>
          <a:endParaRPr lang="es-ES" sz="1100" b="1" kern="1200" dirty="0"/>
        </a:p>
      </dsp:txBody>
      <dsp:txXfrm>
        <a:off x="3121379" y="185507"/>
        <a:ext cx="878647" cy="878647"/>
      </dsp:txXfrm>
    </dsp:sp>
    <dsp:sp modelId="{9CC8EF81-18C8-D846-BC32-39B95EDAD1CE}">
      <dsp:nvSpPr>
        <dsp:cNvPr id="0" name=""/>
        <dsp:cNvSpPr/>
      </dsp:nvSpPr>
      <dsp:spPr>
        <a:xfrm>
          <a:off x="4696276" y="849597"/>
          <a:ext cx="1242595" cy="1242595"/>
        </a:xfrm>
        <a:prstGeom prst="ellipse">
          <a:avLst/>
        </a:prstGeom>
        <a:solidFill>
          <a:schemeClr val="accent2">
            <a:hueOff val="190560"/>
            <a:satOff val="370"/>
            <a:lumOff val="4706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b="1" kern="1200" dirty="0" smtClean="0"/>
            <a:t>Familia-hijos</a:t>
          </a:r>
          <a:endParaRPr lang="es-ES" sz="1100" b="1" kern="1200" dirty="0"/>
        </a:p>
      </dsp:txBody>
      <dsp:txXfrm>
        <a:off x="4878250" y="1031571"/>
        <a:ext cx="878647" cy="878647"/>
      </dsp:txXfrm>
    </dsp:sp>
    <dsp:sp modelId="{E56E4A4A-2293-E049-AAB2-C08CE6D3A34E}">
      <dsp:nvSpPr>
        <dsp:cNvPr id="0" name=""/>
        <dsp:cNvSpPr/>
      </dsp:nvSpPr>
      <dsp:spPr>
        <a:xfrm>
          <a:off x="5130187" y="2750685"/>
          <a:ext cx="1242595" cy="1242595"/>
        </a:xfrm>
        <a:prstGeom prst="ellipse">
          <a:avLst/>
        </a:prstGeom>
        <a:solidFill>
          <a:schemeClr val="accent2">
            <a:hueOff val="381120"/>
            <a:satOff val="740"/>
            <a:lumOff val="9412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b="1" kern="1200" dirty="0" smtClean="0"/>
            <a:t>Sentimientos</a:t>
          </a:r>
          <a:endParaRPr lang="es-ES" sz="1100" b="1" kern="1200" dirty="0"/>
        </a:p>
      </dsp:txBody>
      <dsp:txXfrm>
        <a:off x="5312161" y="2932659"/>
        <a:ext cx="878647" cy="878647"/>
      </dsp:txXfrm>
    </dsp:sp>
    <dsp:sp modelId="{0C677D1B-9F60-7840-8C4B-0B6EC90123F8}">
      <dsp:nvSpPr>
        <dsp:cNvPr id="0" name=""/>
        <dsp:cNvSpPr/>
      </dsp:nvSpPr>
      <dsp:spPr>
        <a:xfrm>
          <a:off x="3914395" y="4275240"/>
          <a:ext cx="1242595" cy="1242595"/>
        </a:xfrm>
        <a:prstGeom prst="ellipse">
          <a:avLst/>
        </a:prstGeom>
        <a:solidFill>
          <a:schemeClr val="accent2">
            <a:hueOff val="571681"/>
            <a:satOff val="1111"/>
            <a:lumOff val="14119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b="1" kern="1200" dirty="0" smtClean="0"/>
            <a:t>Conflictos</a:t>
          </a:r>
          <a:endParaRPr lang="es-ES" sz="1100" b="1" kern="1200" dirty="0"/>
        </a:p>
      </dsp:txBody>
      <dsp:txXfrm>
        <a:off x="4096369" y="4457214"/>
        <a:ext cx="878647" cy="878647"/>
      </dsp:txXfrm>
    </dsp:sp>
    <dsp:sp modelId="{81C74365-7AC1-124E-8051-0AC1A3C2AB61}">
      <dsp:nvSpPr>
        <dsp:cNvPr id="0" name=""/>
        <dsp:cNvSpPr/>
      </dsp:nvSpPr>
      <dsp:spPr>
        <a:xfrm>
          <a:off x="1964416" y="4275240"/>
          <a:ext cx="1242595" cy="1242595"/>
        </a:xfrm>
        <a:prstGeom prst="ellipse">
          <a:avLst/>
        </a:prstGeom>
        <a:solidFill>
          <a:schemeClr val="accent2">
            <a:hueOff val="762241"/>
            <a:satOff val="1481"/>
            <a:lumOff val="18825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b="1" kern="1200" dirty="0" smtClean="0"/>
            <a:t>Alegrías</a:t>
          </a:r>
          <a:endParaRPr lang="es-ES" sz="1100" b="1" kern="1200" dirty="0"/>
        </a:p>
      </dsp:txBody>
      <dsp:txXfrm>
        <a:off x="2146390" y="4457214"/>
        <a:ext cx="878647" cy="878647"/>
      </dsp:txXfrm>
    </dsp:sp>
    <dsp:sp modelId="{DA8759F6-254B-444F-AACF-935155CDD6C6}">
      <dsp:nvSpPr>
        <dsp:cNvPr id="0" name=""/>
        <dsp:cNvSpPr/>
      </dsp:nvSpPr>
      <dsp:spPr>
        <a:xfrm>
          <a:off x="748624" y="2750685"/>
          <a:ext cx="1242595" cy="1242595"/>
        </a:xfrm>
        <a:prstGeom prst="ellipse">
          <a:avLst/>
        </a:prstGeom>
        <a:solidFill>
          <a:schemeClr val="accent2">
            <a:hueOff val="952801"/>
            <a:satOff val="1851"/>
            <a:lumOff val="23531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b="1" kern="1200" dirty="0" smtClean="0"/>
            <a:t>Valores</a:t>
          </a:r>
          <a:endParaRPr lang="es-ES" sz="1100" b="1" kern="1200" dirty="0"/>
        </a:p>
      </dsp:txBody>
      <dsp:txXfrm>
        <a:off x="930598" y="2932659"/>
        <a:ext cx="878647" cy="878647"/>
      </dsp:txXfrm>
    </dsp:sp>
    <dsp:sp modelId="{908255B1-7119-E044-A9D6-268842F00215}">
      <dsp:nvSpPr>
        <dsp:cNvPr id="0" name=""/>
        <dsp:cNvSpPr/>
      </dsp:nvSpPr>
      <dsp:spPr>
        <a:xfrm>
          <a:off x="1182535" y="849597"/>
          <a:ext cx="1242595" cy="1242595"/>
        </a:xfrm>
        <a:prstGeom prst="ellipse">
          <a:avLst/>
        </a:prstGeom>
        <a:solidFill>
          <a:schemeClr val="accent2">
            <a:hueOff val="1143361"/>
            <a:satOff val="2221"/>
            <a:lumOff val="28237"/>
            <a:alphaOff val="0"/>
          </a:schemeClr>
        </a:soli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b="1" kern="1200" dirty="0" smtClean="0"/>
            <a:t>Proyectos</a:t>
          </a:r>
          <a:endParaRPr lang="es-ES" sz="1100" b="1" kern="1200" dirty="0"/>
        </a:p>
      </dsp:txBody>
      <dsp:txXfrm>
        <a:off x="1364509" y="1031571"/>
        <a:ext cx="878647" cy="8786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BubblePictureList">
  <dgm:title val=""/>
  <dgm:desc val=""/>
  <dgm:catLst>
    <dgm:cat type="picture" pri="22000"/>
    <dgm:cat type="pictureconvert" pri="22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8"/>
      <dgm:chPref val="8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7423"/>
        </dgm:alg>
        <dgm:choose name="Name3">
          <dgm:if name="Name4" func="var" arg="dir" op="equ" val="norm">
            <dgm:constrLst>
              <dgm:constr type="primFontSz" for="des" ptType="node" op="equ" val="65"/>
              <dgm:constr type="l" for="ch" forName="parent_text_1" refType="w" fact="0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4305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.8709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4457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if>
          <dgm:else name="Name5">
            <dgm:constrLst>
              <dgm:constr type="primFontSz" for="des" ptType="node" op="equ" val="65"/>
              <dgm:constr type="l" for="ch" forName="parent_text_1" refType="w" fact="0.3543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1344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1525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else>
        </dgm:choose>
      </dgm:if>
      <dgm:if name="Name6" axis="ch" ptType="node" func="cnt" op="equ" val="2">
        <dgm:alg type="composite">
          <dgm:param type="ar" val="3.193"/>
        </dgm:alg>
        <dgm:choose name="Name7">
          <dgm:if name="Name8" func="var" arg="dir" op="equ" val="norm">
            <dgm:constrLst>
              <dgm:constr type="primFontSz" for="des" ptType="node" op="equ" val="65"/>
              <dgm:constr type="l" for="ch" forName="image_accent_1" refType="w" fact="0.2342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2434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parent_text_1" refType="w" fact="0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image_accent_2" refType="w" fact="0.5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5074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2" refType="w" fact="0.6447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accent_1" refType="w" fact="0.6316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if>
          <dgm:else name="Name9">
            <dgm:constrLst>
              <dgm:constr type="primFontSz" for="des" ptType="node" op="equ" val="65"/>
              <dgm:constr type="l" for="ch" forName="image_accent_2" refType="w" fact="0.3747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3821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1" refType="w" fact="0.6447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parent_text_2" refType="w" fact="0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image_accent_1" refType="w" fact="0.5263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5355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accent_1" refType="w" fact="0.3289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else>
        </dgm:choose>
      </dgm:if>
      <dgm:if name="Name10" axis="ch" ptType="node" func="cnt" op="equ" val="3">
        <dgm:alg type="composite">
          <dgm:param type="ar" val="2.4052"/>
        </dgm:alg>
        <dgm:choose name="Name11">
          <dgm:if name="Name12" func="var" arg="dir" op="equ" val="norm">
            <dgm:constrLst>
              <dgm:constr type="primFontSz" for="des" ptType="node" op="equ" val="65"/>
              <dgm:constr type="l" for="ch" forName="accent_3" refType="w" fact="0.6316"/>
              <dgm:constr type="t" for="ch" forName="accent_3" refType="h" fact="0.8355"/>
              <dgm:constr type="w" for="ch" forName="accent_3" refType="w" fact="0.0395"/>
              <dgm:constr type="h" for="ch" forName="accent_3" refType="h" fact="0.0949"/>
              <dgm:constr type="l" for="ch" forName="image_accent_2" refType="w" fact="0.4936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501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4446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531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2368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246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1" refType="w" fact="0.3895"/>
              <dgm:constr type="t" for="ch" forName="accent_1" refType="h" fact="0"/>
              <dgm:constr type="w" for="ch" forName="accent_1" refType="w" fact="0.0711"/>
              <dgm:constr type="h" for="ch" forName="accent_1" refType="h" fact="0.1709"/>
              <dgm:constr type="l" for="ch" forName="parent_text_2" refType="w" fact="0.6447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parent_text_3" refType="w" fact="0.6316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accent_2" refType="w" fact="0.5789"/>
              <dgm:constr type="t" for="ch" forName="accent_2" refType="h" fact="0.0127"/>
              <dgm:constr type="w" for="ch" forName="accent_2" refType="w" fact="0.0526"/>
              <dgm:constr type="h" for="ch" forName="accent_2" refType="h" fact="0.1266"/>
            </dgm:constrLst>
          </dgm:if>
          <dgm:else name="Name13">
            <dgm:constrLst>
              <dgm:constr type="primFontSz" for="des" ptType="node" op="equ" val="65"/>
              <dgm:constr type="l" for="ch" forName="accent_1" refType="w" fact="0.3289"/>
              <dgm:constr type="t" for="ch" forName="accent_1" refType="h" fact="0.8355"/>
              <dgm:constr type="w" for="ch" forName="accent_1" refType="w" fact="0.0395"/>
              <dgm:constr type="h" for="ch" forName="accent_1" refType="h" fact="0.0949"/>
              <dgm:constr type="l" for="ch" forName="image_accent_2" refType="w" fact="0.3811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3885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3947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032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5237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5329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.6447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2" refType="w" fact="0.5395"/>
              <dgm:constr type="t" for="ch" forName="accent_2" refType="h" fact="0"/>
              <dgm:constr type="w" for="ch" forName="accent_2" refType="w" fact="0.0711"/>
              <dgm:constr type="h" for="ch" forName="accent_2" refType="h" fact="0.1709"/>
              <dgm:constr type="l" for="ch" forName="parent_text_3" refType="w" fact="0.0132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parent_text_2" refType="w" fact="0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accent_3" refType="w" fact="0.3684"/>
              <dgm:constr type="t" for="ch" forName="accent_3" refType="h" fact="0.0127"/>
              <dgm:constr type="w" for="ch" forName="accent_3" refType="w" fact="0.0526"/>
              <dgm:constr type="h" for="ch" forName="accent_3" refType="h" fact="0.1266"/>
            </dgm:constrLst>
          </dgm:else>
        </dgm:choose>
      </dgm:if>
      <dgm:if name="Name14" axis="ch" ptType="node" func="cnt" op="equ" val="4">
        <dgm:alg type="composite">
          <dgm:param type="ar" val="1.6704"/>
        </dgm:alg>
        <dgm:choose name="Name15">
          <dgm:if name="Name16" func="var" arg="dir" op="equ" val="norm">
            <dgm:constrLst>
              <dgm:constr type="primFontSz" for="des" ptType="node" op="equ" val="65"/>
              <dgm:constr type="l" for="ch" forName="image_accent_4" refType="w" fact="0.4626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692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4936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501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4446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531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2368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246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38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6316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.6447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5347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6005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6005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6268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if>
          <dgm:else name="Name17">
            <dgm:constrLst>
              <dgm:constr type="primFontSz" for="des" ptType="node" op="equ" val="65"/>
              <dgm:constr type="l" for="ch" forName="image_accent_4" refType="w" fact="0.4248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314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3811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3885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3947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032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5237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5329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.6447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53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0132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4126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3732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0442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3337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else>
        </dgm:choose>
      </dgm:if>
      <dgm:if name="Name18" axis="ch" ptType="node" func="cnt" op="equ" val="5">
        <dgm:alg type="composite">
          <dgm:param type="ar" val="1.5076"/>
        </dgm:alg>
        <dgm:choose name="Name19">
          <dgm:if name="Name20" func="var" arg="dir" op="equ" val="norm">
            <dgm:constrLst>
              <dgm:constr type="primFontSz" for="des" ptType="node" op="equ" val="65"/>
              <dgm:constr type="l" for="ch" forName="image_accent_5" refType="w" fact="0.5301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5361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528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593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483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90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352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435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231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240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3813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6182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63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5878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6265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.6522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6136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if>
          <dgm:else name="Name21">
            <dgm:constrLst>
              <dgm:constr type="primFontSz" for="des" ptType="node" op="equ" val="65"/>
              <dgm:constr type="l" for="ch" forName="image_accent_5" refType="w" fact="0.3677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3738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37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434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394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01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075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158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533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542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.6522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5492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034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02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0644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322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3478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else>
        </dgm:choose>
      </dgm:if>
      <dgm:if name="Name22" axis="ch" ptType="node" func="cnt" op="equ" val="6">
        <dgm:alg type="composite">
          <dgm:param type="ar" val="1.1351"/>
        </dgm:alg>
        <dgm:choose name="Name23">
          <dgm:if name="Name24" func="var" arg="dir" op="equ" val="norm">
            <dgm:constrLst>
              <dgm:constr type="primFontSz" for="des" ptType="node" op="equ" val="65"/>
              <dgm:constr type="l" for="ch" forName="image_accent_6" refType="w" fact="0.3864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3957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5301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5361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528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593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483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90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352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435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231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2401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3813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63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5878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6265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.6522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6182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5538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0195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6182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if>
          <dgm:else name="Name25">
            <dgm:constrLst>
              <dgm:constr type="primFontSz" for="des" ptType="node" op="equ" val="65"/>
              <dgm:constr type="l" for="ch" forName="image_accent_6" refType="w" fact="0.4379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4471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3677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3738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37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434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394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01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075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158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533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5435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.6522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5492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02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0644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322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034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3766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6328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3431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else>
        </dgm:choose>
      </dgm:if>
      <dgm:if name="Name26" axis="ch" ptType="node" func="cnt" op="equ" val="7">
        <dgm:alg type="composite">
          <dgm:param type="ar" val="1.0352"/>
        </dgm:alg>
        <dgm:choose name="Name27">
          <dgm:if name="Name28" func="var" arg="dir" op="equ" val="norm">
            <dgm:constrLst>
              <dgm:constr type="primFontSz" for="des" ptType="node" op="equ" val="65"/>
              <dgm:constr type="l" for="ch" forName="accent_1" refType="w" fact="0.7553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2" refType="w" fact="0.483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90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352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435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4" refType="w" fact="0.4528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593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5" refType="w" fact="0.5301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5361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6" refType="w" fact="0.3864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3957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7" refType="w" fact="0.5291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5356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1" refType="w" fact="0.231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240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3813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63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5878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.6522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6182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02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6265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652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105"/>
              <dgm:constr type="t" for="ch" forName="parent_text_7" refType="h" fact="0.87"/>
              <dgm:constr type="w" for="ch" forName="parent_text_7" refType="w" fact="0.407"/>
              <dgm:constr type="h" for="ch" forName="parent_text_7" refType="h" fact="0.13"/>
              <dgm:constr type="l" for="ch" forName="accent_6" refType="w" fact="0.6136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if>
          <dgm:else name="Name29">
            <dgm:constrLst>
              <dgm:constr type="primFontSz" for="des" ptType="node" op="equ" val="65"/>
              <dgm:constr type="l" for="ch" forName="accent_1" refType="w" fact="0.2061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7" refType="w" fact="0.3606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3671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6" refType="w" fact="0.4379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4471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5" refType="w" fact="0.3677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3738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4" refType="w" fact="0.437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434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2" refType="w" fact="0.394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01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075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158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1" refType="w" fact="0.533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542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.6522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5492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02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0644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034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63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322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278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485"/>
              <dgm:constr type="t" for="ch" forName="parent_text_7" refType="h" fact="0.87"/>
              <dgm:constr type="w" for="ch" forName="parent_text_7" refType="w" fact="0.347"/>
              <dgm:constr type="h" for="ch" forName="parent_text_7" refType="h" fact="0.13"/>
              <dgm:constr type="l" for="ch" forName="accent_6" refType="w" fact="0.3478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else>
        </dgm:choose>
        <dgm:layoutNode name="accent_6" styleLbl="alignNode1">
          <dgm:alg type="sp"/>
          <dgm:shape xmlns:r="http://schemas.openxmlformats.org/officeDocument/2006/relationships" type="donut" r:blip="">
            <dgm:adjLst>
              <dgm:adj idx="1" val="0.0746"/>
            </dgm:adjLst>
          </dgm:shape>
          <dgm:presOf/>
        </dgm:layoutNode>
      </dgm:if>
      <dgm:else name="Name30">
        <dgm:alg type="composite">
          <dgm:param type="ar" val="0.9705"/>
        </dgm:alg>
        <dgm:choose name="Name31">
          <dgm:if name="Name32" func="var" arg="dir" op="equ" val="norm">
            <dgm:constrLst>
              <dgm:constr type="primFontSz" for="des" ptType="node" op="equ" val="65"/>
              <dgm:constr type="l" for="ch" forName="accent_1" refType="w" fact="0.7599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6182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6449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6538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5291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5356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3864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3957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5301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5361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528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593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483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90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352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435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231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240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3813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63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5878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7038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.6522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6182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02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6265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165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2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if>
          <dgm:else name="Name33">
            <dgm:constrLst>
              <dgm:constr type="primFontSz" for="des" ptType="node" op="equ" val="65"/>
              <dgm:constr type="l" for="ch" forName="accent_1" refType="w" fact="0.2014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3431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253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2619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3606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3671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4379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4471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3677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3738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37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434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394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01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075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158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533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542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.6522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5492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02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0635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2705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034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635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322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49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3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else>
        </dgm:choose>
      </dgm:else>
    </dgm:choose>
    <dgm:forEach name="wrapper" axis="self" ptType="parTrans">
      <dgm:forEach name="wrapper2" axis="self" ptType="sibTrans" st="2">
        <dgm:forEach name="imageAccentRepeat" axis="self">
          <dgm:layoutNode name="imageAccentRepeatNode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</dgm:forEach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forEach name="Name34" axis="ch" ptType="node" cnt="1">
      <dgm:layoutNode name="parent_text_1" styleLbl="revTx">
        <dgm:varLst>
          <dgm:chMax val="0"/>
          <dgm:chPref val="0"/>
          <dgm:bulletEnabled val="1"/>
        </dgm:varLst>
        <dgm:choose name="Name35">
          <dgm:if name="Name36" func="var" arg="dir" op="equ" val="norm">
            <dgm:alg type="tx">
              <dgm:param type="parTxLTRAlign" val="r"/>
              <dgm:param type="shpTxLTRAlignCh" val="r"/>
              <dgm:param type="txAnchorVert" val="b"/>
              <dgm:param type="lnSpCh" val="15"/>
            </dgm:alg>
          </dgm:if>
          <dgm:else name="Name37">
            <dgm:alg type="tx">
              <dgm:param type="parTxLTRAlign" val="l"/>
              <dgm:param type="shpTxLTRAlignCh" val="l"/>
              <dgm:param type="txAnchorVert" val="b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01"/>
        </dgm:constrLst>
        <dgm:ruleLst>
          <dgm:rule type="primFontSz" val="5" fact="NaN" max="NaN"/>
        </dgm:ruleLst>
      </dgm:layoutNode>
      <dgm:layoutNode name="image_accent_1">
        <dgm:alg type="sp"/>
        <dgm:shape xmlns:r="http://schemas.openxmlformats.org/officeDocument/2006/relationships" r:blip="">
          <dgm:adjLst/>
        </dgm:shape>
        <dgm:presOf/>
        <dgm:constrLst/>
        <dgm:forEach name="Name38" ref="imageAccentRepeat"/>
      </dgm:layoutNode>
      <dgm:layoutNode name="accent_1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39" axis="ch" ptType="sibTrans" hideLastTrans="0" cnt="1">
      <dgm:layoutNode name="image_1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</dgm:forEach>
    <dgm:forEach name="Name41" axis="ch" ptType="node" st="2" cnt="1">
      <dgm:layoutNode name="parent_text_2" styleLbl="revTx">
        <dgm:varLst>
          <dgm:chMax val="0"/>
          <dgm:chPref val="0"/>
          <dgm:bulletEnabled val="1"/>
        </dgm:varLst>
        <dgm:choose name="Name42">
          <dgm:if name="Name43" func="var" arg="dir" op="equ" val="norm">
            <dgm:alg type="tx">
              <dgm:param type="parTxLTRAlign" val="l"/>
              <dgm:param type="lnSpCh" val="15"/>
            </dgm:alg>
          </dgm:if>
          <dgm:else name="Name44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2">
        <dgm:alg type="sp"/>
        <dgm:shape xmlns:r="http://schemas.openxmlformats.org/officeDocument/2006/relationships" r:blip="">
          <dgm:adjLst/>
        </dgm:shape>
        <dgm:presOf/>
        <dgm:constrLst/>
        <dgm:forEach name="Name45" ref="imageAccentRepeat"/>
      </dgm:layoutNode>
    </dgm:forEach>
    <dgm:forEach name="Name46" axis="ch" ptType="sibTrans" hideLastTrans="0" st="2" cnt="1">
      <dgm:layoutNode name="image_2">
        <dgm:alg type="sp"/>
        <dgm:shape xmlns:r="http://schemas.openxmlformats.org/officeDocument/2006/relationships" r:blip="">
          <dgm:adjLst/>
        </dgm:shape>
        <dgm:presOf/>
        <dgm:constrLst/>
        <dgm:forEach name="Name47" ref="imageRepeat"/>
      </dgm:layoutNode>
    </dgm:forEach>
    <dgm:forEach name="Name48" axis="ch" ptType="node" st="3" cnt="1">
      <dgm:layoutNode name="image_accent_3">
        <dgm:alg type="sp"/>
        <dgm:shape xmlns:r="http://schemas.openxmlformats.org/officeDocument/2006/relationships" r:blip="">
          <dgm:adjLst/>
        </dgm:shape>
        <dgm:presOf/>
        <dgm:constrLst/>
        <dgm:forEach name="Name49" ref="imageAccentRepeat"/>
      </dgm:layoutNode>
      <dgm:layoutNode name="parent_text_3" styleLbl="revTx">
        <dgm:varLst>
          <dgm:chMax val="0"/>
          <dgm:chPref val="0"/>
          <dgm:bulletEnabled val="1"/>
        </dgm:varLst>
        <dgm:choose name="Name50">
          <dgm:if name="Name51" func="var" arg="dir" op="equ" val="norm">
            <dgm:alg type="tx">
              <dgm:param type="parTxLTRAlign" val="l"/>
              <dgm:param type="lnSpCh" val="15"/>
            </dgm:alg>
          </dgm:if>
          <dgm:else name="Name52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2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  <dgm:layoutNode name="accent_3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53" axis="ch" ptType="sibTrans" hideLastTrans="0" st="3" cnt="1">
      <dgm:layoutNode name="image_3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</dgm:forEach>
    <dgm:forEach name="Name55" axis="ch" ptType="node" st="4" cnt="1">
      <dgm:layoutNode name="image_accent_4">
        <dgm:alg type="sp"/>
        <dgm:shape xmlns:r="http://schemas.openxmlformats.org/officeDocument/2006/relationships" r:blip="">
          <dgm:adjLst/>
        </dgm:shape>
        <dgm:presOf/>
        <dgm:constrLst/>
        <dgm:forEach name="Name56" ref="imageAccentRepeat"/>
      </dgm:layoutNode>
      <dgm:layoutNode name="parent_text_4" styleLbl="revTx">
        <dgm:varLst>
          <dgm:chMax val="0"/>
          <dgm:chPref val="0"/>
          <dgm:bulletEnabled val="1"/>
        </dgm:varLst>
        <dgm:choose name="Name57">
          <dgm:if name="Name58" func="var" arg="dir" op="equ" val="norm">
            <dgm:alg type="tx">
              <dgm:param type="parTxLTRAlign" val="l"/>
              <dgm:param type="lnSpCh" val="15"/>
            </dgm:alg>
          </dgm:if>
          <dgm:else name="Name59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4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60" axis="ch" ptType="sibTrans" hideLastTrans="0" st="4" cnt="1">
      <dgm:layoutNode name="image_4">
        <dgm:alg type="sp"/>
        <dgm:shape xmlns:r="http://schemas.openxmlformats.org/officeDocument/2006/relationships" r:blip="">
          <dgm:adjLst/>
        </dgm:shape>
        <dgm:presOf/>
        <dgm:constrLst/>
        <dgm:forEach name="Name61" ref="imageRepeat"/>
      </dgm:layoutNode>
    </dgm:forEach>
    <dgm:forEach name="Name62" axis="ch" ptType="node" st="5" cnt="1">
      <dgm:layoutNode name="image_accent_5">
        <dgm:alg type="sp"/>
        <dgm:shape xmlns:r="http://schemas.openxmlformats.org/officeDocument/2006/relationships" r:blip="">
          <dgm:adjLst/>
        </dgm:shape>
        <dgm:presOf/>
        <dgm:constrLst/>
        <dgm:forEach name="Name63" ref="imageAccentRepeat"/>
      </dgm:layoutNode>
      <dgm:layoutNode name="parent_text_5" styleLbl="revTx">
        <dgm:varLst>
          <dgm:chMax val="0"/>
          <dgm:chPref val="0"/>
          <dgm:bulletEnabled val="1"/>
        </dgm:varLst>
        <dgm:choose name="Name64">
          <dgm:if name="Name65" func="var" arg="dir" op="equ" val="norm">
            <dgm:alg type="tx">
              <dgm:param type="parTxLTRAlign" val="l"/>
              <dgm:param type="lnSpCh" val="15"/>
            </dgm:alg>
          </dgm:if>
          <dgm:else name="Name66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sibTrans" hideLastTrans="0" st="5" cnt="1">
      <dgm:layoutNode name="image_5">
        <dgm:alg type="sp"/>
        <dgm:shape xmlns:r="http://schemas.openxmlformats.org/officeDocument/2006/relationships" r:blip="">
          <dgm:adjLst/>
        </dgm:shape>
        <dgm:presOf/>
        <dgm:constrLst/>
        <dgm:forEach name="Name68" ref="imageRepeat"/>
      </dgm:layoutNode>
    </dgm:forEach>
    <dgm:forEach name="Name69" axis="ch" ptType="node" st="6" cnt="1">
      <dgm:layoutNode name="parent_text_6" styleLbl="revTx">
        <dgm:varLst>
          <dgm:chMax val="0"/>
          <dgm:chPref val="0"/>
          <dgm:bulletEnabled val="1"/>
        </dgm:varLst>
        <dgm:choose name="Name70">
          <dgm:if name="Name71" func="var" arg="dir" op="equ" val="norm">
            <dgm:alg type="tx">
              <dgm:param type="parTxLTRAlign" val="r"/>
              <dgm:param type="shpTxLTRAlignCh" val="r"/>
              <dgm:param type="lnSpCh" val="15"/>
            </dgm:alg>
          </dgm:if>
          <dgm:else name="Name72">
            <dgm:alg type="tx">
              <dgm:param type="parTxLTRAlign" val="l"/>
              <dgm:param type="shpTxLTRAlignCh" val="l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6">
        <dgm:alg type="sp"/>
        <dgm:shape xmlns:r="http://schemas.openxmlformats.org/officeDocument/2006/relationships" r:blip="">
          <dgm:adjLst/>
        </dgm:shape>
        <dgm:presOf/>
        <dgm:constrLst/>
        <dgm:forEach name="Name73" ref="imageAccentRepeat"/>
      </dgm:layoutNode>
      <dgm:layoutNode name="accent_5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74" axis="ch" ptType="sibTrans" hideLastTrans="0" st="6" cnt="1">
      <dgm:layoutNode name="image_6">
        <dgm:alg type="sp"/>
        <dgm:shape xmlns:r="http://schemas.openxmlformats.org/officeDocument/2006/relationships" r:blip="">
          <dgm:adjLst/>
        </dgm:shape>
        <dgm:presOf/>
        <dgm:constrLst/>
        <dgm:forEach name="Name75" ref="imageRepeat"/>
      </dgm:layoutNode>
    </dgm:forEach>
    <dgm:forEach name="Name76" axis="ch" ptType="node" st="7" cnt="1">
      <dgm:layoutNode name="parent_text_7" styleLbl="revTx">
        <dgm:varLst>
          <dgm:chMax val="0"/>
          <dgm:chPref val="0"/>
          <dgm:bulletEnabled val="1"/>
        </dgm:varLst>
        <dgm:choose name="Name77">
          <dgm:if name="Name78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79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7">
        <dgm:alg type="sp"/>
        <dgm:shape xmlns:r="http://schemas.openxmlformats.org/officeDocument/2006/relationships" r:blip="">
          <dgm:adjLst/>
        </dgm:shape>
        <dgm:presOf/>
        <dgm:constrLst/>
        <dgm:forEach name="Name80" ref="imageAccentRepeat"/>
      </dgm:layoutNode>
    </dgm:forEach>
    <dgm:forEach name="Name81" axis="ch" ptType="sibTrans" hideLastTrans="0" st="7" cnt="1">
      <dgm:layoutNode name="image_7">
        <dgm:alg type="sp"/>
        <dgm:shape xmlns:r="http://schemas.openxmlformats.org/officeDocument/2006/relationships" r:blip="">
          <dgm:adjLst/>
        </dgm:shape>
        <dgm:presOf/>
        <dgm:constrLst/>
        <dgm:forEach name="Name82" ref="imageRepeat"/>
      </dgm:layoutNode>
    </dgm:forEach>
    <dgm:forEach name="Name83" axis="ch" ptType="node" st="8" cnt="1">
      <dgm:layoutNode name="parent_text_8" styleLbl="revTx">
        <dgm:varLst>
          <dgm:chMax val="0"/>
          <dgm:chPref val="0"/>
          <dgm:bulletEnabled val="1"/>
        </dgm:varLst>
        <dgm:choose name="Name84">
          <dgm:if name="Name85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86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8">
        <dgm:alg type="sp"/>
        <dgm:shape xmlns:r="http://schemas.openxmlformats.org/officeDocument/2006/relationships" r:blip="">
          <dgm:adjLst/>
        </dgm:shape>
        <dgm:presOf/>
        <dgm:constrLst/>
        <dgm:forEach name="Name87" ref="imageAccentRepeat"/>
      </dgm:layoutNode>
    </dgm:forEach>
    <dgm:forEach name="Name88" axis="ch" ptType="sibTrans" hideLastTrans="0" st="8" cnt="1">
      <dgm:layoutNode name="image_8">
        <dgm:alg type="sp"/>
        <dgm:shape xmlns:r="http://schemas.openxmlformats.org/officeDocument/2006/relationships" r:blip="">
          <dgm:adjLst/>
        </dgm:shape>
        <dgm:presOf/>
        <dgm:constrLst/>
        <dgm:forEach name="Name89" ref="imageRepeat"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0A3CEC-D942-B240-96B6-C19F9372E47C}" type="datetimeFigureOut">
              <a:rPr lang="es-ES" smtClean="0"/>
              <a:pPr/>
              <a:t>19/12/16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8DE02C-DD7D-9E4E-897F-B19C0323C3BF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250888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FF1BAE-9A81-4C41-9F70-0FF631FBBBF5}" type="datetimeFigureOut">
              <a:rPr lang="es-ES" smtClean="0"/>
              <a:pPr/>
              <a:t>19/12/16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B684BF-B369-5B48-ADD0-55E20A646408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131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3.jp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14594" y="5652348"/>
            <a:ext cx="7295792" cy="10486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rgbClr val="62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14593" y="215445"/>
            <a:ext cx="7295793" cy="796930"/>
          </a:xfrm>
          <a:solidFill>
            <a:srgbClr val="620000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4400" b="1" kern="1200" spc="200" baseline="0">
                <a:solidFill>
                  <a:srgbClr val="FFFF00"/>
                </a:solidFill>
                <a:latin typeface="Fray Gabriel Negrita"/>
                <a:ea typeface="+mn-ea"/>
                <a:cs typeface="Fray Gabriel Negrit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DOMINGO DE RESURRECCIÓN</a:t>
            </a:r>
            <a:endParaRPr dirty="0"/>
          </a:p>
        </p:txBody>
      </p:sp>
      <p:pic>
        <p:nvPicPr>
          <p:cNvPr id="9" name="Imagen 8" descr="aguarico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" t="2790" r="75044" b="3668"/>
          <a:stretch/>
        </p:blipFill>
        <p:spPr>
          <a:xfrm>
            <a:off x="119057" y="165840"/>
            <a:ext cx="1182356" cy="1452234"/>
          </a:xfrm>
          <a:prstGeom prst="rect">
            <a:avLst/>
          </a:prstGeom>
        </p:spPr>
      </p:pic>
      <p:sp>
        <p:nvSpPr>
          <p:cNvPr id="12" name="Rectángulo 11"/>
          <p:cNvSpPr/>
          <p:nvPr userDrawn="1"/>
        </p:nvSpPr>
        <p:spPr>
          <a:xfrm rot="16200000">
            <a:off x="-1935174" y="3957889"/>
            <a:ext cx="5239928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_tradnl" sz="2400" b="1" cap="none" spc="0" dirty="0" smtClean="0">
                <a:ln w="12700">
                  <a:solidFill>
                    <a:srgbClr val="62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Vicariato Apostólico de Aguarico</a:t>
            </a:r>
            <a:endParaRPr lang="es-ES_tradnl" sz="2400" b="1" cap="none" spc="0" dirty="0">
              <a:ln w="12700">
                <a:solidFill>
                  <a:srgbClr val="6200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0AD9B-AB66-F541-8B82-5B44E1D471A6}" type="datetime1">
              <a:rPr lang="es-EC" smtClean="0"/>
              <a:t>19/12/16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E1E96-702B-1A4B-BD8C-38C15771DA7F}" type="datetime1">
              <a:rPr lang="es-EC" smtClean="0"/>
              <a:t>19/12/16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71B7A-B359-CC4E-9044-88F48BD64688}" type="datetime1">
              <a:rPr lang="es-EC" smtClean="0"/>
              <a:t>19/12/16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46F8-F22E-6146-A51B-DE0FF469733A}" type="datetime1">
              <a:rPr lang="es-EC" smtClean="0"/>
              <a:t>19/12/16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052" y="990600"/>
            <a:ext cx="3566160" cy="5135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5914D-9DF3-AB42-AAD7-C08404C998C8}" type="datetime1">
              <a:rPr lang="es-EC" smtClean="0"/>
              <a:t>19/12/16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746811" y="268288"/>
            <a:ext cx="4114800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1365" y="6124014"/>
            <a:ext cx="1752600" cy="365125"/>
          </a:xfrm>
        </p:spPr>
        <p:txBody>
          <a:bodyPr/>
          <a:lstStyle>
            <a:lvl1pPr algn="l">
              <a:defRPr/>
            </a:lvl1pPr>
          </a:lstStyle>
          <a:p>
            <a:fld id="{0FD1391A-D10A-494A-ACEF-284DBE346EA7}" type="datetime1">
              <a:rPr lang="es-EC" smtClean="0"/>
              <a:t>19/12/16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38637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760258" y="990600"/>
            <a:ext cx="4096512" cy="561181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encima d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16775" y="268288"/>
            <a:ext cx="1639457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6858000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3949D-8FB0-DD4E-AEFB-6DD5161A6977}" type="datetime1">
              <a:rPr lang="es-EC" smtClean="0"/>
              <a:t>19/12/16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 imágenes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35471" y="268288"/>
            <a:ext cx="720761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3006726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EED56-8EA6-D041-9019-8E2B9A48D46D}" type="datetime1">
              <a:rPr lang="es-EC" smtClean="0"/>
              <a:t>19/12/16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3352800" y="268288"/>
            <a:ext cx="47019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/>
          </p:nvPr>
        </p:nvSpPr>
        <p:spPr>
          <a:xfrm>
            <a:off x="33528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/>
          </p:nvPr>
        </p:nvSpPr>
        <p:spPr>
          <a:xfrm>
            <a:off x="57505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062DC-AE62-4042-98AE-9A90C8C2AD41}" type="datetime1">
              <a:rPr lang="es-EC" smtClean="0"/>
              <a:t>19/12/16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43799" y="1035424"/>
            <a:ext cx="1322295" cy="5090739"/>
          </a:xfrm>
        </p:spPr>
        <p:txBody>
          <a:bodyPr vert="eaVert" anchor="t" anchorCtr="0"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35424"/>
            <a:ext cx="6019800" cy="510978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E1753-553A-5743-B605-855ADD1FC1A2}" type="datetime1">
              <a:rPr lang="es-EC" smtClean="0"/>
              <a:t>19/12/16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A2AA0DDA-B722-AC47-A2C6-2E198C717AAD}" type="datetime1">
              <a:rPr lang="es-EC" smtClean="0"/>
              <a:t>19/12/16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588"/>
            <a:ext cx="1646238" cy="16462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800">
              <a:solidFill>
                <a:srgbClr val="FFFFFF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agen 7" descr="FIRMA JESU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368425"/>
            <a:ext cx="52228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posición de imagen 2" descr="LOGO BREV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r="27603"/>
          <a:stretch>
            <a:fillRect/>
          </a:stretch>
        </p:blipFill>
        <p:spPr bwMode="auto">
          <a:xfrm>
            <a:off x="0" y="1709738"/>
            <a:ext cx="1646238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 descr="1SOL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703263"/>
            <a:ext cx="3476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565" y="268288"/>
            <a:ext cx="6913203" cy="714677"/>
          </a:xfrm>
        </p:spPr>
        <p:txBody>
          <a:bodyPr/>
          <a:lstStyle>
            <a:lvl1pPr>
              <a:defRPr sz="4400">
                <a:solidFill>
                  <a:srgbClr val="00009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565" y="1647471"/>
            <a:ext cx="6913203" cy="4954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2pPr>
            <a:lvl3pPr marL="4572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3pPr>
            <a:lvl4pPr marL="6858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4pPr>
            <a:lvl5pPr marL="9144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137400" y="811213"/>
            <a:ext cx="1752600" cy="365125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pPr>
              <a:defRPr/>
            </a:pPr>
            <a:fld id="{C66D75BF-5343-B44D-BC1C-A24AC7DC980F}" type="datetime1">
              <a:rPr lang="es-EC" smtClean="0"/>
              <a:t>19/12/16</a:t>
            </a:fld>
            <a:endParaRPr lang="es-E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34975" y="93663"/>
            <a:ext cx="8001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0C8C64B9-6356-F24D-9649-68B6093B2462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0447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588"/>
            <a:ext cx="1646238" cy="16462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800">
              <a:solidFill>
                <a:srgbClr val="FFFFFF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agen 7" descr="FIRMA JESU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368425"/>
            <a:ext cx="52228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posición de imagen 2" descr="LOGO BREV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r="27603"/>
          <a:stretch>
            <a:fillRect/>
          </a:stretch>
        </p:blipFill>
        <p:spPr bwMode="auto">
          <a:xfrm>
            <a:off x="0" y="1709738"/>
            <a:ext cx="1646238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 descr="1SOL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703263"/>
            <a:ext cx="3476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565" y="268288"/>
            <a:ext cx="6913203" cy="714677"/>
          </a:xfrm>
        </p:spPr>
        <p:txBody>
          <a:bodyPr/>
          <a:lstStyle>
            <a:lvl1pPr>
              <a:defRPr sz="4400">
                <a:solidFill>
                  <a:srgbClr val="00009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565" y="1647471"/>
            <a:ext cx="6913203" cy="4954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2pPr>
            <a:lvl3pPr marL="4572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3pPr>
            <a:lvl4pPr marL="6858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4pPr>
            <a:lvl5pPr marL="9144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137400" y="811213"/>
            <a:ext cx="1752600" cy="365125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pPr>
              <a:defRPr/>
            </a:pPr>
            <a:fld id="{2293C1FC-E542-424F-BC40-2F4CF2729765}" type="datetime1">
              <a:rPr lang="es-EC" smtClean="0"/>
              <a:t>19/12/16</a:t>
            </a:fld>
            <a:endParaRPr lang="es-E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34975" y="93663"/>
            <a:ext cx="8001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0C8C64B9-6356-F24D-9649-68B6093B2462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0447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588"/>
            <a:ext cx="1646238" cy="16462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800">
              <a:solidFill>
                <a:srgbClr val="FFFFFF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agen 7" descr="FIRMA JESU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368425"/>
            <a:ext cx="52228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posición de imagen 2" descr="LOGO BREV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r="27603"/>
          <a:stretch>
            <a:fillRect/>
          </a:stretch>
        </p:blipFill>
        <p:spPr bwMode="auto">
          <a:xfrm>
            <a:off x="0" y="1709738"/>
            <a:ext cx="1646238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 descr="1SOL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703263"/>
            <a:ext cx="3476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565" y="268288"/>
            <a:ext cx="6913203" cy="714677"/>
          </a:xfrm>
        </p:spPr>
        <p:txBody>
          <a:bodyPr/>
          <a:lstStyle>
            <a:lvl1pPr>
              <a:defRPr sz="4400">
                <a:solidFill>
                  <a:srgbClr val="00009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565" y="1647471"/>
            <a:ext cx="6913203" cy="4954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2pPr>
            <a:lvl3pPr marL="4572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3pPr>
            <a:lvl4pPr marL="6858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4pPr>
            <a:lvl5pPr marL="9144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137400" y="811213"/>
            <a:ext cx="1752600" cy="365125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pPr>
              <a:defRPr/>
            </a:pPr>
            <a:fld id="{9348B1A4-090A-B443-9ABA-DC3A00B822F3}" type="datetime1">
              <a:rPr lang="es-EC" smtClean="0"/>
              <a:t>19/12/16</a:t>
            </a:fld>
            <a:endParaRPr lang="es-E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34975" y="93663"/>
            <a:ext cx="8001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0C8C64B9-6356-F24D-9649-68B6093B2462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153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588"/>
            <a:ext cx="1646238" cy="16462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800">
              <a:solidFill>
                <a:srgbClr val="FFFFFF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agen 7" descr="FIRMA JESU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368425"/>
            <a:ext cx="52228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posición de imagen 2" descr="LOGO BREV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r="27603"/>
          <a:stretch>
            <a:fillRect/>
          </a:stretch>
        </p:blipFill>
        <p:spPr bwMode="auto">
          <a:xfrm>
            <a:off x="0" y="1709738"/>
            <a:ext cx="1646238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 descr="1SOL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703263"/>
            <a:ext cx="3476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565" y="268288"/>
            <a:ext cx="6913203" cy="714677"/>
          </a:xfrm>
        </p:spPr>
        <p:txBody>
          <a:bodyPr/>
          <a:lstStyle>
            <a:lvl1pPr>
              <a:defRPr sz="4400">
                <a:solidFill>
                  <a:srgbClr val="00009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565" y="1647471"/>
            <a:ext cx="6913203" cy="4954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2pPr>
            <a:lvl3pPr marL="4572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3pPr>
            <a:lvl4pPr marL="6858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4pPr>
            <a:lvl5pPr marL="9144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137400" y="811213"/>
            <a:ext cx="1752600" cy="365125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pPr>
              <a:defRPr/>
            </a:pPr>
            <a:fld id="{5173D6C8-DD1B-244C-A64F-369435282CE5}" type="datetime1">
              <a:rPr lang="es-EC" smtClean="0"/>
              <a:t>19/12/16</a:t>
            </a:fld>
            <a:endParaRPr lang="es-E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34975" y="93663"/>
            <a:ext cx="8001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0C8C64B9-6356-F24D-9649-68B6093B2462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153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1588"/>
            <a:ext cx="1646238" cy="16462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sz="1800">
              <a:solidFill>
                <a:srgbClr val="FFFFFF"/>
              </a:solidFill>
              <a:latin typeface="Century Gothic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Imagen 7" descr="FIRMA JESUS.jpg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368425"/>
            <a:ext cx="522287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Marcador de posición de imagen 2" descr="LOGO BREVE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3" r="27603"/>
          <a:stretch>
            <a:fillRect/>
          </a:stretch>
        </p:blipFill>
        <p:spPr bwMode="auto">
          <a:xfrm>
            <a:off x="0" y="1709738"/>
            <a:ext cx="1646238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9" descr="1SOL.jpg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703263"/>
            <a:ext cx="347663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565" y="268288"/>
            <a:ext cx="6913203" cy="714677"/>
          </a:xfrm>
        </p:spPr>
        <p:txBody>
          <a:bodyPr/>
          <a:lstStyle>
            <a:lvl1pPr>
              <a:defRPr sz="4400">
                <a:solidFill>
                  <a:srgbClr val="00009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565" y="1647471"/>
            <a:ext cx="6913203" cy="4954943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2pPr>
            <a:lvl3pPr marL="4572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3pPr>
            <a:lvl4pPr marL="6858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4pPr>
            <a:lvl5pPr marL="91440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7137400" y="811213"/>
            <a:ext cx="1752600" cy="365125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pPr>
              <a:defRPr/>
            </a:pPr>
            <a:fld id="{8DDAA850-FABA-6F44-8DA9-DCFEB3025D8D}" type="datetime1">
              <a:rPr lang="es-EC" smtClean="0"/>
              <a:t>19/12/16</a:t>
            </a:fld>
            <a:endParaRPr lang="es-E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34975" y="93663"/>
            <a:ext cx="8001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0C8C64B9-6356-F24D-9649-68B6093B2462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153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0"/>
            <a:ext cx="9144000" cy="1012375"/>
          </a:xfrm>
          <a:solidFill>
            <a:srgbClr val="620000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ts val="120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5400" b="1" kern="1200" spc="200" baseline="0">
                <a:solidFill>
                  <a:srgbClr val="FFFF00"/>
                </a:solidFill>
                <a:latin typeface="Fray Gabriel Negrita"/>
                <a:ea typeface="+mn-ea"/>
                <a:cs typeface="Fray Gabriel Negrit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DOMINGO DE RESURRECCIÓN</a:t>
            </a:r>
            <a:endParaRPr dirty="0"/>
          </a:p>
        </p:txBody>
      </p:sp>
      <p:sp>
        <p:nvSpPr>
          <p:cNvPr id="6" name="Subtitle 2"/>
          <p:cNvSpPr txBox="1">
            <a:spLocks/>
          </p:cNvSpPr>
          <p:nvPr userDrawn="1"/>
        </p:nvSpPr>
        <p:spPr>
          <a:xfrm>
            <a:off x="0" y="6434955"/>
            <a:ext cx="9144000" cy="287998"/>
          </a:xfrm>
          <a:prstGeom prst="rect">
            <a:avLst/>
          </a:prstGeom>
          <a:solidFill>
            <a:srgbClr val="620000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4400" b="1" kern="1200" spc="200" baseline="0">
                <a:solidFill>
                  <a:srgbClr val="FFFF00"/>
                </a:solidFill>
                <a:latin typeface="Fray Gabriel Negrita"/>
                <a:ea typeface="+mn-ea"/>
                <a:cs typeface="Fray Gabriel Negrita"/>
              </a:defRPr>
            </a:lvl1pPr>
            <a:lvl2pPr marL="457200" indent="0" algn="ctr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SzPct val="10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SzPct val="10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None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None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None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None/>
              <a:defRPr lang="en-US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_tradnl" sz="1200" spc="600" dirty="0" smtClean="0"/>
              <a:t>JESÚS  GARCÍA</a:t>
            </a:r>
            <a:endParaRPr lang="es-ES_tradnl" sz="1200" spc="600" dirty="0"/>
          </a:p>
        </p:txBody>
      </p:sp>
      <p:pic>
        <p:nvPicPr>
          <p:cNvPr id="4" name="Imagen 3" descr="1SOL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454" y="1012375"/>
            <a:ext cx="838607" cy="1054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83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 título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2560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399" y="4171950"/>
            <a:ext cx="5457919" cy="1085850"/>
          </a:xfrm>
        </p:spPr>
        <p:txBody>
          <a:bodyPr>
            <a:normAutofit/>
          </a:bodyPr>
          <a:lstStyle>
            <a:lvl1pPr>
              <a:defRPr sz="460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1" y="5257799"/>
            <a:ext cx="5457918" cy="618565"/>
          </a:xfrm>
        </p:spPr>
        <p:txBody>
          <a:bodyPr>
            <a:normAutofit/>
          </a:bodyPr>
          <a:lstStyle>
            <a:lvl1pPr marL="0" indent="0" algn="l">
              <a:spcBef>
                <a:spcPct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spcBef>
                <a:spcPct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89965"/>
            <a:ext cx="5499847" cy="365125"/>
          </a:xfrm>
        </p:spPr>
        <p:txBody>
          <a:bodyPr/>
          <a:lstStyle>
            <a:lvl1pPr>
              <a:defRPr sz="2200" b="0" baseline="0">
                <a:solidFill>
                  <a:schemeClr val="bg1"/>
                </a:solidFill>
              </a:defRPr>
            </a:lvl1pPr>
          </a:lstStyle>
          <a:p>
            <a:fld id="{079EC606-61E2-FD4F-8867-FCF235E94F4B}" type="datetime1">
              <a:rPr lang="es-EC" smtClean="0"/>
              <a:t>19/12/16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3847" y="6356350"/>
            <a:ext cx="473411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5459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200400" y="2877671"/>
            <a:ext cx="5646867" cy="128016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, objetos e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2928" y="-4515"/>
            <a:ext cx="1498706" cy="1528515"/>
          </a:xfrm>
          <a:prstGeom prst="rect">
            <a:avLst/>
          </a:prstGeom>
          <a:solidFill>
            <a:srgbClr val="6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2741" y="131607"/>
            <a:ext cx="7215481" cy="843503"/>
          </a:xfrm>
        </p:spPr>
        <p:txBody>
          <a:bodyPr/>
          <a:lstStyle>
            <a:lvl1pPr>
              <a:defRPr sz="5000" b="1">
                <a:solidFill>
                  <a:srgbClr val="620000"/>
                </a:solidFill>
                <a:latin typeface="Fray Gabriel Negrita"/>
                <a:cs typeface="Fray Gabriel Negrita"/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2741" y="1524000"/>
            <a:ext cx="7121407" cy="5078506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240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-2928" y="1087659"/>
            <a:ext cx="149870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87E82084-2728-A544-A96D-F27266C0D160}" type="datetime1">
              <a:rPr lang="es-EC" smtClean="0"/>
              <a:t>19/12/16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35197" y="88212"/>
            <a:ext cx="1082399" cy="365125"/>
          </a:xfrm>
        </p:spPr>
        <p:txBody>
          <a:bodyPr/>
          <a:lstStyle>
            <a:lvl1pPr algn="ctr">
              <a:defRPr/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-2928" y="1524000"/>
            <a:ext cx="1498706" cy="5078506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dirty="0" smtClean="0"/>
              <a:t>Arrastre la imagen al marcador de posición o haga clic en el icono para agregar</a:t>
            </a:r>
            <a:endParaRPr dirty="0"/>
          </a:p>
        </p:txBody>
      </p:sp>
      <p:pic>
        <p:nvPicPr>
          <p:cNvPr id="8" name="Imagen 7" descr="FIRMA JESUS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35" y="6602506"/>
            <a:ext cx="605790" cy="323784"/>
          </a:xfrm>
          <a:prstGeom prst="rect">
            <a:avLst/>
          </a:prstGeom>
        </p:spPr>
      </p:pic>
      <p:pic>
        <p:nvPicPr>
          <p:cNvPr id="5" name="Imagen 4" descr="1SOL.jpg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87" y="524991"/>
            <a:ext cx="354752" cy="489846"/>
          </a:xfrm>
          <a:prstGeom prst="rect">
            <a:avLst/>
          </a:prstGeom>
        </p:spPr>
      </p:pic>
      <p:cxnSp>
        <p:nvCxnSpPr>
          <p:cNvPr id="11" name="Conector recto 10"/>
          <p:cNvCxnSpPr/>
          <p:nvPr userDrawn="1"/>
        </p:nvCxnSpPr>
        <p:spPr>
          <a:xfrm flipV="1">
            <a:off x="1473669" y="1085036"/>
            <a:ext cx="7671267" cy="595"/>
          </a:xfrm>
          <a:prstGeom prst="line">
            <a:avLst/>
          </a:prstGeom>
          <a:ln w="28575" cmpd="sng">
            <a:solidFill>
              <a:srgbClr val="62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1" y="3429000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1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600" y="6356350"/>
            <a:ext cx="1622612" cy="365125"/>
          </a:xfrm>
        </p:spPr>
        <p:txBody>
          <a:bodyPr/>
          <a:lstStyle/>
          <a:p>
            <a:fld id="{C6EF20FD-0AC3-6844-B5F2-62536398DF69}" type="datetime1">
              <a:rPr lang="es-EC" smtClean="0"/>
              <a:t>19/12/16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53115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ción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773706"/>
            <a:ext cx="2971800" cy="1844582"/>
          </a:xfrm>
          <a:prstGeom prst="rect">
            <a:avLst/>
          </a:prstGeom>
          <a:solidFill>
            <a:srgbClr val="6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6741" y="2707611"/>
            <a:ext cx="5760265" cy="1806961"/>
          </a:xfrm>
        </p:spPr>
        <p:txBody>
          <a:bodyPr anchor="b" anchorCtr="0"/>
          <a:lstStyle>
            <a:lvl1pPr algn="r">
              <a:defRPr sz="6000" b="1" cap="none" baseline="0">
                <a:solidFill>
                  <a:srgbClr val="620000"/>
                </a:solidFill>
                <a:latin typeface="Fray Gabriel Negrita"/>
                <a:cs typeface="Fray Gabriel Negrita"/>
              </a:defRPr>
            </a:lvl1pPr>
          </a:lstStyle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25305" y="4795249"/>
            <a:ext cx="5875046" cy="480404"/>
          </a:xfrm>
          <a:solidFill>
            <a:srgbClr val="620000"/>
          </a:solidFill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600" b="1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336" y="6104965"/>
            <a:ext cx="2816145" cy="365125"/>
          </a:xfrm>
        </p:spPr>
        <p:txBody>
          <a:bodyPr/>
          <a:lstStyle>
            <a:lvl1pPr algn="ctr">
              <a:defRPr/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971800" cy="4773706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pic>
        <p:nvPicPr>
          <p:cNvPr id="8" name="Imagen 7" descr="FIRMA JESUS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037" y="6599474"/>
            <a:ext cx="605790" cy="323784"/>
          </a:xfrm>
          <a:prstGeom prst="rect">
            <a:avLst/>
          </a:prstGeom>
        </p:spPr>
      </p:pic>
      <p:pic>
        <p:nvPicPr>
          <p:cNvPr id="12" name="Imagen 11" descr="1SOL.jpg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812" y="4827678"/>
            <a:ext cx="556904" cy="7689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244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CE208-E6C9-7C48-A710-D5D39EAD5A30}" type="datetime1">
              <a:rPr lang="es-EC" smtClean="0"/>
              <a:t>19/12/16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8835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79391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79391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E6DB7-DBC4-2E44-ABBB-6F241354765F}" type="datetime1">
              <a:rPr lang="es-EC" smtClean="0"/>
              <a:t>19/12/16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objetos, superior e inferi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2214562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C77A8-416C-BC43-A2F9-6FCCB03EFA51}" type="datetime1">
              <a:rPr lang="es-EC" smtClean="0"/>
              <a:t>19/12/16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57199" y="4224973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25.xml"/><Relationship Id="rId2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6508377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209800"/>
            <a:ext cx="6508377" cy="3916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98659" y="6356350"/>
            <a:ext cx="17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45AF438A-8545-CA45-8A57-195BF64830A9}" type="datetime1">
              <a:rPr lang="es-EC" smtClean="0"/>
              <a:t>19/12/16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812" y="6356350"/>
            <a:ext cx="6007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6494" y="361016"/>
            <a:ext cx="5065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00" b="1">
                <a:solidFill>
                  <a:schemeClr val="bg1"/>
                </a:solidFill>
              </a:defRPr>
            </a:lvl1pPr>
          </a:lstStyle>
          <a:p>
            <a:fld id="{57AF16DE-A0D5-4438-950F-5B1E159C2C28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hf hdr="0" ftr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Clr>
          <a:schemeClr val="accent1"/>
        </a:buClr>
        <a:buSzPct val="100000"/>
        <a:buFont typeface="Wingdings 2" pitchFamily="18" charset="2"/>
        <a:buChar char="¡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7" Type="http://schemas.openxmlformats.org/officeDocument/2006/relationships/image" Target="../media/image8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4.png"/><Relationship Id="rId3" Type="http://schemas.openxmlformats.org/officeDocument/2006/relationships/image" Target="../media/image8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5.png"/><Relationship Id="rId3" Type="http://schemas.openxmlformats.org/officeDocument/2006/relationships/image" Target="../media/image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7" Type="http://schemas.openxmlformats.org/officeDocument/2006/relationships/image" Target="../media/image8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4" Type="http://schemas.openxmlformats.org/officeDocument/2006/relationships/diagramQuickStyle" Target="../diagrams/quickStyle6.xml"/><Relationship Id="rId5" Type="http://schemas.openxmlformats.org/officeDocument/2006/relationships/diagramColors" Target="../diagrams/colors6.xml"/><Relationship Id="rId6" Type="http://schemas.microsoft.com/office/2007/relationships/diagramDrawing" Target="../diagrams/drawing6.xml"/><Relationship Id="rId7" Type="http://schemas.openxmlformats.org/officeDocument/2006/relationships/image" Target="../media/image8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6.png"/><Relationship Id="rId3" Type="http://schemas.openxmlformats.org/officeDocument/2006/relationships/image" Target="../media/image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4" Type="http://schemas.openxmlformats.org/officeDocument/2006/relationships/diagramQuickStyle" Target="../diagrams/quickStyle7.xml"/><Relationship Id="rId5" Type="http://schemas.openxmlformats.org/officeDocument/2006/relationships/diagramColors" Target="../diagrams/colors7.xml"/><Relationship Id="rId6" Type="http://schemas.microsoft.com/office/2007/relationships/diagramDrawing" Target="../diagrams/drawing7.xml"/><Relationship Id="rId7" Type="http://schemas.openxmlformats.org/officeDocument/2006/relationships/image" Target="../media/image8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4" Type="http://schemas.openxmlformats.org/officeDocument/2006/relationships/diagramQuickStyle" Target="../diagrams/quickStyle8.xml"/><Relationship Id="rId5" Type="http://schemas.openxmlformats.org/officeDocument/2006/relationships/diagramColors" Target="../diagrams/colors8.xml"/><Relationship Id="rId6" Type="http://schemas.microsoft.com/office/2007/relationships/diagramDrawing" Target="../diagrams/drawing8.xml"/><Relationship Id="rId7" Type="http://schemas.openxmlformats.org/officeDocument/2006/relationships/image" Target="../media/image8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4" Type="http://schemas.openxmlformats.org/officeDocument/2006/relationships/diagramQuickStyle" Target="../diagrams/quickStyle9.xml"/><Relationship Id="rId5" Type="http://schemas.openxmlformats.org/officeDocument/2006/relationships/diagramColors" Target="../diagrams/colors9.xml"/><Relationship Id="rId6" Type="http://schemas.microsoft.com/office/2007/relationships/diagramDrawing" Target="../diagrams/drawing9.xml"/><Relationship Id="rId7" Type="http://schemas.openxmlformats.org/officeDocument/2006/relationships/image" Target="../media/image8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4" Type="http://schemas.openxmlformats.org/officeDocument/2006/relationships/diagramQuickStyle" Target="../diagrams/quickStyle10.xml"/><Relationship Id="rId5" Type="http://schemas.openxmlformats.org/officeDocument/2006/relationships/diagramColors" Target="../diagrams/colors10.xml"/><Relationship Id="rId6" Type="http://schemas.microsoft.com/office/2007/relationships/diagramDrawing" Target="../diagrams/drawing10.xml"/><Relationship Id="rId7" Type="http://schemas.openxmlformats.org/officeDocument/2006/relationships/image" Target="../media/image8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png"/><Relationship Id="rId3" Type="http://schemas.openxmlformats.org/officeDocument/2006/relationships/image" Target="../media/image8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4" Type="http://schemas.openxmlformats.org/officeDocument/2006/relationships/diagramQuickStyle" Target="../diagrams/quickStyle11.xml"/><Relationship Id="rId5" Type="http://schemas.openxmlformats.org/officeDocument/2006/relationships/diagramColors" Target="../diagrams/colors11.xml"/><Relationship Id="rId6" Type="http://schemas.microsoft.com/office/2007/relationships/diagramDrawing" Target="../diagrams/drawing11.xml"/><Relationship Id="rId7" Type="http://schemas.openxmlformats.org/officeDocument/2006/relationships/image" Target="../media/image8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png"/><Relationship Id="rId3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8.jp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png"/><Relationship Id="rId3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image" Target="../media/image8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7" Type="http://schemas.openxmlformats.org/officeDocument/2006/relationships/image" Target="../media/image8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7" Type="http://schemas.openxmlformats.org/officeDocument/2006/relationships/image" Target="../media/image8.jp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kern="2400" spc="300" dirty="0" smtClean="0"/>
              <a:t>COMUNICACIÓN EN LA PAREJA</a:t>
            </a:r>
            <a:endParaRPr lang="es-ES" kern="2400" spc="300" dirty="0"/>
          </a:p>
        </p:txBody>
      </p:sp>
      <p:pic>
        <p:nvPicPr>
          <p:cNvPr id="8" name="Imagen 7" descr="pastoralF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903" y="1795588"/>
            <a:ext cx="5928092" cy="451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4477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MALA COMUNICACIÓN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8542187"/>
              </p:ext>
            </p:extLst>
          </p:nvPr>
        </p:nvGraphicFramePr>
        <p:xfrm>
          <a:off x="1241096" y="1087659"/>
          <a:ext cx="8153454" cy="60266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19/12/16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8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7" r="33727"/>
          <a:stretch>
            <a:fillRect/>
          </a:stretch>
        </p:blipFill>
        <p:spPr>
          <a:xfrm>
            <a:off x="-2928" y="1524000"/>
            <a:ext cx="1498706" cy="5078506"/>
          </a:xfrm>
        </p:spPr>
      </p:pic>
    </p:spTree>
    <p:extLst>
      <p:ext uri="{BB962C8B-B14F-4D97-AF65-F5344CB8AC3E}">
        <p14:creationId xmlns:p14="http://schemas.microsoft.com/office/powerpoint/2010/main" val="2733884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1106" y="1738146"/>
            <a:ext cx="4984750" cy="495151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Todos hablamos</a:t>
            </a:r>
            <a:endParaRPr lang="es-ES" dirty="0"/>
          </a:p>
        </p:txBody>
      </p:sp>
      <p:pic>
        <p:nvPicPr>
          <p:cNvPr id="6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7" r="3372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42761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Llamada con línea 2 19"/>
          <p:cNvSpPr/>
          <p:nvPr/>
        </p:nvSpPr>
        <p:spPr>
          <a:xfrm>
            <a:off x="1702741" y="5680284"/>
            <a:ext cx="2150215" cy="860237"/>
          </a:xfrm>
          <a:prstGeom prst="borderCallout2">
            <a:avLst>
              <a:gd name="adj1" fmla="val 52910"/>
              <a:gd name="adj2" fmla="val 101232"/>
              <a:gd name="adj3" fmla="val 52910"/>
              <a:gd name="adj4" fmla="val 101594"/>
              <a:gd name="adj5" fmla="val 53302"/>
              <a:gd name="adj6" fmla="val 272619"/>
            </a:avLst>
          </a:prstGeom>
          <a:solidFill>
            <a:srgbClr val="000090"/>
          </a:solidFill>
          <a:ln w="190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/>
              <a:t>Situación personal sobre seguridad y cariño</a:t>
            </a:r>
            <a:endParaRPr lang="es-ES" sz="16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FAMILIA NUCLEAR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19/12/16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7" name="Rectángulo 6"/>
          <p:cNvSpPr/>
          <p:nvPr/>
        </p:nvSpPr>
        <p:spPr>
          <a:xfrm>
            <a:off x="5161756" y="5292460"/>
            <a:ext cx="830789" cy="126987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ES" b="1" dirty="0" smtClean="0"/>
              <a:t>ESPOSA</a:t>
            </a:r>
            <a:endParaRPr lang="es-ES" b="1" dirty="0"/>
          </a:p>
        </p:txBody>
      </p:sp>
      <p:sp>
        <p:nvSpPr>
          <p:cNvPr id="9" name="Rectángulo 8"/>
          <p:cNvSpPr/>
          <p:nvPr/>
        </p:nvSpPr>
        <p:spPr>
          <a:xfrm>
            <a:off x="7547905" y="5292460"/>
            <a:ext cx="830789" cy="126987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ES" b="1" dirty="0" smtClean="0"/>
              <a:t>ESPOSO</a:t>
            </a:r>
            <a:endParaRPr lang="es-ES" b="1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2"/>
          <a:srcRect l="7028" t="49840" r="6709" b="4406"/>
          <a:stretch/>
        </p:blipFill>
        <p:spPr>
          <a:xfrm>
            <a:off x="4929615" y="3387648"/>
            <a:ext cx="3686959" cy="1863846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2"/>
          <a:srcRect l="7028" t="3584" r="6709" b="49154"/>
          <a:stretch/>
        </p:blipFill>
        <p:spPr>
          <a:xfrm>
            <a:off x="4929615" y="1448701"/>
            <a:ext cx="3686959" cy="1925292"/>
          </a:xfrm>
          <a:prstGeom prst="rect">
            <a:avLst/>
          </a:prstGeom>
        </p:spPr>
      </p:pic>
      <p:sp>
        <p:nvSpPr>
          <p:cNvPr id="13" name="CuadroTexto 12"/>
          <p:cNvSpPr txBox="1"/>
          <p:nvPr/>
        </p:nvSpPr>
        <p:spPr>
          <a:xfrm>
            <a:off x="6033510" y="3525512"/>
            <a:ext cx="1406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FAMILIA</a:t>
            </a:r>
            <a:endParaRPr lang="es-ES" b="1" dirty="0"/>
          </a:p>
        </p:txBody>
      </p:sp>
      <p:sp>
        <p:nvSpPr>
          <p:cNvPr id="15" name="CuadroTexto 14"/>
          <p:cNvSpPr txBox="1"/>
          <p:nvPr/>
        </p:nvSpPr>
        <p:spPr>
          <a:xfrm>
            <a:off x="6060820" y="2435343"/>
            <a:ext cx="1406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solidFill>
                  <a:srgbClr val="FFFFFF"/>
                </a:solidFill>
              </a:rPr>
              <a:t>PAREJA</a:t>
            </a:r>
            <a:endParaRPr lang="es-ES" b="1" dirty="0">
              <a:solidFill>
                <a:srgbClr val="FFFFFF"/>
              </a:solidFill>
            </a:endParaRPr>
          </a:p>
        </p:txBody>
      </p:sp>
      <p:sp>
        <p:nvSpPr>
          <p:cNvPr id="16" name="Llamada con línea 2 15"/>
          <p:cNvSpPr/>
          <p:nvPr/>
        </p:nvSpPr>
        <p:spPr>
          <a:xfrm>
            <a:off x="1702741" y="1679510"/>
            <a:ext cx="2150215" cy="860237"/>
          </a:xfrm>
          <a:prstGeom prst="borderCallout2">
            <a:avLst>
              <a:gd name="adj1" fmla="val 52910"/>
              <a:gd name="adj2" fmla="val 101232"/>
              <a:gd name="adj3" fmla="val 52910"/>
              <a:gd name="adj4" fmla="val 101594"/>
              <a:gd name="adj5" fmla="val 54889"/>
              <a:gd name="adj6" fmla="val 210381"/>
            </a:avLst>
          </a:prstGeom>
          <a:solidFill>
            <a:srgbClr val="000090"/>
          </a:solidFill>
          <a:ln w="190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/>
              <a:t>Relaciones sin fisuras ni “goteras”</a:t>
            </a:r>
            <a:endParaRPr lang="es-ES" sz="1600" dirty="0"/>
          </a:p>
        </p:txBody>
      </p:sp>
      <p:sp>
        <p:nvSpPr>
          <p:cNvPr id="19" name="Llamada con línea 2 18"/>
          <p:cNvSpPr/>
          <p:nvPr/>
        </p:nvSpPr>
        <p:spPr>
          <a:xfrm>
            <a:off x="1702741" y="3894844"/>
            <a:ext cx="2150215" cy="860237"/>
          </a:xfrm>
          <a:prstGeom prst="borderCallout2">
            <a:avLst>
              <a:gd name="adj1" fmla="val 52910"/>
              <a:gd name="adj2" fmla="val 101232"/>
              <a:gd name="adj3" fmla="val 52910"/>
              <a:gd name="adj4" fmla="val 101594"/>
              <a:gd name="adj5" fmla="val 53302"/>
              <a:gd name="adj6" fmla="val 155130"/>
            </a:avLst>
          </a:prstGeom>
          <a:solidFill>
            <a:srgbClr val="000090"/>
          </a:solidFill>
          <a:ln w="190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/>
              <a:t>Armonía y unidad entre padres e hijos</a:t>
            </a:r>
            <a:endParaRPr lang="es-ES" sz="1600" dirty="0"/>
          </a:p>
        </p:txBody>
      </p:sp>
      <p:pic>
        <p:nvPicPr>
          <p:cNvPr id="21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7" r="33727"/>
          <a:stretch>
            <a:fillRect/>
          </a:stretch>
        </p:blipFill>
        <p:spPr>
          <a:xfrm>
            <a:off x="-2928" y="1524000"/>
            <a:ext cx="1498706" cy="5078506"/>
          </a:xfrm>
        </p:spPr>
      </p:pic>
    </p:spTree>
    <p:extLst>
      <p:ext uri="{BB962C8B-B14F-4D97-AF65-F5344CB8AC3E}">
        <p14:creationId xmlns:p14="http://schemas.microsoft.com/office/powerpoint/2010/main" val="3068795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7" grpId="0" animBg="1"/>
      <p:bldP spid="9" grpId="0" animBg="1"/>
      <p:bldP spid="13" grpId="0"/>
      <p:bldP spid="15" grpId="0"/>
      <p:bldP spid="16" grpId="0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RELACIONES</a:t>
            </a:r>
            <a:endParaRPr lang="es-ES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130112"/>
              </p:ext>
            </p:extLst>
          </p:nvPr>
        </p:nvGraphicFramePr>
        <p:xfrm>
          <a:off x="1737241" y="963492"/>
          <a:ext cx="7230039" cy="54716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19/12/16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Llamada ovalada 7"/>
          <p:cNvSpPr/>
          <p:nvPr/>
        </p:nvSpPr>
        <p:spPr>
          <a:xfrm>
            <a:off x="7222755" y="2082240"/>
            <a:ext cx="1503301" cy="941760"/>
          </a:xfrm>
          <a:prstGeom prst="wedgeEllipseCallout">
            <a:avLst>
              <a:gd name="adj1" fmla="val -132902"/>
              <a:gd name="adj2" fmla="val 115968"/>
            </a:avLst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dirty="0" smtClean="0"/>
              <a:t>Equilibrio que motiva y fortalece</a:t>
            </a:r>
            <a:endParaRPr lang="es-ES" sz="1100" dirty="0"/>
          </a:p>
        </p:txBody>
      </p:sp>
      <p:sp>
        <p:nvSpPr>
          <p:cNvPr id="9" name="Llamada ovalada 8"/>
          <p:cNvSpPr/>
          <p:nvPr/>
        </p:nvSpPr>
        <p:spPr>
          <a:xfrm>
            <a:off x="1737241" y="1794000"/>
            <a:ext cx="1623469" cy="941760"/>
          </a:xfrm>
          <a:prstGeom prst="wedgeEllipseCallout">
            <a:avLst>
              <a:gd name="adj1" fmla="val 131317"/>
              <a:gd name="adj2" fmla="val 130647"/>
            </a:avLst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dirty="0" smtClean="0"/>
              <a:t>La finalidad es compartir y el bien común</a:t>
            </a:r>
            <a:endParaRPr lang="es-ES" sz="1100" dirty="0"/>
          </a:p>
        </p:txBody>
      </p:sp>
      <p:sp>
        <p:nvSpPr>
          <p:cNvPr id="10" name="Llamada ovalada 9"/>
          <p:cNvSpPr/>
          <p:nvPr/>
        </p:nvSpPr>
        <p:spPr>
          <a:xfrm>
            <a:off x="4123896" y="5846160"/>
            <a:ext cx="1710594" cy="941760"/>
          </a:xfrm>
          <a:prstGeom prst="wedgeEllipseCallout">
            <a:avLst>
              <a:gd name="adj1" fmla="val 23989"/>
              <a:gd name="adj2" fmla="val -162931"/>
            </a:avLst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dirty="0" smtClean="0"/>
              <a:t>Armonía en las relaciones con el yo, tú, nosotros, todo</a:t>
            </a:r>
            <a:endParaRPr lang="es-ES" sz="1100" dirty="0"/>
          </a:p>
        </p:txBody>
      </p:sp>
      <p:pic>
        <p:nvPicPr>
          <p:cNvPr id="11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7" r="33727"/>
          <a:stretch>
            <a:fillRect/>
          </a:stretch>
        </p:blipFill>
        <p:spPr>
          <a:xfrm>
            <a:off x="-2928" y="1524000"/>
            <a:ext cx="1498706" cy="5078506"/>
          </a:xfrm>
        </p:spPr>
      </p:pic>
      <p:sp>
        <p:nvSpPr>
          <p:cNvPr id="12" name="Llamada ovalada 11"/>
          <p:cNvSpPr/>
          <p:nvPr/>
        </p:nvSpPr>
        <p:spPr>
          <a:xfrm>
            <a:off x="4905021" y="3880931"/>
            <a:ext cx="1021495" cy="215997"/>
          </a:xfrm>
          <a:prstGeom prst="wedgeEllipseCallout">
            <a:avLst>
              <a:gd name="adj1" fmla="val -44750"/>
              <a:gd name="adj2" fmla="val 27049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900" b="1" dirty="0" smtClean="0">
                <a:solidFill>
                  <a:schemeClr val="tx1"/>
                </a:solidFill>
              </a:rPr>
              <a:t>INTEGRAL</a:t>
            </a:r>
            <a:endParaRPr lang="es-ES" sz="9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038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F2DF564-1D12-A445-9198-C441CBD557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7">
                                            <p:graphicEl>
                                              <a:dgm id="{8F2DF564-1D12-A445-9198-C441CBD557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7">
                                            <p:graphicEl>
                                              <a:dgm id="{8F2DF564-1D12-A445-9198-C441CBD557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7">
                                            <p:graphicEl>
                                              <a:dgm id="{8F2DF564-1D12-A445-9198-C441CBD557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C5B83E2-3468-AC49-9DFD-5967A24F4F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7">
                                            <p:graphicEl>
                                              <a:dgm id="{FC5B83E2-3468-AC49-9DFD-5967A24F4F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7">
                                            <p:graphicEl>
                                              <a:dgm id="{FC5B83E2-3468-AC49-9DFD-5967A24F4F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0"/>
                                        <p:tgtEl>
                                          <p:spTgt spid="7">
                                            <p:graphicEl>
                                              <a:dgm id="{FC5B83E2-3468-AC49-9DFD-5967A24F4F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B748406-F001-0F4F-945C-D576E556C7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7">
                                            <p:graphicEl>
                                              <a:dgm id="{7B748406-F001-0F4F-945C-D576E556C7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7">
                                            <p:graphicEl>
                                              <a:dgm id="{7B748406-F001-0F4F-945C-D576E556C7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0"/>
                                        <p:tgtEl>
                                          <p:spTgt spid="7">
                                            <p:graphicEl>
                                              <a:dgm id="{7B748406-F001-0F4F-945C-D576E556C7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  <p:bldP spid="8" grpId="0" animBg="1"/>
      <p:bldP spid="9" grpId="0" animBg="1"/>
      <p:bldP spid="10" grpId="0" animBg="1"/>
      <p:bldP spid="12" grpId="0" animBg="1"/>
      <p:bldP spid="12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YO SOY...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766407"/>
              </p:ext>
            </p:extLst>
          </p:nvPr>
        </p:nvGraphicFramePr>
        <p:xfrm>
          <a:off x="1571037" y="1204148"/>
          <a:ext cx="7347185" cy="56538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19/12/16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8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7" r="33727"/>
          <a:stretch>
            <a:fillRect/>
          </a:stretch>
        </p:blipFill>
        <p:spPr>
          <a:xfrm>
            <a:off x="-2928" y="1524000"/>
            <a:ext cx="1498706" cy="5078506"/>
          </a:xfrm>
        </p:spPr>
      </p:pic>
    </p:spTree>
    <p:extLst>
      <p:ext uri="{BB962C8B-B14F-4D97-AF65-F5344CB8AC3E}">
        <p14:creationId xmlns:p14="http://schemas.microsoft.com/office/powerpoint/2010/main" val="721040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¿QUÉ DESARROLLAMOS MÁS?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19/12/16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l="2261" t="6865" r="2064" b="7541"/>
          <a:stretch/>
        </p:blipFill>
        <p:spPr>
          <a:xfrm>
            <a:off x="2033789" y="2070513"/>
            <a:ext cx="6239409" cy="3671710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4260836" y="5742223"/>
            <a:ext cx="1996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solidFill>
                  <a:srgbClr val="800000"/>
                </a:solidFill>
              </a:rPr>
              <a:t>Sobrevivencia</a:t>
            </a:r>
            <a:endParaRPr lang="es-ES" b="1" dirty="0">
              <a:solidFill>
                <a:srgbClr val="800000"/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702741" y="5636959"/>
            <a:ext cx="1996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solidFill>
                  <a:srgbClr val="000090"/>
                </a:solidFill>
              </a:rPr>
              <a:t>Intelectual</a:t>
            </a:r>
            <a:endParaRPr lang="es-ES" b="1" dirty="0">
              <a:solidFill>
                <a:srgbClr val="000090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6732308" y="5176845"/>
            <a:ext cx="1996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solidFill>
                  <a:srgbClr val="FF0000"/>
                </a:solidFill>
              </a:rPr>
              <a:t>Afectividad</a:t>
            </a:r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7490971" y="3051118"/>
            <a:ext cx="1238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660066"/>
                </a:solidFill>
              </a:rPr>
              <a:t>Valores</a:t>
            </a:r>
            <a:endParaRPr lang="es-ES" b="1" dirty="0">
              <a:solidFill>
                <a:srgbClr val="660066"/>
              </a:solidFill>
            </a:endParaRPr>
          </a:p>
        </p:txBody>
      </p:sp>
      <p:pic>
        <p:nvPicPr>
          <p:cNvPr id="12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7" r="33727"/>
          <a:stretch>
            <a:fillRect/>
          </a:stretch>
        </p:blipFill>
        <p:spPr>
          <a:xfrm>
            <a:off x="-2928" y="1524000"/>
            <a:ext cx="1498706" cy="5078506"/>
          </a:xfrm>
        </p:spPr>
      </p:pic>
    </p:spTree>
    <p:extLst>
      <p:ext uri="{BB962C8B-B14F-4D97-AF65-F5344CB8AC3E}">
        <p14:creationId xmlns:p14="http://schemas.microsoft.com/office/powerpoint/2010/main" val="56394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MODOS DE COMUNICARNOS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6635817"/>
              </p:ext>
            </p:extLst>
          </p:nvPr>
        </p:nvGraphicFramePr>
        <p:xfrm>
          <a:off x="1702741" y="1524000"/>
          <a:ext cx="7121407" cy="5078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19/12/16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9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7" r="33727"/>
          <a:stretch>
            <a:fillRect/>
          </a:stretch>
        </p:blipFill>
        <p:spPr>
          <a:xfrm>
            <a:off x="-2928" y="1524000"/>
            <a:ext cx="1498706" cy="5078506"/>
          </a:xfrm>
        </p:spPr>
      </p:pic>
    </p:spTree>
    <p:extLst>
      <p:ext uri="{BB962C8B-B14F-4D97-AF65-F5344CB8AC3E}">
        <p14:creationId xmlns:p14="http://schemas.microsoft.com/office/powerpoint/2010/main" val="375941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7F7B787-0638-6747-B96B-81EA04D599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7">
                                            <p:graphicEl>
                                              <a:dgm id="{77F7B787-0638-6747-B96B-81EA04D599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7">
                                            <p:graphicEl>
                                              <a:dgm id="{77F7B787-0638-6747-B96B-81EA04D599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7">
                                            <p:graphicEl>
                                              <a:dgm id="{77F7B787-0638-6747-B96B-81EA04D599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70BDC16-6290-7145-A470-8E3CB8CDC0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7">
                                            <p:graphicEl>
                                              <a:dgm id="{D70BDC16-6290-7145-A470-8E3CB8CDC0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7">
                                            <p:graphicEl>
                                              <a:dgm id="{D70BDC16-6290-7145-A470-8E3CB8CDC0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0"/>
                                        <p:tgtEl>
                                          <p:spTgt spid="7">
                                            <p:graphicEl>
                                              <a:dgm id="{D70BDC16-6290-7145-A470-8E3CB8CDC09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D21B1C9-95D0-6345-A71C-1630873F42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7">
                                            <p:graphicEl>
                                              <a:dgm id="{8D21B1C9-95D0-6345-A71C-1630873F42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7">
                                            <p:graphicEl>
                                              <a:dgm id="{8D21B1C9-95D0-6345-A71C-1630873F42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0"/>
                                        <p:tgtEl>
                                          <p:spTgt spid="7">
                                            <p:graphicEl>
                                              <a:dgm id="{8D21B1C9-95D0-6345-A71C-1630873F42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5F8E3D5-2B58-1A40-A8A4-5B8D42E798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7">
                                            <p:graphicEl>
                                              <a:dgm id="{85F8E3D5-2B58-1A40-A8A4-5B8D42E798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0" fill="hold"/>
                                        <p:tgtEl>
                                          <p:spTgt spid="7">
                                            <p:graphicEl>
                                              <a:dgm id="{85F8E3D5-2B58-1A40-A8A4-5B8D42E798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0"/>
                                        <p:tgtEl>
                                          <p:spTgt spid="7">
                                            <p:graphicEl>
                                              <a:dgm id="{85F8E3D5-2B58-1A40-A8A4-5B8D42E798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 rev="1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8495891"/>
              </p:ext>
            </p:extLst>
          </p:nvPr>
        </p:nvGraphicFramePr>
        <p:xfrm>
          <a:off x="1702741" y="1204148"/>
          <a:ext cx="7121407" cy="53983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19/12/16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CuadroTexto 7"/>
          <p:cNvSpPr txBox="1"/>
          <p:nvPr/>
        </p:nvSpPr>
        <p:spPr>
          <a:xfrm>
            <a:off x="6528740" y="1749778"/>
            <a:ext cx="228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/>
              <a:t>Me he sentido amado/a y expreso mi amor</a:t>
            </a:r>
            <a:endParaRPr lang="es-ES" sz="1600" dirty="0"/>
          </a:p>
        </p:txBody>
      </p:sp>
      <p:sp>
        <p:nvSpPr>
          <p:cNvPr id="9" name="CuadroTexto 8"/>
          <p:cNvSpPr txBox="1"/>
          <p:nvPr/>
        </p:nvSpPr>
        <p:spPr>
          <a:xfrm>
            <a:off x="1495778" y="4120444"/>
            <a:ext cx="19191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dirty="0" smtClean="0"/>
              <a:t>Me he sentido seguro/a y he visto la fidelidad</a:t>
            </a:r>
            <a:endParaRPr lang="es-ES" sz="1600" dirty="0"/>
          </a:p>
        </p:txBody>
      </p:sp>
      <p:sp>
        <p:nvSpPr>
          <p:cNvPr id="10" name="CuadroTexto 9"/>
          <p:cNvSpPr txBox="1"/>
          <p:nvPr/>
        </p:nvSpPr>
        <p:spPr>
          <a:xfrm>
            <a:off x="2662297" y="5914248"/>
            <a:ext cx="29445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dirty="0" smtClean="0"/>
              <a:t>Expreso con los sentidos, sentimientos, palabra y gestos lo que soy</a:t>
            </a:r>
            <a:endParaRPr lang="es-ES" sz="1600" dirty="0"/>
          </a:p>
        </p:txBody>
      </p:sp>
      <p:pic>
        <p:nvPicPr>
          <p:cNvPr id="11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7" r="33727"/>
          <a:stretch>
            <a:fillRect/>
          </a:stretch>
        </p:blipFill>
        <p:spPr>
          <a:xfrm>
            <a:off x="-2928" y="1524000"/>
            <a:ext cx="1498706" cy="5078506"/>
          </a:xfrm>
        </p:spPr>
      </p:pic>
    </p:spTree>
    <p:extLst>
      <p:ext uri="{BB962C8B-B14F-4D97-AF65-F5344CB8AC3E}">
        <p14:creationId xmlns:p14="http://schemas.microsoft.com/office/powerpoint/2010/main" val="2868046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¿QUÉ COMUNICAMOS?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4847314"/>
              </p:ext>
            </p:extLst>
          </p:nvPr>
        </p:nvGraphicFramePr>
        <p:xfrm>
          <a:off x="1702741" y="1223903"/>
          <a:ext cx="7121407" cy="55213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19/12/16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8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7" r="33727"/>
          <a:stretch>
            <a:fillRect/>
          </a:stretch>
        </p:blipFill>
        <p:spPr>
          <a:xfrm>
            <a:off x="-2928" y="1524000"/>
            <a:ext cx="1498706" cy="5078506"/>
          </a:xfrm>
        </p:spPr>
      </p:pic>
    </p:spTree>
    <p:extLst>
      <p:ext uri="{BB962C8B-B14F-4D97-AF65-F5344CB8AC3E}">
        <p14:creationId xmlns:p14="http://schemas.microsoft.com/office/powerpoint/2010/main" val="42605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TIPO DE RELACIÓN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587663"/>
              </p:ext>
            </p:extLst>
          </p:nvPr>
        </p:nvGraphicFramePr>
        <p:xfrm>
          <a:off x="1702741" y="1524000"/>
          <a:ext cx="7121407" cy="5078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19/12/16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8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7" r="33727"/>
          <a:stretch>
            <a:fillRect/>
          </a:stretch>
        </p:blipFill>
        <p:spPr>
          <a:xfrm>
            <a:off x="-2928" y="1524000"/>
            <a:ext cx="1498706" cy="5078506"/>
          </a:xfrm>
        </p:spPr>
      </p:pic>
    </p:spTree>
    <p:extLst>
      <p:ext uri="{BB962C8B-B14F-4D97-AF65-F5344CB8AC3E}">
        <p14:creationId xmlns:p14="http://schemas.microsoft.com/office/powerpoint/2010/main" val="3488472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A111DC4-EEA0-B641-99DD-C4DC8B9296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7">
                                            <p:graphicEl>
                                              <a:dgm id="{AA111DC4-EEA0-B641-99DD-C4DC8B9296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7">
                                            <p:graphicEl>
                                              <a:dgm id="{AA111DC4-EEA0-B641-99DD-C4DC8B9296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7">
                                            <p:graphicEl>
                                              <a:dgm id="{AA111DC4-EEA0-B641-99DD-C4DC8B9296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36BDB9-871B-6F4D-A8F5-8EDD92C6AF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7">
                                            <p:graphicEl>
                                              <a:dgm id="{2B36BDB9-871B-6F4D-A8F5-8EDD92C6AF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7">
                                            <p:graphicEl>
                                              <a:dgm id="{2B36BDB9-871B-6F4D-A8F5-8EDD92C6AF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0"/>
                                        <p:tgtEl>
                                          <p:spTgt spid="7">
                                            <p:graphicEl>
                                              <a:dgm id="{2B36BDB9-871B-6F4D-A8F5-8EDD92C6AF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E0F2609-B3B1-0342-87BC-45B3116D6B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7">
                                            <p:graphicEl>
                                              <a:dgm id="{DE0F2609-B3B1-0342-87BC-45B3116D6B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7">
                                            <p:graphicEl>
                                              <a:dgm id="{DE0F2609-B3B1-0342-87BC-45B3116D6B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0"/>
                                        <p:tgtEl>
                                          <p:spTgt spid="7">
                                            <p:graphicEl>
                                              <a:dgm id="{DE0F2609-B3B1-0342-87BC-45B3116D6B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81685FC-27B0-924B-8375-A0198E8247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7">
                                            <p:graphicEl>
                                              <a:dgm id="{F81685FC-27B0-924B-8375-A0198E8247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0" fill="hold"/>
                                        <p:tgtEl>
                                          <p:spTgt spid="7">
                                            <p:graphicEl>
                                              <a:dgm id="{F81685FC-27B0-924B-8375-A0198E8247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0"/>
                                        <p:tgtEl>
                                          <p:spTgt spid="7">
                                            <p:graphicEl>
                                              <a:dgm id="{F81685FC-27B0-924B-8375-A0198E8247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SEGURDIDAD Y CARIÑO</a:t>
            </a:r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t="24494" b="2"/>
          <a:stretch/>
        </p:blipFill>
        <p:spPr>
          <a:xfrm>
            <a:off x="2218349" y="1481203"/>
            <a:ext cx="6139999" cy="4636037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2245662" y="6144550"/>
            <a:ext cx="6139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Armonía y unidad entre la pareja, con sostenibilidad</a:t>
            </a:r>
            <a:endParaRPr lang="es-ES" dirty="0"/>
          </a:p>
        </p:txBody>
      </p:sp>
      <p:pic>
        <p:nvPicPr>
          <p:cNvPr id="9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7" r="33727"/>
          <a:stretch>
            <a:fillRect/>
          </a:stretch>
        </p:blipFill>
        <p:spPr>
          <a:xfrm>
            <a:off x="-2928" y="1524000"/>
            <a:ext cx="1498706" cy="5078506"/>
          </a:xfrm>
        </p:spPr>
      </p:pic>
    </p:spTree>
    <p:extLst>
      <p:ext uri="{BB962C8B-B14F-4D97-AF65-F5344CB8AC3E}">
        <p14:creationId xmlns:p14="http://schemas.microsoft.com/office/powerpoint/2010/main" val="1212145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ASPECTOS A DIALOGAR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9877902"/>
              </p:ext>
            </p:extLst>
          </p:nvPr>
        </p:nvGraphicFramePr>
        <p:xfrm>
          <a:off x="1702741" y="1524000"/>
          <a:ext cx="7121407" cy="5078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19/12/16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8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7" r="33727"/>
          <a:stretch>
            <a:fillRect/>
          </a:stretch>
        </p:blipFill>
        <p:spPr>
          <a:xfrm>
            <a:off x="-2928" y="1524000"/>
            <a:ext cx="1498706" cy="5078506"/>
          </a:xfrm>
        </p:spPr>
      </p:pic>
    </p:spTree>
    <p:extLst>
      <p:ext uri="{BB962C8B-B14F-4D97-AF65-F5344CB8AC3E}">
        <p14:creationId xmlns:p14="http://schemas.microsoft.com/office/powerpoint/2010/main" val="535602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CONFUSIÓN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19/12/16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5662" y="1297181"/>
            <a:ext cx="6139999" cy="4604999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2245662" y="6144550"/>
            <a:ext cx="6139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Con varios puntos de referencia y cambios de pareja</a:t>
            </a:r>
            <a:endParaRPr lang="es-ES" dirty="0"/>
          </a:p>
        </p:txBody>
      </p:sp>
      <p:pic>
        <p:nvPicPr>
          <p:cNvPr id="10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7" r="33727"/>
          <a:stretch>
            <a:fillRect/>
          </a:stretch>
        </p:blipFill>
        <p:spPr>
          <a:xfrm>
            <a:off x="-2928" y="1524000"/>
            <a:ext cx="1498706" cy="5078506"/>
          </a:xfrm>
        </p:spPr>
      </p:pic>
    </p:spTree>
    <p:extLst>
      <p:ext uri="{BB962C8B-B14F-4D97-AF65-F5344CB8AC3E}">
        <p14:creationId xmlns:p14="http://schemas.microsoft.com/office/powerpoint/2010/main" val="1107392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SITUACIÓN DE LOS PAPÁS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19/12/16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l="16761" r="23875"/>
          <a:stretch/>
        </p:blipFill>
        <p:spPr>
          <a:xfrm>
            <a:off x="1884445" y="1686899"/>
            <a:ext cx="3400197" cy="425283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/>
          <a:srcRect l="12310" r="35876"/>
          <a:stretch/>
        </p:blipFill>
        <p:spPr>
          <a:xfrm>
            <a:off x="5594844" y="1686900"/>
            <a:ext cx="3323378" cy="4252831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1884446" y="6063281"/>
            <a:ext cx="32909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Instabilidad de los papás</a:t>
            </a:r>
            <a:endParaRPr lang="es-ES" dirty="0"/>
          </a:p>
        </p:txBody>
      </p:sp>
      <p:sp>
        <p:nvSpPr>
          <p:cNvPr id="10" name="CuadroTexto 9"/>
          <p:cNvSpPr txBox="1"/>
          <p:nvPr/>
        </p:nvSpPr>
        <p:spPr>
          <a:xfrm>
            <a:off x="5421196" y="6063281"/>
            <a:ext cx="3722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Ausencia de uno de los papás</a:t>
            </a:r>
            <a:endParaRPr lang="es-ES" dirty="0"/>
          </a:p>
        </p:txBody>
      </p:sp>
      <p:pic>
        <p:nvPicPr>
          <p:cNvPr id="11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7" r="33727"/>
          <a:stretch>
            <a:fillRect/>
          </a:stretch>
        </p:blipFill>
        <p:spPr>
          <a:xfrm>
            <a:off x="-2928" y="1524000"/>
            <a:ext cx="1498706" cy="5078506"/>
          </a:xfrm>
        </p:spPr>
      </p:pic>
    </p:spTree>
    <p:extLst>
      <p:ext uri="{BB962C8B-B14F-4D97-AF65-F5344CB8AC3E}">
        <p14:creationId xmlns:p14="http://schemas.microsoft.com/office/powerpoint/2010/main" val="3391866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FAMILIA MIXTA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19/12/16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Rectángulo 6"/>
          <p:cNvSpPr/>
          <p:nvPr/>
        </p:nvSpPr>
        <p:spPr>
          <a:xfrm>
            <a:off x="1884446" y="2702700"/>
            <a:ext cx="1461128" cy="4915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/>
              <a:t>PAPÁ</a:t>
            </a:r>
            <a:endParaRPr lang="es-ES" sz="2400" b="1" dirty="0"/>
          </a:p>
        </p:txBody>
      </p:sp>
      <p:sp>
        <p:nvSpPr>
          <p:cNvPr id="8" name="Rectángulo 7"/>
          <p:cNvSpPr/>
          <p:nvPr/>
        </p:nvSpPr>
        <p:spPr>
          <a:xfrm>
            <a:off x="1884446" y="5060981"/>
            <a:ext cx="1461128" cy="4915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/>
              <a:t>MAMÁ</a:t>
            </a:r>
            <a:endParaRPr lang="es-ES" sz="2400" b="1" dirty="0"/>
          </a:p>
        </p:txBody>
      </p:sp>
      <p:sp>
        <p:nvSpPr>
          <p:cNvPr id="9" name="Rectángulo 8"/>
          <p:cNvSpPr/>
          <p:nvPr/>
        </p:nvSpPr>
        <p:spPr>
          <a:xfrm>
            <a:off x="4371921" y="4124028"/>
            <a:ext cx="1461128" cy="4915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/>
              <a:t>YO</a:t>
            </a:r>
            <a:endParaRPr lang="es-ES" sz="2400" b="1" dirty="0"/>
          </a:p>
        </p:txBody>
      </p:sp>
      <p:sp>
        <p:nvSpPr>
          <p:cNvPr id="10" name="Rectángulo 9"/>
          <p:cNvSpPr/>
          <p:nvPr/>
        </p:nvSpPr>
        <p:spPr>
          <a:xfrm>
            <a:off x="4371921" y="3003551"/>
            <a:ext cx="1461128" cy="491565"/>
          </a:xfrm>
          <a:prstGeom prst="rect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HERMANOS</a:t>
            </a:r>
            <a:endParaRPr lang="es-ES" dirty="0"/>
          </a:p>
        </p:txBody>
      </p:sp>
      <p:sp>
        <p:nvSpPr>
          <p:cNvPr id="12" name="Rectángulo 11"/>
          <p:cNvSpPr/>
          <p:nvPr/>
        </p:nvSpPr>
        <p:spPr>
          <a:xfrm>
            <a:off x="4371921" y="1537201"/>
            <a:ext cx="1461128" cy="491565"/>
          </a:xfrm>
          <a:prstGeom prst="rect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HERMANOS</a:t>
            </a:r>
            <a:endParaRPr lang="es-ES" dirty="0"/>
          </a:p>
        </p:txBody>
      </p:sp>
      <p:sp>
        <p:nvSpPr>
          <p:cNvPr id="14" name="Rectángulo 13"/>
          <p:cNvSpPr/>
          <p:nvPr/>
        </p:nvSpPr>
        <p:spPr>
          <a:xfrm>
            <a:off x="4371921" y="5957333"/>
            <a:ext cx="1461128" cy="491565"/>
          </a:xfrm>
          <a:prstGeom prst="rect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HERMANOS</a:t>
            </a:r>
            <a:endParaRPr lang="es-ES" dirty="0"/>
          </a:p>
        </p:txBody>
      </p:sp>
      <p:sp>
        <p:nvSpPr>
          <p:cNvPr id="15" name="Rectángulo 14"/>
          <p:cNvSpPr/>
          <p:nvPr/>
        </p:nvSpPr>
        <p:spPr>
          <a:xfrm>
            <a:off x="6153465" y="4705962"/>
            <a:ext cx="1461128" cy="4915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CÓNYUGE</a:t>
            </a:r>
            <a:endParaRPr lang="es-ES" b="1" dirty="0"/>
          </a:p>
        </p:txBody>
      </p:sp>
      <p:sp>
        <p:nvSpPr>
          <p:cNvPr id="16" name="Rectángulo 15"/>
          <p:cNvSpPr/>
          <p:nvPr/>
        </p:nvSpPr>
        <p:spPr>
          <a:xfrm>
            <a:off x="6153465" y="3564540"/>
            <a:ext cx="1461128" cy="491565"/>
          </a:xfrm>
          <a:prstGeom prst="rect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/>
              <a:t>OTRO/A</a:t>
            </a:r>
            <a:endParaRPr lang="es-ES" b="1" dirty="0"/>
          </a:p>
        </p:txBody>
      </p:sp>
      <p:sp>
        <p:nvSpPr>
          <p:cNvPr id="17" name="Rectángulo 16"/>
          <p:cNvSpPr/>
          <p:nvPr/>
        </p:nvSpPr>
        <p:spPr>
          <a:xfrm>
            <a:off x="7948685" y="3564540"/>
            <a:ext cx="1066365" cy="491565"/>
          </a:xfrm>
          <a:prstGeom prst="rect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HIJOS</a:t>
            </a:r>
            <a:endParaRPr lang="es-ES" dirty="0"/>
          </a:p>
        </p:txBody>
      </p:sp>
      <p:sp>
        <p:nvSpPr>
          <p:cNvPr id="18" name="Rectángulo 17"/>
          <p:cNvSpPr/>
          <p:nvPr/>
        </p:nvSpPr>
        <p:spPr>
          <a:xfrm>
            <a:off x="7948685" y="4705962"/>
            <a:ext cx="1066365" cy="4915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HIJOS</a:t>
            </a:r>
            <a:endParaRPr lang="es-ES" dirty="0"/>
          </a:p>
        </p:txBody>
      </p:sp>
      <p:cxnSp>
        <p:nvCxnSpPr>
          <p:cNvPr id="20" name="Conector recto 19"/>
          <p:cNvCxnSpPr>
            <a:endCxn id="12" idx="1"/>
          </p:cNvCxnSpPr>
          <p:nvPr/>
        </p:nvCxnSpPr>
        <p:spPr>
          <a:xfrm flipV="1">
            <a:off x="3345574" y="1782984"/>
            <a:ext cx="1026347" cy="122056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/>
          <p:cNvCxnSpPr/>
          <p:nvPr/>
        </p:nvCxnSpPr>
        <p:spPr>
          <a:xfrm>
            <a:off x="3345574" y="3003551"/>
            <a:ext cx="1026347" cy="19071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/>
          <p:cNvCxnSpPr/>
          <p:nvPr/>
        </p:nvCxnSpPr>
        <p:spPr>
          <a:xfrm>
            <a:off x="3345574" y="3003551"/>
            <a:ext cx="1026347" cy="135225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25"/>
          <p:cNvCxnSpPr>
            <a:endCxn id="9" idx="1"/>
          </p:cNvCxnSpPr>
          <p:nvPr/>
        </p:nvCxnSpPr>
        <p:spPr>
          <a:xfrm flipV="1">
            <a:off x="3345574" y="4369811"/>
            <a:ext cx="1026347" cy="92815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27"/>
          <p:cNvCxnSpPr/>
          <p:nvPr/>
        </p:nvCxnSpPr>
        <p:spPr>
          <a:xfrm flipV="1">
            <a:off x="3345574" y="3194265"/>
            <a:ext cx="1026347" cy="210370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29"/>
          <p:cNvCxnSpPr>
            <a:endCxn id="14" idx="1"/>
          </p:cNvCxnSpPr>
          <p:nvPr/>
        </p:nvCxnSpPr>
        <p:spPr>
          <a:xfrm>
            <a:off x="3345574" y="5297967"/>
            <a:ext cx="1026347" cy="90514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34"/>
          <p:cNvCxnSpPr>
            <a:endCxn id="16" idx="1"/>
          </p:cNvCxnSpPr>
          <p:nvPr/>
        </p:nvCxnSpPr>
        <p:spPr>
          <a:xfrm flipV="1">
            <a:off x="5833049" y="3810323"/>
            <a:ext cx="320416" cy="5454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cto 36"/>
          <p:cNvCxnSpPr>
            <a:stCxn id="9" idx="3"/>
            <a:endCxn id="15" idx="1"/>
          </p:cNvCxnSpPr>
          <p:nvPr/>
        </p:nvCxnSpPr>
        <p:spPr>
          <a:xfrm>
            <a:off x="5833049" y="4369811"/>
            <a:ext cx="320416" cy="58193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cto 38"/>
          <p:cNvCxnSpPr>
            <a:endCxn id="17" idx="1"/>
          </p:cNvCxnSpPr>
          <p:nvPr/>
        </p:nvCxnSpPr>
        <p:spPr>
          <a:xfrm>
            <a:off x="7614593" y="3810323"/>
            <a:ext cx="33409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cto 42"/>
          <p:cNvCxnSpPr/>
          <p:nvPr/>
        </p:nvCxnSpPr>
        <p:spPr>
          <a:xfrm>
            <a:off x="7614593" y="4951745"/>
            <a:ext cx="33409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4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7" r="33727"/>
          <a:stretch>
            <a:fillRect/>
          </a:stretch>
        </p:blipFill>
        <p:spPr>
          <a:xfrm>
            <a:off x="-2928" y="1524000"/>
            <a:ext cx="1498706" cy="5078506"/>
          </a:xfrm>
        </p:spPr>
      </p:pic>
    </p:spTree>
    <p:extLst>
      <p:ext uri="{BB962C8B-B14F-4D97-AF65-F5344CB8AC3E}">
        <p14:creationId xmlns:p14="http://schemas.microsoft.com/office/powerpoint/2010/main" val="3107705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8881" y="1614822"/>
            <a:ext cx="7126373" cy="5074842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dialogar</a:t>
            </a:r>
            <a:endParaRPr lang="es-ES" dirty="0"/>
          </a:p>
        </p:txBody>
      </p:sp>
      <p:pic>
        <p:nvPicPr>
          <p:cNvPr id="6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7" r="3372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30729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EVITAR EN COMUNICACIÓN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6117470"/>
              </p:ext>
            </p:extLst>
          </p:nvPr>
        </p:nvGraphicFramePr>
        <p:xfrm>
          <a:off x="1703388" y="1524000"/>
          <a:ext cx="7121525" cy="50784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9237-599C-E04C-9E54-DC191F23190B}" type="datetime1">
              <a:rPr lang="es-EC" smtClean="0"/>
              <a:pPr/>
              <a:t>19/12/16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8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7" r="3372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15727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LO QUE NOS MARCA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2320272"/>
              </p:ext>
            </p:extLst>
          </p:nvPr>
        </p:nvGraphicFramePr>
        <p:xfrm>
          <a:off x="1702741" y="1524000"/>
          <a:ext cx="7121407" cy="5078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19/12/16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8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7" r="33727"/>
          <a:stretch>
            <a:fillRect/>
          </a:stretch>
        </p:blipFill>
        <p:spPr>
          <a:xfrm>
            <a:off x="-2928" y="1524000"/>
            <a:ext cx="1498706" cy="5078506"/>
          </a:xfrm>
        </p:spPr>
      </p:pic>
    </p:spTree>
    <p:extLst>
      <p:ext uri="{BB962C8B-B14F-4D97-AF65-F5344CB8AC3E}">
        <p14:creationId xmlns:p14="http://schemas.microsoft.com/office/powerpoint/2010/main" val="411760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Círculo vicioso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2260826"/>
              </p:ext>
            </p:extLst>
          </p:nvPr>
        </p:nvGraphicFramePr>
        <p:xfrm>
          <a:off x="1702741" y="1524000"/>
          <a:ext cx="7121407" cy="5078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82084-2728-A544-A96D-F27266C0D160}" type="datetime1">
              <a:rPr lang="es-EC" smtClean="0"/>
              <a:t>19/12/16</a:t>
            </a:fld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8" name="Marcador de posición de imagen 11" descr="140323-fano ter domingo cuaresma.jpg"/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7" r="33727"/>
          <a:stretch>
            <a:fillRect/>
          </a:stretch>
        </p:blipFill>
        <p:spPr>
          <a:xfrm>
            <a:off x="-2928" y="1524000"/>
            <a:ext cx="1498706" cy="5078506"/>
          </a:xfrm>
        </p:spPr>
      </p:pic>
    </p:spTree>
    <p:extLst>
      <p:ext uri="{BB962C8B-B14F-4D97-AF65-F5344CB8AC3E}">
        <p14:creationId xmlns:p14="http://schemas.microsoft.com/office/powerpoint/2010/main" val="3187512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theme/theme1.xml><?xml version="1.0" encoding="utf-8"?>
<a:theme xmlns:a="http://schemas.openxmlformats.org/drawingml/2006/main" name="Plaza">
  <a:themeElements>
    <a:clrScheme name="Plaza">
      <a:dk1>
        <a:sysClr val="windowText" lastClr="000000"/>
      </a:dk1>
      <a:lt1>
        <a:sysClr val="window" lastClr="FFFFFF"/>
      </a:lt1>
      <a:dk2>
        <a:srgbClr val="333333"/>
      </a:dk2>
      <a:lt2>
        <a:srgbClr val="CCCCCC"/>
      </a:lt2>
      <a:accent1>
        <a:srgbClr val="990000"/>
      </a:accent1>
      <a:accent2>
        <a:srgbClr val="580101"/>
      </a:accent2>
      <a:accent3>
        <a:srgbClr val="E94A00"/>
      </a:accent3>
      <a:accent4>
        <a:srgbClr val="EB8F00"/>
      </a:accent4>
      <a:accent5>
        <a:srgbClr val="A4A4A4"/>
      </a:accent5>
      <a:accent6>
        <a:srgbClr val="666666"/>
      </a:accent6>
      <a:hlink>
        <a:srgbClr val="D01010"/>
      </a:hlink>
      <a:folHlink>
        <a:srgbClr val="E6682E"/>
      </a:folHlink>
    </a:clrScheme>
    <a:fontScheme name="Plaza">
      <a:majorFont>
        <a:latin typeface="Century Gothic"/>
        <a:ea typeface=""/>
        <a:cs typeface=""/>
        <a:font script="Jpan" typeface="メイリオ"/>
      </a:majorFont>
      <a:minorFont>
        <a:latin typeface="Century Gothic"/>
        <a:ea typeface=""/>
        <a:cs typeface=""/>
        <a:font script="Jpan" typeface="メイリオ"/>
      </a:minorFont>
    </a:fontScheme>
    <a:fmtScheme name="Plaza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60000"/>
                <a:satMod val="135000"/>
              </a:schemeClr>
            </a:gs>
            <a:gs pos="100000">
              <a:schemeClr val="phClr">
                <a:tint val="10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0000"/>
                <a:satMod val="120000"/>
              </a:schemeClr>
            </a:gs>
            <a:gs pos="35000">
              <a:schemeClr val="phClr">
                <a:shade val="100000"/>
                <a:satMod val="150000"/>
              </a:schemeClr>
            </a:gs>
            <a:gs pos="70000">
              <a:schemeClr val="phClr">
                <a:tint val="100000"/>
                <a:shade val="100000"/>
                <a:satMod val="200000"/>
                <a:greenMod val="100000"/>
              </a:schemeClr>
            </a:gs>
            <a:gs pos="100000">
              <a:schemeClr val="phClr"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190500" dist="63500" dir="5400000">
              <a:srgbClr val="FFFFFF">
                <a:alpha val="65000"/>
              </a:srgbClr>
            </a:innerShdw>
          </a:effectLst>
          <a:scene3d>
            <a:camera prst="orthographicFront">
              <a:rot lat="0" lon="0" rev="0"/>
            </a:camera>
            <a:lightRig rig="twoPt" dir="r">
              <a:rot lat="0" lon="0" rev="6000000"/>
            </a:lightRig>
          </a:scene3d>
          <a:sp3d prstMaterial="matte">
            <a:bevelT w="0" h="0" prst="relaxedInset"/>
          </a:sp3d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88900" dist="38100" dir="6600000" sx="101000" sy="101000" rotWithShape="0">
              <a:srgbClr val="000000">
                <a:alpha val="50000"/>
              </a:srgbClr>
            </a:outerShdw>
          </a:effectLst>
          <a:scene3d>
            <a:camera prst="perspectiveFront" fov="3000000"/>
            <a:lightRig rig="morning" dir="tl">
              <a:rot lat="0" lon="0" rev="1800000"/>
            </a:lightRig>
          </a:scene3d>
          <a:sp3d contourW="38100" prstMaterial="softEdge">
            <a:bevelT w="25400" h="38100"/>
            <a:contourClr>
              <a:schemeClr val="phClr">
                <a:tint val="6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Plaza.thmx</Template>
  <TotalTime>42352</TotalTime>
  <Words>342</Words>
  <Application>Microsoft Macintosh PowerPoint</Application>
  <PresentationFormat>Presentación en pantalla (4:3)</PresentationFormat>
  <Paragraphs>147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1" baseType="lpstr">
      <vt:lpstr>Plaza</vt:lpstr>
      <vt:lpstr>Presentación de PowerPoint</vt:lpstr>
      <vt:lpstr>SEGURDIDAD Y CARIÑO</vt:lpstr>
      <vt:lpstr>CONFUSIÓN</vt:lpstr>
      <vt:lpstr>SITUACIÓN DE LOS PAPÁS</vt:lpstr>
      <vt:lpstr>FAMILIA MIXTA</vt:lpstr>
      <vt:lpstr>dialogar</vt:lpstr>
      <vt:lpstr>EVITAR EN COMUNICACIÓN</vt:lpstr>
      <vt:lpstr>LO QUE NOS MARCA</vt:lpstr>
      <vt:lpstr>Círculo vicioso</vt:lpstr>
      <vt:lpstr>MALA COMUNICACIÓN</vt:lpstr>
      <vt:lpstr>Todos hablamos</vt:lpstr>
      <vt:lpstr>FAMILIA NUCLEAR</vt:lpstr>
      <vt:lpstr>RELACIONES</vt:lpstr>
      <vt:lpstr>YO SOY...</vt:lpstr>
      <vt:lpstr>¿QUÉ DESARROLLAMOS MÁS?</vt:lpstr>
      <vt:lpstr>MODOS DE COMUNICARNOS</vt:lpstr>
      <vt:lpstr>Presentación de PowerPoint</vt:lpstr>
      <vt:lpstr>¿QUÉ COMUNICAMOS?</vt:lpstr>
      <vt:lpstr>TIPO DE RELACIÓN</vt:lpstr>
      <vt:lpstr>ASPECTOS A DIALOGAR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Jesus Garcia</dc:creator>
  <cp:keywords/>
  <dc:description/>
  <cp:lastModifiedBy>Jesus Garcia</cp:lastModifiedBy>
  <cp:revision>2529</cp:revision>
  <cp:lastPrinted>2015-07-12T21:51:15Z</cp:lastPrinted>
  <dcterms:created xsi:type="dcterms:W3CDTF">2015-01-04T15:23:52Z</dcterms:created>
  <dcterms:modified xsi:type="dcterms:W3CDTF">2016-12-19T22:38:17Z</dcterms:modified>
  <cp:category/>
</cp:coreProperties>
</file>