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1816" r:id="rId2"/>
    <p:sldId id="1886" r:id="rId3"/>
    <p:sldId id="1899" r:id="rId4"/>
    <p:sldId id="1901" r:id="rId5"/>
    <p:sldId id="1892" r:id="rId6"/>
    <p:sldId id="1897" r:id="rId7"/>
    <p:sldId id="1893" r:id="rId8"/>
    <p:sldId id="1894" r:id="rId9"/>
    <p:sldId id="1898" r:id="rId10"/>
    <p:sldId id="1895" r:id="rId11"/>
    <p:sldId id="1900" r:id="rId12"/>
    <p:sldId id="1889" r:id="rId13"/>
    <p:sldId id="1885" r:id="rId14"/>
    <p:sldId id="1876" r:id="rId15"/>
    <p:sldId id="1877" r:id="rId16"/>
    <p:sldId id="1890" r:id="rId17"/>
    <p:sldId id="1866" r:id="rId18"/>
    <p:sldId id="1891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81EF"/>
    <a:srgbClr val="7AFEFF"/>
    <a:srgbClr val="6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879" autoAdjust="0"/>
    <p:restoredTop sz="99767" autoAdjust="0"/>
  </p:normalViewPr>
  <p:slideViewPr>
    <p:cSldViewPr snapToGrid="0" snapToObjects="1">
      <p:cViewPr varScale="1">
        <p:scale>
          <a:sx n="138" d="100"/>
          <a:sy n="138" d="100"/>
        </p:scale>
        <p:origin x="-1192" y="-120"/>
      </p:cViewPr>
      <p:guideLst>
        <p:guide orient="horz" pos="2637"/>
        <p:guide pos="2952"/>
      </p:guideLst>
    </p:cSldViewPr>
  </p:slideViewPr>
  <p:outlineViewPr>
    <p:cViewPr>
      <p:scale>
        <a:sx n="33" d="100"/>
        <a:sy n="33" d="100"/>
      </p:scale>
      <p:origin x="0" y="38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handoutMaster" Target="handoutMasters/handout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_rels/data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jpg"/><Relationship Id="rId2" Type="http://schemas.openxmlformats.org/officeDocument/2006/relationships/image" Target="../media/image25.jpg"/><Relationship Id="rId3" Type="http://schemas.openxmlformats.org/officeDocument/2006/relationships/image" Target="../media/image26.jp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4" Type="http://schemas.openxmlformats.org/officeDocument/2006/relationships/image" Target="../media/image12.jpg"/><Relationship Id="rId5" Type="http://schemas.openxmlformats.org/officeDocument/2006/relationships/image" Target="../media/image13.jpg"/><Relationship Id="rId6" Type="http://schemas.openxmlformats.org/officeDocument/2006/relationships/image" Target="../media/image14.jpg"/><Relationship Id="rId7" Type="http://schemas.openxmlformats.org/officeDocument/2006/relationships/image" Target="../media/image15.jpg"/><Relationship Id="rId1" Type="http://schemas.openxmlformats.org/officeDocument/2006/relationships/image" Target="../media/image9.jpg"/><Relationship Id="rId2" Type="http://schemas.openxmlformats.org/officeDocument/2006/relationships/image" Target="../media/image10.jp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jpg"/><Relationship Id="rId2" Type="http://schemas.openxmlformats.org/officeDocument/2006/relationships/image" Target="../media/image17.jp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jpg"/><Relationship Id="rId2" Type="http://schemas.openxmlformats.org/officeDocument/2006/relationships/image" Target="../media/image21.jpg"/><Relationship Id="rId3" Type="http://schemas.openxmlformats.org/officeDocument/2006/relationships/image" Target="../media/image22.jpg"/></Relationships>
</file>

<file path=ppt/diagrams/_rels/drawing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jpg"/><Relationship Id="rId2" Type="http://schemas.openxmlformats.org/officeDocument/2006/relationships/image" Target="../media/image26.jpg"/><Relationship Id="rId3" Type="http://schemas.openxmlformats.org/officeDocument/2006/relationships/image" Target="../media/image25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4" Type="http://schemas.openxmlformats.org/officeDocument/2006/relationships/image" Target="../media/image12.jpg"/><Relationship Id="rId5" Type="http://schemas.openxmlformats.org/officeDocument/2006/relationships/image" Target="../media/image13.jpg"/><Relationship Id="rId6" Type="http://schemas.openxmlformats.org/officeDocument/2006/relationships/image" Target="../media/image14.jpg"/><Relationship Id="rId7" Type="http://schemas.openxmlformats.org/officeDocument/2006/relationships/image" Target="../media/image15.jpg"/><Relationship Id="rId1" Type="http://schemas.openxmlformats.org/officeDocument/2006/relationships/image" Target="../media/image9.jpg"/><Relationship Id="rId2" Type="http://schemas.openxmlformats.org/officeDocument/2006/relationships/image" Target="../media/image10.jp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jpg"/><Relationship Id="rId2" Type="http://schemas.openxmlformats.org/officeDocument/2006/relationships/image" Target="../media/image17.jpg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jpg"/><Relationship Id="rId2" Type="http://schemas.openxmlformats.org/officeDocument/2006/relationships/image" Target="../media/image21.jpg"/><Relationship Id="rId3" Type="http://schemas.openxmlformats.org/officeDocument/2006/relationships/image" Target="../media/image22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78616A-3195-624A-951B-20C878E14E83}" type="doc">
      <dgm:prSet loTypeId="urn:microsoft.com/office/officeart/2005/8/layout/cycle8" loCatId="" qsTypeId="urn:microsoft.com/office/officeart/2005/8/quickstyle/simple4" qsCatId="simple" csTypeId="urn:microsoft.com/office/officeart/2005/8/colors/accent1_2" csCatId="accent1" phldr="1"/>
      <dgm:spPr/>
    </dgm:pt>
    <dgm:pt modelId="{5C95BC02-89A6-654D-A1DF-B3C7092D4C8A}">
      <dgm:prSet phldrT="[Texto]"/>
      <dgm:spPr>
        <a:solidFill>
          <a:srgbClr val="000090"/>
        </a:solidFill>
      </dgm:spPr>
      <dgm:t>
        <a:bodyPr/>
        <a:lstStyle/>
        <a:p>
          <a:r>
            <a:rPr lang="es-ES" b="1" dirty="0" smtClean="0"/>
            <a:t>DIOS</a:t>
          </a:r>
          <a:endParaRPr lang="es-ES" b="1" dirty="0"/>
        </a:p>
      </dgm:t>
    </dgm:pt>
    <dgm:pt modelId="{8E7BEA2F-AB9C-0441-8902-BA067D57825C}" type="parTrans" cxnId="{2D9A111A-3BD6-9B4B-A387-0ADBBDEBEF94}">
      <dgm:prSet/>
      <dgm:spPr/>
      <dgm:t>
        <a:bodyPr/>
        <a:lstStyle/>
        <a:p>
          <a:endParaRPr lang="es-ES"/>
        </a:p>
      </dgm:t>
    </dgm:pt>
    <dgm:pt modelId="{CF8C00CC-0BA3-7044-BF78-5F180C08A928}" type="sibTrans" cxnId="{2D9A111A-3BD6-9B4B-A387-0ADBBDEBEF94}">
      <dgm:prSet/>
      <dgm:spPr/>
      <dgm:t>
        <a:bodyPr/>
        <a:lstStyle/>
        <a:p>
          <a:endParaRPr lang="es-ES"/>
        </a:p>
      </dgm:t>
    </dgm:pt>
    <dgm:pt modelId="{8A8B6D6E-D84A-FF42-8663-2193B46EB264}">
      <dgm:prSet phldrT="[Texto]"/>
      <dgm:spPr>
        <a:solidFill>
          <a:srgbClr val="660066"/>
        </a:solidFill>
      </dgm:spPr>
      <dgm:t>
        <a:bodyPr/>
        <a:lstStyle/>
        <a:p>
          <a:r>
            <a:rPr lang="es-ES" b="1" dirty="0" smtClean="0"/>
            <a:t>PADRES</a:t>
          </a:r>
          <a:endParaRPr lang="es-ES" b="1" dirty="0"/>
        </a:p>
      </dgm:t>
    </dgm:pt>
    <dgm:pt modelId="{1BEA447D-9EFC-7848-8BF6-D8A3236A41ED}" type="parTrans" cxnId="{AE0C4964-9858-1D44-885F-5804E24016B3}">
      <dgm:prSet/>
      <dgm:spPr/>
      <dgm:t>
        <a:bodyPr/>
        <a:lstStyle/>
        <a:p>
          <a:endParaRPr lang="es-ES"/>
        </a:p>
      </dgm:t>
    </dgm:pt>
    <dgm:pt modelId="{6EE9F9CD-2BF5-124B-9C7A-E92909F2E2A7}" type="sibTrans" cxnId="{AE0C4964-9858-1D44-885F-5804E24016B3}">
      <dgm:prSet/>
      <dgm:spPr/>
      <dgm:t>
        <a:bodyPr/>
        <a:lstStyle/>
        <a:p>
          <a:endParaRPr lang="es-ES"/>
        </a:p>
      </dgm:t>
    </dgm:pt>
    <dgm:pt modelId="{2F9658C3-2C4C-C742-8C89-414EF4D84D78}">
      <dgm:prSet phldrT="[Texto]"/>
      <dgm:spPr>
        <a:solidFill>
          <a:srgbClr val="620000"/>
        </a:solidFill>
      </dgm:spPr>
      <dgm:t>
        <a:bodyPr/>
        <a:lstStyle/>
        <a:p>
          <a:r>
            <a:rPr lang="es-ES" b="1" dirty="0" smtClean="0"/>
            <a:t>CULTURA</a:t>
          </a:r>
          <a:endParaRPr lang="es-ES" b="1" dirty="0"/>
        </a:p>
      </dgm:t>
    </dgm:pt>
    <dgm:pt modelId="{83C45312-E6E4-B84E-A13E-B9162B1550CE}" type="parTrans" cxnId="{1201DE5E-EF20-1144-BF94-2CA1BC616B5B}">
      <dgm:prSet/>
      <dgm:spPr/>
      <dgm:t>
        <a:bodyPr/>
        <a:lstStyle/>
        <a:p>
          <a:endParaRPr lang="es-ES"/>
        </a:p>
      </dgm:t>
    </dgm:pt>
    <dgm:pt modelId="{84F3C1FD-19F1-5840-8806-4BF501E70EF0}" type="sibTrans" cxnId="{1201DE5E-EF20-1144-BF94-2CA1BC616B5B}">
      <dgm:prSet/>
      <dgm:spPr/>
      <dgm:t>
        <a:bodyPr/>
        <a:lstStyle/>
        <a:p>
          <a:endParaRPr lang="es-ES"/>
        </a:p>
      </dgm:t>
    </dgm:pt>
    <dgm:pt modelId="{4D641E76-1562-6E4A-9374-8A5EC1967D92}">
      <dgm:prSet phldrT="[Texto]"/>
      <dgm:spPr>
        <a:solidFill>
          <a:srgbClr val="008000"/>
        </a:solidFill>
      </dgm:spPr>
      <dgm:t>
        <a:bodyPr/>
        <a:lstStyle/>
        <a:p>
          <a:r>
            <a:rPr lang="es-ES" b="1" dirty="0" smtClean="0"/>
            <a:t>EDUCACIÓN</a:t>
          </a:r>
          <a:endParaRPr lang="es-ES" b="1" dirty="0"/>
        </a:p>
      </dgm:t>
    </dgm:pt>
    <dgm:pt modelId="{8A1EC31C-A58B-4842-B288-A1E81436CC35}" type="parTrans" cxnId="{98A97A9F-F19C-EA4A-96A3-CD8E46D93355}">
      <dgm:prSet/>
      <dgm:spPr/>
      <dgm:t>
        <a:bodyPr/>
        <a:lstStyle/>
        <a:p>
          <a:endParaRPr lang="es-ES"/>
        </a:p>
      </dgm:t>
    </dgm:pt>
    <dgm:pt modelId="{76D3C393-3F88-4147-8411-E78AB05B909A}" type="sibTrans" cxnId="{98A97A9F-F19C-EA4A-96A3-CD8E46D93355}">
      <dgm:prSet/>
      <dgm:spPr/>
      <dgm:t>
        <a:bodyPr/>
        <a:lstStyle/>
        <a:p>
          <a:endParaRPr lang="es-ES"/>
        </a:p>
      </dgm:t>
    </dgm:pt>
    <dgm:pt modelId="{BD82FBC0-C1EF-7447-87A7-D985DCB6B65B}">
      <dgm:prSet phldrT="[Texto]"/>
      <dgm:spPr>
        <a:solidFill>
          <a:srgbClr val="0000FF"/>
        </a:solidFill>
      </dgm:spPr>
      <dgm:t>
        <a:bodyPr/>
        <a:lstStyle/>
        <a:p>
          <a:r>
            <a:rPr lang="es-ES" b="1" dirty="0" smtClean="0"/>
            <a:t>DECISIONES</a:t>
          </a:r>
          <a:endParaRPr lang="es-ES" b="1" dirty="0"/>
        </a:p>
      </dgm:t>
    </dgm:pt>
    <dgm:pt modelId="{EA69CCCE-720A-244D-89E9-DE606BC20EB3}" type="parTrans" cxnId="{B32BA843-E3F6-364E-90FB-7921B3B64477}">
      <dgm:prSet/>
      <dgm:spPr/>
      <dgm:t>
        <a:bodyPr/>
        <a:lstStyle/>
        <a:p>
          <a:endParaRPr lang="es-ES"/>
        </a:p>
      </dgm:t>
    </dgm:pt>
    <dgm:pt modelId="{E6172AEE-6472-9A48-9B05-27397043DE67}" type="sibTrans" cxnId="{B32BA843-E3F6-364E-90FB-7921B3B64477}">
      <dgm:prSet/>
      <dgm:spPr/>
      <dgm:t>
        <a:bodyPr/>
        <a:lstStyle/>
        <a:p>
          <a:endParaRPr lang="es-ES"/>
        </a:p>
      </dgm:t>
    </dgm:pt>
    <dgm:pt modelId="{AEE9225A-B8C0-694E-829E-D49516881565}">
      <dgm:prSet phldrT="[Texto]"/>
      <dgm:spPr/>
      <dgm:t>
        <a:bodyPr/>
        <a:lstStyle/>
        <a:p>
          <a:r>
            <a:rPr lang="es-ES" b="1" dirty="0" smtClean="0"/>
            <a:t>EXPERIENCIAS</a:t>
          </a:r>
          <a:endParaRPr lang="es-ES" b="1" dirty="0"/>
        </a:p>
      </dgm:t>
    </dgm:pt>
    <dgm:pt modelId="{334F35DE-75A1-A941-B447-A1A35F090FC4}" type="parTrans" cxnId="{0A3C6421-00A9-3B48-8915-56D61DF55EA4}">
      <dgm:prSet/>
      <dgm:spPr/>
      <dgm:t>
        <a:bodyPr/>
        <a:lstStyle/>
        <a:p>
          <a:endParaRPr lang="es-ES"/>
        </a:p>
      </dgm:t>
    </dgm:pt>
    <dgm:pt modelId="{250E942F-0DF0-3846-BE83-60641ADA939E}" type="sibTrans" cxnId="{0A3C6421-00A9-3B48-8915-56D61DF55EA4}">
      <dgm:prSet/>
      <dgm:spPr/>
      <dgm:t>
        <a:bodyPr/>
        <a:lstStyle/>
        <a:p>
          <a:endParaRPr lang="es-ES"/>
        </a:p>
      </dgm:t>
    </dgm:pt>
    <dgm:pt modelId="{92CB63E8-BC1E-2941-8E20-10F03B820492}" type="pres">
      <dgm:prSet presAssocID="{E878616A-3195-624A-951B-20C878E14E83}" presName="compositeShape" presStyleCnt="0">
        <dgm:presLayoutVars>
          <dgm:chMax val="7"/>
          <dgm:dir/>
          <dgm:resizeHandles val="exact"/>
        </dgm:presLayoutVars>
      </dgm:prSet>
      <dgm:spPr/>
    </dgm:pt>
    <dgm:pt modelId="{4ADBD129-EB8A-F446-B254-BA955BAE1793}" type="pres">
      <dgm:prSet presAssocID="{E878616A-3195-624A-951B-20C878E14E83}" presName="wedge1" presStyleLbl="node1" presStyleIdx="0" presStyleCnt="6"/>
      <dgm:spPr/>
      <dgm:t>
        <a:bodyPr/>
        <a:lstStyle/>
        <a:p>
          <a:endParaRPr lang="es-ES"/>
        </a:p>
      </dgm:t>
    </dgm:pt>
    <dgm:pt modelId="{3193FCD0-0F7B-3245-B1D1-1BDA4763EE00}" type="pres">
      <dgm:prSet presAssocID="{E878616A-3195-624A-951B-20C878E14E83}" presName="dummy1a" presStyleCnt="0"/>
      <dgm:spPr/>
    </dgm:pt>
    <dgm:pt modelId="{69F58BFA-D9A8-5A40-9247-E96B0572A768}" type="pres">
      <dgm:prSet presAssocID="{E878616A-3195-624A-951B-20C878E14E83}" presName="dummy1b" presStyleCnt="0"/>
      <dgm:spPr/>
    </dgm:pt>
    <dgm:pt modelId="{821C7D45-69F3-8940-8D77-2BD0BC0E6ADF}" type="pres">
      <dgm:prSet presAssocID="{E878616A-3195-624A-951B-20C878E14E83}" presName="wedge1Tx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F323DDC-BA73-F04D-BC84-E99B965043FC}" type="pres">
      <dgm:prSet presAssocID="{E878616A-3195-624A-951B-20C878E14E83}" presName="wedge2" presStyleLbl="node1" presStyleIdx="1" presStyleCnt="6"/>
      <dgm:spPr/>
      <dgm:t>
        <a:bodyPr/>
        <a:lstStyle/>
        <a:p>
          <a:endParaRPr lang="es-ES"/>
        </a:p>
      </dgm:t>
    </dgm:pt>
    <dgm:pt modelId="{5C90040C-AD65-EF4A-99FA-B26BBF32A067}" type="pres">
      <dgm:prSet presAssocID="{E878616A-3195-624A-951B-20C878E14E83}" presName="dummy2a" presStyleCnt="0"/>
      <dgm:spPr/>
    </dgm:pt>
    <dgm:pt modelId="{939CF09C-82F1-5B41-86AA-9ACF3D0EF437}" type="pres">
      <dgm:prSet presAssocID="{E878616A-3195-624A-951B-20C878E14E83}" presName="dummy2b" presStyleCnt="0"/>
      <dgm:spPr/>
    </dgm:pt>
    <dgm:pt modelId="{6F38304C-41E0-A14A-99A3-30335CF3AB7A}" type="pres">
      <dgm:prSet presAssocID="{E878616A-3195-624A-951B-20C878E14E83}" presName="wedge2Tx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E56FBA7-6E2B-E747-AC3B-61C9925D83FB}" type="pres">
      <dgm:prSet presAssocID="{E878616A-3195-624A-951B-20C878E14E83}" presName="wedge3" presStyleLbl="node1" presStyleIdx="2" presStyleCnt="6"/>
      <dgm:spPr/>
      <dgm:t>
        <a:bodyPr/>
        <a:lstStyle/>
        <a:p>
          <a:endParaRPr lang="es-ES"/>
        </a:p>
      </dgm:t>
    </dgm:pt>
    <dgm:pt modelId="{C0D9938C-5D30-994D-B51C-014376270142}" type="pres">
      <dgm:prSet presAssocID="{E878616A-3195-624A-951B-20C878E14E83}" presName="dummy3a" presStyleCnt="0"/>
      <dgm:spPr/>
    </dgm:pt>
    <dgm:pt modelId="{07976292-0148-F24B-8D35-18F9368D3F13}" type="pres">
      <dgm:prSet presAssocID="{E878616A-3195-624A-951B-20C878E14E83}" presName="dummy3b" presStyleCnt="0"/>
      <dgm:spPr/>
    </dgm:pt>
    <dgm:pt modelId="{2EC95DE5-963A-5A49-9E47-86FE925EF07A}" type="pres">
      <dgm:prSet presAssocID="{E878616A-3195-624A-951B-20C878E14E83}" presName="wedge3Tx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AE73596-56C4-354D-890C-1EE17F3F25A2}" type="pres">
      <dgm:prSet presAssocID="{E878616A-3195-624A-951B-20C878E14E83}" presName="wedge4" presStyleLbl="node1" presStyleIdx="3" presStyleCnt="6"/>
      <dgm:spPr/>
      <dgm:t>
        <a:bodyPr/>
        <a:lstStyle/>
        <a:p>
          <a:endParaRPr lang="es-ES"/>
        </a:p>
      </dgm:t>
    </dgm:pt>
    <dgm:pt modelId="{E4EBBE71-8B02-964A-9936-28B3A7FC2F91}" type="pres">
      <dgm:prSet presAssocID="{E878616A-3195-624A-951B-20C878E14E83}" presName="dummy4a" presStyleCnt="0"/>
      <dgm:spPr/>
    </dgm:pt>
    <dgm:pt modelId="{11CA00D2-3791-1F46-8874-41987BC19B28}" type="pres">
      <dgm:prSet presAssocID="{E878616A-3195-624A-951B-20C878E14E83}" presName="dummy4b" presStyleCnt="0"/>
      <dgm:spPr/>
    </dgm:pt>
    <dgm:pt modelId="{2E2F3347-C999-AF4F-BD44-0719A00A97C1}" type="pres">
      <dgm:prSet presAssocID="{E878616A-3195-624A-951B-20C878E14E83}" presName="wedge4Tx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B413EDD-74CA-4F4E-9383-D9D5BF2073C4}" type="pres">
      <dgm:prSet presAssocID="{E878616A-3195-624A-951B-20C878E14E83}" presName="wedge5" presStyleLbl="node1" presStyleIdx="4" presStyleCnt="6"/>
      <dgm:spPr/>
      <dgm:t>
        <a:bodyPr/>
        <a:lstStyle/>
        <a:p>
          <a:endParaRPr lang="es-ES"/>
        </a:p>
      </dgm:t>
    </dgm:pt>
    <dgm:pt modelId="{551A002D-31CF-D24C-80DC-B2CAFE69575E}" type="pres">
      <dgm:prSet presAssocID="{E878616A-3195-624A-951B-20C878E14E83}" presName="dummy5a" presStyleCnt="0"/>
      <dgm:spPr/>
    </dgm:pt>
    <dgm:pt modelId="{E2CDEEB3-0BAF-9B4A-9006-8C3A8AAD566F}" type="pres">
      <dgm:prSet presAssocID="{E878616A-3195-624A-951B-20C878E14E83}" presName="dummy5b" presStyleCnt="0"/>
      <dgm:spPr/>
    </dgm:pt>
    <dgm:pt modelId="{2CBE2327-977E-214F-B66D-BAF338B228B1}" type="pres">
      <dgm:prSet presAssocID="{E878616A-3195-624A-951B-20C878E14E83}" presName="wedge5Tx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8492F53-3CF1-3046-A447-80E9DD3002ED}" type="pres">
      <dgm:prSet presAssocID="{E878616A-3195-624A-951B-20C878E14E83}" presName="wedge6" presStyleLbl="node1" presStyleIdx="5" presStyleCnt="6"/>
      <dgm:spPr/>
      <dgm:t>
        <a:bodyPr/>
        <a:lstStyle/>
        <a:p>
          <a:endParaRPr lang="es-ES"/>
        </a:p>
      </dgm:t>
    </dgm:pt>
    <dgm:pt modelId="{86006483-4FC3-B045-9446-F90F823C9294}" type="pres">
      <dgm:prSet presAssocID="{E878616A-3195-624A-951B-20C878E14E83}" presName="dummy6a" presStyleCnt="0"/>
      <dgm:spPr/>
    </dgm:pt>
    <dgm:pt modelId="{16FE35D0-DDBF-8B45-98EC-4A30B219F8A0}" type="pres">
      <dgm:prSet presAssocID="{E878616A-3195-624A-951B-20C878E14E83}" presName="dummy6b" presStyleCnt="0"/>
      <dgm:spPr/>
    </dgm:pt>
    <dgm:pt modelId="{E0B25F98-6A2E-B245-B9FB-9B641F7F9179}" type="pres">
      <dgm:prSet presAssocID="{E878616A-3195-624A-951B-20C878E14E83}" presName="wedge6Tx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A575F87-2A27-E140-8DB9-76C58DC12064}" type="pres">
      <dgm:prSet presAssocID="{CF8C00CC-0BA3-7044-BF78-5F180C08A928}" presName="arrowWedge1" presStyleLbl="fgSibTrans2D1" presStyleIdx="0" presStyleCnt="6" custLinFactNeighborX="175" custLinFactNeighborY="175"/>
      <dgm:spPr>
        <a:solidFill>
          <a:srgbClr val="000090"/>
        </a:solidFill>
        <a:ln>
          <a:solidFill>
            <a:srgbClr val="000090"/>
          </a:solidFill>
        </a:ln>
      </dgm:spPr>
    </dgm:pt>
    <dgm:pt modelId="{6CE671E4-C682-2245-82D6-1C287266D309}" type="pres">
      <dgm:prSet presAssocID="{6EE9F9CD-2BF5-124B-9C7A-E92909F2E2A7}" presName="arrowWedge2" presStyleLbl="fgSibTrans2D1" presStyleIdx="1" presStyleCnt="6" custLinFactNeighborX="-1171" custLinFactNeighborY="891"/>
      <dgm:spPr>
        <a:solidFill>
          <a:srgbClr val="660066"/>
        </a:solidFill>
        <a:ln>
          <a:solidFill>
            <a:srgbClr val="660066"/>
          </a:solidFill>
        </a:ln>
      </dgm:spPr>
    </dgm:pt>
    <dgm:pt modelId="{B1340722-7545-0345-A2B7-E26E3446D9FE}" type="pres">
      <dgm:prSet presAssocID="{84F3C1FD-19F1-5840-8806-4BF501E70EF0}" presName="arrowWedge3" presStyleLbl="fgSibTrans2D1" presStyleIdx="2" presStyleCnt="6" custLinFactNeighborX="-112" custLinFactNeighborY="-207"/>
      <dgm:spPr>
        <a:solidFill>
          <a:srgbClr val="620000"/>
        </a:solidFill>
        <a:ln>
          <a:solidFill>
            <a:srgbClr val="800000"/>
          </a:solidFill>
        </a:ln>
      </dgm:spPr>
    </dgm:pt>
    <dgm:pt modelId="{81D4A354-D2DD-DC4A-A360-093521CBCFA5}" type="pres">
      <dgm:prSet presAssocID="{76D3C393-3F88-4147-8411-E78AB05B909A}" presName="arrowWedge4" presStyleLbl="fgSibTrans2D1" presStyleIdx="3" presStyleCnt="6" custLinFactNeighborX="90" custLinFactNeighborY="-907"/>
      <dgm:spPr>
        <a:solidFill>
          <a:srgbClr val="008000"/>
        </a:solidFill>
        <a:ln>
          <a:solidFill>
            <a:srgbClr val="008000"/>
          </a:solidFill>
        </a:ln>
      </dgm:spPr>
    </dgm:pt>
    <dgm:pt modelId="{12B54A7B-457A-9C49-A5DC-5552FCC886EB}" type="pres">
      <dgm:prSet presAssocID="{E6172AEE-6472-9A48-9B05-27397043DE67}" presName="arrowWedge5" presStyleLbl="fgSibTrans2D1" presStyleIdx="4" presStyleCnt="6"/>
      <dgm:spPr>
        <a:solidFill>
          <a:srgbClr val="0000FF"/>
        </a:solidFill>
        <a:ln>
          <a:solidFill>
            <a:srgbClr val="0000FF"/>
          </a:solidFill>
        </a:ln>
      </dgm:spPr>
    </dgm:pt>
    <dgm:pt modelId="{8AFFEDE2-654E-DA4F-9DC5-49B2C50019C2}" type="pres">
      <dgm:prSet presAssocID="{250E942F-0DF0-3846-BE83-60641ADA939E}" presName="arrowWedge6" presStyleLbl="fgSibTrans2D1" presStyleIdx="5" presStyleCnt="6" custLinFactNeighborX="-610" custLinFactNeighborY="-776"/>
      <dgm:spPr>
        <a:solidFill>
          <a:srgbClr val="FF0000"/>
        </a:solidFill>
        <a:ln>
          <a:solidFill>
            <a:srgbClr val="FF0000"/>
          </a:solidFill>
        </a:ln>
      </dgm:spPr>
    </dgm:pt>
  </dgm:ptLst>
  <dgm:cxnLst>
    <dgm:cxn modelId="{53167262-541E-E141-908F-6DDFA43FC1C0}" type="presOf" srcId="{4D641E76-1562-6E4A-9374-8A5EC1967D92}" destId="{3AE73596-56C4-354D-890C-1EE17F3F25A2}" srcOrd="0" destOrd="0" presId="urn:microsoft.com/office/officeart/2005/8/layout/cycle8"/>
    <dgm:cxn modelId="{A19FEE7F-64A8-C545-BF8F-BCC72EAC974F}" type="presOf" srcId="{8A8B6D6E-D84A-FF42-8663-2193B46EB264}" destId="{CF323DDC-BA73-F04D-BC84-E99B965043FC}" srcOrd="0" destOrd="0" presId="urn:microsoft.com/office/officeart/2005/8/layout/cycle8"/>
    <dgm:cxn modelId="{AE0C4964-9858-1D44-885F-5804E24016B3}" srcId="{E878616A-3195-624A-951B-20C878E14E83}" destId="{8A8B6D6E-D84A-FF42-8663-2193B46EB264}" srcOrd="1" destOrd="0" parTransId="{1BEA447D-9EFC-7848-8BF6-D8A3236A41ED}" sibTransId="{6EE9F9CD-2BF5-124B-9C7A-E92909F2E2A7}"/>
    <dgm:cxn modelId="{0AC8387D-C990-7148-9D10-AB0FF8002AB9}" type="presOf" srcId="{5C95BC02-89A6-654D-A1DF-B3C7092D4C8A}" destId="{821C7D45-69F3-8940-8D77-2BD0BC0E6ADF}" srcOrd="1" destOrd="0" presId="urn:microsoft.com/office/officeart/2005/8/layout/cycle8"/>
    <dgm:cxn modelId="{F6423527-9C87-C84A-8138-083E23E3E91E}" type="presOf" srcId="{E878616A-3195-624A-951B-20C878E14E83}" destId="{92CB63E8-BC1E-2941-8E20-10F03B820492}" srcOrd="0" destOrd="0" presId="urn:microsoft.com/office/officeart/2005/8/layout/cycle8"/>
    <dgm:cxn modelId="{7115E7A6-890E-1543-B5FC-E84BBE8CE791}" type="presOf" srcId="{AEE9225A-B8C0-694E-829E-D49516881565}" destId="{A8492F53-3CF1-3046-A447-80E9DD3002ED}" srcOrd="0" destOrd="0" presId="urn:microsoft.com/office/officeart/2005/8/layout/cycle8"/>
    <dgm:cxn modelId="{98A97A9F-F19C-EA4A-96A3-CD8E46D93355}" srcId="{E878616A-3195-624A-951B-20C878E14E83}" destId="{4D641E76-1562-6E4A-9374-8A5EC1967D92}" srcOrd="3" destOrd="0" parTransId="{8A1EC31C-A58B-4842-B288-A1E81436CC35}" sibTransId="{76D3C393-3F88-4147-8411-E78AB05B909A}"/>
    <dgm:cxn modelId="{1201DE5E-EF20-1144-BF94-2CA1BC616B5B}" srcId="{E878616A-3195-624A-951B-20C878E14E83}" destId="{2F9658C3-2C4C-C742-8C89-414EF4D84D78}" srcOrd="2" destOrd="0" parTransId="{83C45312-E6E4-B84E-A13E-B9162B1550CE}" sibTransId="{84F3C1FD-19F1-5840-8806-4BF501E70EF0}"/>
    <dgm:cxn modelId="{BE2104BC-06D7-1542-B27B-52481A42B6B8}" type="presOf" srcId="{2F9658C3-2C4C-C742-8C89-414EF4D84D78}" destId="{4E56FBA7-6E2B-E747-AC3B-61C9925D83FB}" srcOrd="0" destOrd="0" presId="urn:microsoft.com/office/officeart/2005/8/layout/cycle8"/>
    <dgm:cxn modelId="{9AE9A0DF-C943-CB47-A94C-B83210C19BF8}" type="presOf" srcId="{BD82FBC0-C1EF-7447-87A7-D985DCB6B65B}" destId="{2CBE2327-977E-214F-B66D-BAF338B228B1}" srcOrd="1" destOrd="0" presId="urn:microsoft.com/office/officeart/2005/8/layout/cycle8"/>
    <dgm:cxn modelId="{165216D2-6B5F-254B-BE12-C4D09401183A}" type="presOf" srcId="{BD82FBC0-C1EF-7447-87A7-D985DCB6B65B}" destId="{AB413EDD-74CA-4F4E-9383-D9D5BF2073C4}" srcOrd="0" destOrd="0" presId="urn:microsoft.com/office/officeart/2005/8/layout/cycle8"/>
    <dgm:cxn modelId="{1C905D1F-72F0-CF40-9CD8-A118821FFD5E}" type="presOf" srcId="{4D641E76-1562-6E4A-9374-8A5EC1967D92}" destId="{2E2F3347-C999-AF4F-BD44-0719A00A97C1}" srcOrd="1" destOrd="0" presId="urn:microsoft.com/office/officeart/2005/8/layout/cycle8"/>
    <dgm:cxn modelId="{B32BA843-E3F6-364E-90FB-7921B3B64477}" srcId="{E878616A-3195-624A-951B-20C878E14E83}" destId="{BD82FBC0-C1EF-7447-87A7-D985DCB6B65B}" srcOrd="4" destOrd="0" parTransId="{EA69CCCE-720A-244D-89E9-DE606BC20EB3}" sibTransId="{E6172AEE-6472-9A48-9B05-27397043DE67}"/>
    <dgm:cxn modelId="{0A3C6421-00A9-3B48-8915-56D61DF55EA4}" srcId="{E878616A-3195-624A-951B-20C878E14E83}" destId="{AEE9225A-B8C0-694E-829E-D49516881565}" srcOrd="5" destOrd="0" parTransId="{334F35DE-75A1-A941-B447-A1A35F090FC4}" sibTransId="{250E942F-0DF0-3846-BE83-60641ADA939E}"/>
    <dgm:cxn modelId="{70CAFE42-8661-0443-8223-E3CAA8255846}" type="presOf" srcId="{8A8B6D6E-D84A-FF42-8663-2193B46EB264}" destId="{6F38304C-41E0-A14A-99A3-30335CF3AB7A}" srcOrd="1" destOrd="0" presId="urn:microsoft.com/office/officeart/2005/8/layout/cycle8"/>
    <dgm:cxn modelId="{38444181-14AA-3546-AFE8-84CA4C45EBF4}" type="presOf" srcId="{AEE9225A-B8C0-694E-829E-D49516881565}" destId="{E0B25F98-6A2E-B245-B9FB-9B641F7F9179}" srcOrd="1" destOrd="0" presId="urn:microsoft.com/office/officeart/2005/8/layout/cycle8"/>
    <dgm:cxn modelId="{EE960314-BAE9-CB43-A6BC-03035F324184}" type="presOf" srcId="{2F9658C3-2C4C-C742-8C89-414EF4D84D78}" destId="{2EC95DE5-963A-5A49-9E47-86FE925EF07A}" srcOrd="1" destOrd="0" presId="urn:microsoft.com/office/officeart/2005/8/layout/cycle8"/>
    <dgm:cxn modelId="{9FB89F45-5F61-E24E-B665-B31AA698AF67}" type="presOf" srcId="{5C95BC02-89A6-654D-A1DF-B3C7092D4C8A}" destId="{4ADBD129-EB8A-F446-B254-BA955BAE1793}" srcOrd="0" destOrd="0" presId="urn:microsoft.com/office/officeart/2005/8/layout/cycle8"/>
    <dgm:cxn modelId="{2D9A111A-3BD6-9B4B-A387-0ADBBDEBEF94}" srcId="{E878616A-3195-624A-951B-20C878E14E83}" destId="{5C95BC02-89A6-654D-A1DF-B3C7092D4C8A}" srcOrd="0" destOrd="0" parTransId="{8E7BEA2F-AB9C-0441-8902-BA067D57825C}" sibTransId="{CF8C00CC-0BA3-7044-BF78-5F180C08A928}"/>
    <dgm:cxn modelId="{7E5DDF2A-F8CE-A94F-9F65-D848ED04B4F0}" type="presParOf" srcId="{92CB63E8-BC1E-2941-8E20-10F03B820492}" destId="{4ADBD129-EB8A-F446-B254-BA955BAE1793}" srcOrd="0" destOrd="0" presId="urn:microsoft.com/office/officeart/2005/8/layout/cycle8"/>
    <dgm:cxn modelId="{63297A51-E23D-E540-80D9-2F6710B05D49}" type="presParOf" srcId="{92CB63E8-BC1E-2941-8E20-10F03B820492}" destId="{3193FCD0-0F7B-3245-B1D1-1BDA4763EE00}" srcOrd="1" destOrd="0" presId="urn:microsoft.com/office/officeart/2005/8/layout/cycle8"/>
    <dgm:cxn modelId="{21BCEB9B-262D-6643-AA45-00D2CDA36CE8}" type="presParOf" srcId="{92CB63E8-BC1E-2941-8E20-10F03B820492}" destId="{69F58BFA-D9A8-5A40-9247-E96B0572A768}" srcOrd="2" destOrd="0" presId="urn:microsoft.com/office/officeart/2005/8/layout/cycle8"/>
    <dgm:cxn modelId="{B6A1E32A-8421-374A-87A9-F363D09ECE21}" type="presParOf" srcId="{92CB63E8-BC1E-2941-8E20-10F03B820492}" destId="{821C7D45-69F3-8940-8D77-2BD0BC0E6ADF}" srcOrd="3" destOrd="0" presId="urn:microsoft.com/office/officeart/2005/8/layout/cycle8"/>
    <dgm:cxn modelId="{6F01D467-97DE-CD42-91F2-8FCAFFCD9986}" type="presParOf" srcId="{92CB63E8-BC1E-2941-8E20-10F03B820492}" destId="{CF323DDC-BA73-F04D-BC84-E99B965043FC}" srcOrd="4" destOrd="0" presId="urn:microsoft.com/office/officeart/2005/8/layout/cycle8"/>
    <dgm:cxn modelId="{04BEF1FA-F516-DC4B-8A77-5E74CBD74F94}" type="presParOf" srcId="{92CB63E8-BC1E-2941-8E20-10F03B820492}" destId="{5C90040C-AD65-EF4A-99FA-B26BBF32A067}" srcOrd="5" destOrd="0" presId="urn:microsoft.com/office/officeart/2005/8/layout/cycle8"/>
    <dgm:cxn modelId="{9814BBD7-B4A9-A64B-9497-2DAE64044FF6}" type="presParOf" srcId="{92CB63E8-BC1E-2941-8E20-10F03B820492}" destId="{939CF09C-82F1-5B41-86AA-9ACF3D0EF437}" srcOrd="6" destOrd="0" presId="urn:microsoft.com/office/officeart/2005/8/layout/cycle8"/>
    <dgm:cxn modelId="{DD1992A2-76F0-F043-BF14-9E4D21406AFD}" type="presParOf" srcId="{92CB63E8-BC1E-2941-8E20-10F03B820492}" destId="{6F38304C-41E0-A14A-99A3-30335CF3AB7A}" srcOrd="7" destOrd="0" presId="urn:microsoft.com/office/officeart/2005/8/layout/cycle8"/>
    <dgm:cxn modelId="{2D6CCEEE-C2B4-0D47-9C66-0C009C65967D}" type="presParOf" srcId="{92CB63E8-BC1E-2941-8E20-10F03B820492}" destId="{4E56FBA7-6E2B-E747-AC3B-61C9925D83FB}" srcOrd="8" destOrd="0" presId="urn:microsoft.com/office/officeart/2005/8/layout/cycle8"/>
    <dgm:cxn modelId="{B4A73A6E-D3DC-8244-BB90-DEEF1ADB5D47}" type="presParOf" srcId="{92CB63E8-BC1E-2941-8E20-10F03B820492}" destId="{C0D9938C-5D30-994D-B51C-014376270142}" srcOrd="9" destOrd="0" presId="urn:microsoft.com/office/officeart/2005/8/layout/cycle8"/>
    <dgm:cxn modelId="{A63386EC-C2D9-4D43-B01A-AD882E158F08}" type="presParOf" srcId="{92CB63E8-BC1E-2941-8E20-10F03B820492}" destId="{07976292-0148-F24B-8D35-18F9368D3F13}" srcOrd="10" destOrd="0" presId="urn:microsoft.com/office/officeart/2005/8/layout/cycle8"/>
    <dgm:cxn modelId="{AB594A9C-F3DF-5449-A559-0C6417349EA6}" type="presParOf" srcId="{92CB63E8-BC1E-2941-8E20-10F03B820492}" destId="{2EC95DE5-963A-5A49-9E47-86FE925EF07A}" srcOrd="11" destOrd="0" presId="urn:microsoft.com/office/officeart/2005/8/layout/cycle8"/>
    <dgm:cxn modelId="{16388B47-D99F-CE4D-A92A-84278357093D}" type="presParOf" srcId="{92CB63E8-BC1E-2941-8E20-10F03B820492}" destId="{3AE73596-56C4-354D-890C-1EE17F3F25A2}" srcOrd="12" destOrd="0" presId="urn:microsoft.com/office/officeart/2005/8/layout/cycle8"/>
    <dgm:cxn modelId="{7388D55C-C82E-FB42-B1AE-3135D068E293}" type="presParOf" srcId="{92CB63E8-BC1E-2941-8E20-10F03B820492}" destId="{E4EBBE71-8B02-964A-9936-28B3A7FC2F91}" srcOrd="13" destOrd="0" presId="urn:microsoft.com/office/officeart/2005/8/layout/cycle8"/>
    <dgm:cxn modelId="{5245932A-4444-AF42-90FD-A3EBE532A643}" type="presParOf" srcId="{92CB63E8-BC1E-2941-8E20-10F03B820492}" destId="{11CA00D2-3791-1F46-8874-41987BC19B28}" srcOrd="14" destOrd="0" presId="urn:microsoft.com/office/officeart/2005/8/layout/cycle8"/>
    <dgm:cxn modelId="{D2D5E739-A0CF-C848-96B6-7706595A2156}" type="presParOf" srcId="{92CB63E8-BC1E-2941-8E20-10F03B820492}" destId="{2E2F3347-C999-AF4F-BD44-0719A00A97C1}" srcOrd="15" destOrd="0" presId="urn:microsoft.com/office/officeart/2005/8/layout/cycle8"/>
    <dgm:cxn modelId="{E84F58FF-D452-DA4C-9EF6-092F067114E5}" type="presParOf" srcId="{92CB63E8-BC1E-2941-8E20-10F03B820492}" destId="{AB413EDD-74CA-4F4E-9383-D9D5BF2073C4}" srcOrd="16" destOrd="0" presId="urn:microsoft.com/office/officeart/2005/8/layout/cycle8"/>
    <dgm:cxn modelId="{84ECC9E7-6750-9A4A-AA32-79937541D0A0}" type="presParOf" srcId="{92CB63E8-BC1E-2941-8E20-10F03B820492}" destId="{551A002D-31CF-D24C-80DC-B2CAFE69575E}" srcOrd="17" destOrd="0" presId="urn:microsoft.com/office/officeart/2005/8/layout/cycle8"/>
    <dgm:cxn modelId="{C87D13BC-384E-EA4C-9976-63D90B500017}" type="presParOf" srcId="{92CB63E8-BC1E-2941-8E20-10F03B820492}" destId="{E2CDEEB3-0BAF-9B4A-9006-8C3A8AAD566F}" srcOrd="18" destOrd="0" presId="urn:microsoft.com/office/officeart/2005/8/layout/cycle8"/>
    <dgm:cxn modelId="{6D586A3B-735F-664E-949A-694E3D5DB187}" type="presParOf" srcId="{92CB63E8-BC1E-2941-8E20-10F03B820492}" destId="{2CBE2327-977E-214F-B66D-BAF338B228B1}" srcOrd="19" destOrd="0" presId="urn:microsoft.com/office/officeart/2005/8/layout/cycle8"/>
    <dgm:cxn modelId="{D0C8AB28-E528-4C4B-B423-DFA5C7C89CF2}" type="presParOf" srcId="{92CB63E8-BC1E-2941-8E20-10F03B820492}" destId="{A8492F53-3CF1-3046-A447-80E9DD3002ED}" srcOrd="20" destOrd="0" presId="urn:microsoft.com/office/officeart/2005/8/layout/cycle8"/>
    <dgm:cxn modelId="{FCCE0675-5D74-AA41-991E-BABC225441AC}" type="presParOf" srcId="{92CB63E8-BC1E-2941-8E20-10F03B820492}" destId="{86006483-4FC3-B045-9446-F90F823C9294}" srcOrd="21" destOrd="0" presId="urn:microsoft.com/office/officeart/2005/8/layout/cycle8"/>
    <dgm:cxn modelId="{AD22DE2A-C82E-2A4C-8115-AEAE9597A63E}" type="presParOf" srcId="{92CB63E8-BC1E-2941-8E20-10F03B820492}" destId="{16FE35D0-DDBF-8B45-98EC-4A30B219F8A0}" srcOrd="22" destOrd="0" presId="urn:microsoft.com/office/officeart/2005/8/layout/cycle8"/>
    <dgm:cxn modelId="{21767965-0D22-E841-AF59-4B8B6BED5C61}" type="presParOf" srcId="{92CB63E8-BC1E-2941-8E20-10F03B820492}" destId="{E0B25F98-6A2E-B245-B9FB-9B641F7F9179}" srcOrd="23" destOrd="0" presId="urn:microsoft.com/office/officeart/2005/8/layout/cycle8"/>
    <dgm:cxn modelId="{FC3D24CB-1CCB-594D-A04D-1B777996344F}" type="presParOf" srcId="{92CB63E8-BC1E-2941-8E20-10F03B820492}" destId="{0A575F87-2A27-E140-8DB9-76C58DC12064}" srcOrd="24" destOrd="0" presId="urn:microsoft.com/office/officeart/2005/8/layout/cycle8"/>
    <dgm:cxn modelId="{B11D1386-7EB0-A14F-8622-D14D685AE246}" type="presParOf" srcId="{92CB63E8-BC1E-2941-8E20-10F03B820492}" destId="{6CE671E4-C682-2245-82D6-1C287266D309}" srcOrd="25" destOrd="0" presId="urn:microsoft.com/office/officeart/2005/8/layout/cycle8"/>
    <dgm:cxn modelId="{E4257C12-FCD9-FA43-A025-659B2EBB8E06}" type="presParOf" srcId="{92CB63E8-BC1E-2941-8E20-10F03B820492}" destId="{B1340722-7545-0345-A2B7-E26E3446D9FE}" srcOrd="26" destOrd="0" presId="urn:microsoft.com/office/officeart/2005/8/layout/cycle8"/>
    <dgm:cxn modelId="{10E665AB-CB2C-9D40-A0FE-AFBAF1591EB6}" type="presParOf" srcId="{92CB63E8-BC1E-2941-8E20-10F03B820492}" destId="{81D4A354-D2DD-DC4A-A360-093521CBCFA5}" srcOrd="27" destOrd="0" presId="urn:microsoft.com/office/officeart/2005/8/layout/cycle8"/>
    <dgm:cxn modelId="{10449C78-21CC-9D43-BDA9-42EAA554BA37}" type="presParOf" srcId="{92CB63E8-BC1E-2941-8E20-10F03B820492}" destId="{12B54A7B-457A-9C49-A5DC-5552FCC886EB}" srcOrd="28" destOrd="0" presId="urn:microsoft.com/office/officeart/2005/8/layout/cycle8"/>
    <dgm:cxn modelId="{7063335D-3919-B340-ADA3-0AAE4E4D7564}" type="presParOf" srcId="{92CB63E8-BC1E-2941-8E20-10F03B820492}" destId="{8AFFEDE2-654E-DA4F-9DC5-49B2C50019C2}" srcOrd="2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A04AB16-FD82-F148-B5CF-7108C763B4AD}" type="doc">
      <dgm:prSet loTypeId="urn:microsoft.com/office/officeart/2005/8/layout/funnel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7581BC3-DEC6-B24F-A81A-607B783262BE}">
      <dgm:prSet phldrT="[Texto]"/>
      <dgm:spPr>
        <a:solidFill>
          <a:srgbClr val="660066"/>
        </a:solidFill>
      </dgm:spPr>
      <dgm:t>
        <a:bodyPr/>
        <a:lstStyle/>
        <a:p>
          <a:r>
            <a:rPr lang="es-ES" b="1" dirty="0" smtClean="0"/>
            <a:t>DOLOR</a:t>
          </a:r>
          <a:endParaRPr lang="es-ES" b="1" dirty="0"/>
        </a:p>
      </dgm:t>
    </dgm:pt>
    <dgm:pt modelId="{9108076A-B7ED-4C48-BC3A-27BF851FFD05}" type="parTrans" cxnId="{3B62C79C-16C7-E248-9D8B-47F473F781F2}">
      <dgm:prSet/>
      <dgm:spPr/>
      <dgm:t>
        <a:bodyPr/>
        <a:lstStyle/>
        <a:p>
          <a:endParaRPr lang="es-ES"/>
        </a:p>
      </dgm:t>
    </dgm:pt>
    <dgm:pt modelId="{4A053975-1D78-894E-ABA7-95EF27BDE821}" type="sibTrans" cxnId="{3B62C79C-16C7-E248-9D8B-47F473F781F2}">
      <dgm:prSet/>
      <dgm:spPr/>
      <dgm:t>
        <a:bodyPr/>
        <a:lstStyle/>
        <a:p>
          <a:endParaRPr lang="es-ES"/>
        </a:p>
      </dgm:t>
    </dgm:pt>
    <dgm:pt modelId="{E3507FB2-9040-C34E-B5DF-B13DB1DC577D}">
      <dgm:prSet phldrT="[Texto]"/>
      <dgm:spPr>
        <a:solidFill>
          <a:srgbClr val="000090"/>
        </a:solidFill>
      </dgm:spPr>
      <dgm:t>
        <a:bodyPr/>
        <a:lstStyle/>
        <a:p>
          <a:r>
            <a:rPr lang="es-ES" b="1" dirty="0" smtClean="0"/>
            <a:t>MIEDO</a:t>
          </a:r>
          <a:endParaRPr lang="es-ES" b="1" dirty="0"/>
        </a:p>
      </dgm:t>
    </dgm:pt>
    <dgm:pt modelId="{1A5854A3-4601-FC43-BEA9-B28809571A9A}" type="parTrans" cxnId="{3CA0CF86-EF80-4042-95F2-754E71E2A53B}">
      <dgm:prSet/>
      <dgm:spPr/>
      <dgm:t>
        <a:bodyPr/>
        <a:lstStyle/>
        <a:p>
          <a:endParaRPr lang="es-ES"/>
        </a:p>
      </dgm:t>
    </dgm:pt>
    <dgm:pt modelId="{84565073-408C-0640-912C-776B8CB339D7}" type="sibTrans" cxnId="{3CA0CF86-EF80-4042-95F2-754E71E2A53B}">
      <dgm:prSet/>
      <dgm:spPr/>
      <dgm:t>
        <a:bodyPr/>
        <a:lstStyle/>
        <a:p>
          <a:endParaRPr lang="es-ES"/>
        </a:p>
      </dgm:t>
    </dgm:pt>
    <dgm:pt modelId="{76D3FB59-96A1-C849-9DC6-0E5BC247E7BC}">
      <dgm:prSet phldrT="[Texto]"/>
      <dgm:spPr>
        <a:solidFill>
          <a:srgbClr val="FF0000"/>
        </a:solidFill>
      </dgm:spPr>
      <dgm:t>
        <a:bodyPr/>
        <a:lstStyle/>
        <a:p>
          <a:r>
            <a:rPr lang="es-ES" b="1" dirty="0" smtClean="0"/>
            <a:t>AMOR</a:t>
          </a:r>
          <a:endParaRPr lang="es-ES" b="1" dirty="0"/>
        </a:p>
      </dgm:t>
    </dgm:pt>
    <dgm:pt modelId="{FC5A24EF-5438-6D4E-A95D-92493488B90D}" type="parTrans" cxnId="{7C3917A3-2306-9847-9739-9FBCDCB8EFA2}">
      <dgm:prSet/>
      <dgm:spPr/>
      <dgm:t>
        <a:bodyPr/>
        <a:lstStyle/>
        <a:p>
          <a:endParaRPr lang="es-ES"/>
        </a:p>
      </dgm:t>
    </dgm:pt>
    <dgm:pt modelId="{F4F69452-43E6-934F-9214-6907B78F5DDE}" type="sibTrans" cxnId="{7C3917A3-2306-9847-9739-9FBCDCB8EFA2}">
      <dgm:prSet/>
      <dgm:spPr/>
      <dgm:t>
        <a:bodyPr/>
        <a:lstStyle/>
        <a:p>
          <a:endParaRPr lang="es-ES"/>
        </a:p>
      </dgm:t>
    </dgm:pt>
    <dgm:pt modelId="{162551C1-3EF5-8D4F-A2CF-B59F6EDD8846}">
      <dgm:prSet phldrT="[Texto]"/>
      <dgm:spPr/>
      <dgm:t>
        <a:bodyPr/>
        <a:lstStyle/>
        <a:p>
          <a:r>
            <a:rPr lang="es-ES" b="1" dirty="0" smtClean="0"/>
            <a:t>Estilo de comunicación</a:t>
          </a:r>
          <a:endParaRPr lang="es-ES" b="1" dirty="0"/>
        </a:p>
      </dgm:t>
    </dgm:pt>
    <dgm:pt modelId="{B4FB4DE1-C04B-A743-A5A3-6F8E904FA571}" type="parTrans" cxnId="{ED367141-5C78-7F4A-8D77-C702669B3EDD}">
      <dgm:prSet/>
      <dgm:spPr/>
      <dgm:t>
        <a:bodyPr/>
        <a:lstStyle/>
        <a:p>
          <a:endParaRPr lang="es-ES"/>
        </a:p>
      </dgm:t>
    </dgm:pt>
    <dgm:pt modelId="{E27A3BA7-FC92-DC46-8A5A-B74A1CC2EA58}" type="sibTrans" cxnId="{ED367141-5C78-7F4A-8D77-C702669B3EDD}">
      <dgm:prSet/>
      <dgm:spPr/>
      <dgm:t>
        <a:bodyPr/>
        <a:lstStyle/>
        <a:p>
          <a:endParaRPr lang="es-ES"/>
        </a:p>
      </dgm:t>
    </dgm:pt>
    <dgm:pt modelId="{BC4D46FF-CEF7-CC42-9A55-4C30319C166E}" type="pres">
      <dgm:prSet presAssocID="{2A04AB16-FD82-F148-B5CF-7108C763B4AD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D6842BA-94C4-3047-B3D1-DBA83586BB6D}" type="pres">
      <dgm:prSet presAssocID="{2A04AB16-FD82-F148-B5CF-7108C763B4AD}" presName="ellipse" presStyleLbl="trBgShp" presStyleIdx="0" presStyleCnt="1"/>
      <dgm:spPr/>
    </dgm:pt>
    <dgm:pt modelId="{43BC8083-9B1B-DB48-A69E-0DB8EFD12CFA}" type="pres">
      <dgm:prSet presAssocID="{2A04AB16-FD82-F148-B5CF-7108C763B4AD}" presName="arrow1" presStyleLbl="fgShp" presStyleIdx="0" presStyleCnt="1"/>
      <dgm:spPr/>
    </dgm:pt>
    <dgm:pt modelId="{F442483A-CAE9-9B4B-AE02-5A7B9685D20C}" type="pres">
      <dgm:prSet presAssocID="{2A04AB16-FD82-F148-B5CF-7108C763B4AD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B17F8F1-8D94-8749-8A6B-0500CE7DD967}" type="pres">
      <dgm:prSet presAssocID="{E3507FB2-9040-C34E-B5DF-B13DB1DC577D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8DA348D-8E4E-FE40-81B2-2911665667D3}" type="pres">
      <dgm:prSet presAssocID="{76D3FB59-96A1-C849-9DC6-0E5BC247E7BC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0C88D5-ED72-5F4A-9FF1-63C5D1574306}" type="pres">
      <dgm:prSet presAssocID="{162551C1-3EF5-8D4F-A2CF-B59F6EDD8846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3006E33-B22D-6141-9073-9FECB02CC870}" type="pres">
      <dgm:prSet presAssocID="{2A04AB16-FD82-F148-B5CF-7108C763B4AD}" presName="funnel" presStyleLbl="trAlignAcc1" presStyleIdx="0" presStyleCnt="1"/>
      <dgm:spPr>
        <a:solidFill>
          <a:srgbClr val="CCFFCC">
            <a:alpha val="40000"/>
          </a:srgbClr>
        </a:solidFill>
      </dgm:spPr>
    </dgm:pt>
  </dgm:ptLst>
  <dgm:cxnLst>
    <dgm:cxn modelId="{7ABF42D8-CFFD-084E-ADAC-86C2669D067E}" type="presOf" srcId="{B7581BC3-DEC6-B24F-A81A-607B783262BE}" destId="{900C88D5-ED72-5F4A-9FF1-63C5D1574306}" srcOrd="0" destOrd="0" presId="urn:microsoft.com/office/officeart/2005/8/layout/funnel1"/>
    <dgm:cxn modelId="{ED367141-5C78-7F4A-8D77-C702669B3EDD}" srcId="{2A04AB16-FD82-F148-B5CF-7108C763B4AD}" destId="{162551C1-3EF5-8D4F-A2CF-B59F6EDD8846}" srcOrd="3" destOrd="0" parTransId="{B4FB4DE1-C04B-A743-A5A3-6F8E904FA571}" sibTransId="{E27A3BA7-FC92-DC46-8A5A-B74A1CC2EA58}"/>
    <dgm:cxn modelId="{3CA0CF86-EF80-4042-95F2-754E71E2A53B}" srcId="{2A04AB16-FD82-F148-B5CF-7108C763B4AD}" destId="{E3507FB2-9040-C34E-B5DF-B13DB1DC577D}" srcOrd="1" destOrd="0" parTransId="{1A5854A3-4601-FC43-BEA9-B28809571A9A}" sibTransId="{84565073-408C-0640-912C-776B8CB339D7}"/>
    <dgm:cxn modelId="{E376A285-EA7D-D146-999B-A39B0E5803C9}" type="presOf" srcId="{76D3FB59-96A1-C849-9DC6-0E5BC247E7BC}" destId="{CB17F8F1-8D94-8749-8A6B-0500CE7DD967}" srcOrd="0" destOrd="0" presId="urn:microsoft.com/office/officeart/2005/8/layout/funnel1"/>
    <dgm:cxn modelId="{E2C810C8-8802-C04D-A9F9-8FCEE50D047A}" type="presOf" srcId="{E3507FB2-9040-C34E-B5DF-B13DB1DC577D}" destId="{38DA348D-8E4E-FE40-81B2-2911665667D3}" srcOrd="0" destOrd="0" presId="urn:microsoft.com/office/officeart/2005/8/layout/funnel1"/>
    <dgm:cxn modelId="{3B62C79C-16C7-E248-9D8B-47F473F781F2}" srcId="{2A04AB16-FD82-F148-B5CF-7108C763B4AD}" destId="{B7581BC3-DEC6-B24F-A81A-607B783262BE}" srcOrd="0" destOrd="0" parTransId="{9108076A-B7ED-4C48-BC3A-27BF851FFD05}" sibTransId="{4A053975-1D78-894E-ABA7-95EF27BDE821}"/>
    <dgm:cxn modelId="{2EE21D40-3B24-0C44-AB85-5223C28AEAD3}" type="presOf" srcId="{2A04AB16-FD82-F148-B5CF-7108C763B4AD}" destId="{BC4D46FF-CEF7-CC42-9A55-4C30319C166E}" srcOrd="0" destOrd="0" presId="urn:microsoft.com/office/officeart/2005/8/layout/funnel1"/>
    <dgm:cxn modelId="{437CC5AD-85C1-CC4C-88F2-3A22CAC60D96}" type="presOf" srcId="{162551C1-3EF5-8D4F-A2CF-B59F6EDD8846}" destId="{F442483A-CAE9-9B4B-AE02-5A7B9685D20C}" srcOrd="0" destOrd="0" presId="urn:microsoft.com/office/officeart/2005/8/layout/funnel1"/>
    <dgm:cxn modelId="{7C3917A3-2306-9847-9739-9FBCDCB8EFA2}" srcId="{2A04AB16-FD82-F148-B5CF-7108C763B4AD}" destId="{76D3FB59-96A1-C849-9DC6-0E5BC247E7BC}" srcOrd="2" destOrd="0" parTransId="{FC5A24EF-5438-6D4E-A95D-92493488B90D}" sibTransId="{F4F69452-43E6-934F-9214-6907B78F5DDE}"/>
    <dgm:cxn modelId="{FA2A4FBF-F4B3-924F-95A9-A11AE548C6ED}" type="presParOf" srcId="{BC4D46FF-CEF7-CC42-9A55-4C30319C166E}" destId="{CD6842BA-94C4-3047-B3D1-DBA83586BB6D}" srcOrd="0" destOrd="0" presId="urn:microsoft.com/office/officeart/2005/8/layout/funnel1"/>
    <dgm:cxn modelId="{5008E471-2AE0-324F-9B5A-5247A27D6537}" type="presParOf" srcId="{BC4D46FF-CEF7-CC42-9A55-4C30319C166E}" destId="{43BC8083-9B1B-DB48-A69E-0DB8EFD12CFA}" srcOrd="1" destOrd="0" presId="urn:microsoft.com/office/officeart/2005/8/layout/funnel1"/>
    <dgm:cxn modelId="{21245995-15F9-4440-9860-96C67D40CD72}" type="presParOf" srcId="{BC4D46FF-CEF7-CC42-9A55-4C30319C166E}" destId="{F442483A-CAE9-9B4B-AE02-5A7B9685D20C}" srcOrd="2" destOrd="0" presId="urn:microsoft.com/office/officeart/2005/8/layout/funnel1"/>
    <dgm:cxn modelId="{099451F2-4AA9-2644-A9E6-2EE048657207}" type="presParOf" srcId="{BC4D46FF-CEF7-CC42-9A55-4C30319C166E}" destId="{CB17F8F1-8D94-8749-8A6B-0500CE7DD967}" srcOrd="3" destOrd="0" presId="urn:microsoft.com/office/officeart/2005/8/layout/funnel1"/>
    <dgm:cxn modelId="{E7B1580B-D444-BE4C-A637-92A59A7C0107}" type="presParOf" srcId="{BC4D46FF-CEF7-CC42-9A55-4C30319C166E}" destId="{38DA348D-8E4E-FE40-81B2-2911665667D3}" srcOrd="4" destOrd="0" presId="urn:microsoft.com/office/officeart/2005/8/layout/funnel1"/>
    <dgm:cxn modelId="{82CD9FA4-120E-1548-8113-1A181FA2C5C9}" type="presParOf" srcId="{BC4D46FF-CEF7-CC42-9A55-4C30319C166E}" destId="{900C88D5-ED72-5F4A-9FF1-63C5D1574306}" srcOrd="5" destOrd="0" presId="urn:microsoft.com/office/officeart/2005/8/layout/funnel1"/>
    <dgm:cxn modelId="{AE9FD94B-4260-2A42-A484-98273BE244E5}" type="presParOf" srcId="{BC4D46FF-CEF7-CC42-9A55-4C30319C166E}" destId="{83006E33-B22D-6141-9073-9FECB02CC870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ED63501-A1BF-7947-BBA1-5DBB5D165DD1}" type="doc">
      <dgm:prSet loTypeId="urn:microsoft.com/office/officeart/2008/layout/BubblePictureLis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609FB04-82E4-B741-A5A8-78653D1FBA7B}">
      <dgm:prSet phldrT="[Texto]"/>
      <dgm:spPr/>
      <dgm:t>
        <a:bodyPr/>
        <a:lstStyle/>
        <a:p>
          <a:r>
            <a:rPr lang="es-ES" dirty="0" smtClean="0"/>
            <a:t>Me han dado agresión</a:t>
          </a:r>
          <a:endParaRPr lang="es-ES" dirty="0"/>
        </a:p>
      </dgm:t>
    </dgm:pt>
    <dgm:pt modelId="{74B9B3B9-A2E9-234E-B4BF-6A7874C79929}" type="parTrans" cxnId="{D0ABF578-E6EE-DE41-96CA-54DEC7090F6A}">
      <dgm:prSet/>
      <dgm:spPr/>
      <dgm:t>
        <a:bodyPr/>
        <a:lstStyle/>
        <a:p>
          <a:endParaRPr lang="es-ES"/>
        </a:p>
      </dgm:t>
    </dgm:pt>
    <dgm:pt modelId="{1DCABCA2-F2A2-5240-A201-AC690CF8D367}" type="sibTrans" cxnId="{D0ABF578-E6EE-DE41-96CA-54DEC7090F6A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</dgm:spPr>
      <dgm:t>
        <a:bodyPr/>
        <a:lstStyle/>
        <a:p>
          <a:endParaRPr lang="es-ES"/>
        </a:p>
      </dgm:t>
    </dgm:pt>
    <dgm:pt modelId="{6607F3E2-4902-EA4D-A21E-3D339591CEF3}">
      <dgm:prSet phldrT="[Texto]"/>
      <dgm:spPr/>
      <dgm:t>
        <a:bodyPr/>
        <a:lstStyle/>
        <a:p>
          <a:r>
            <a:rPr lang="es-ES" dirty="0" smtClean="0"/>
            <a:t>No me han dado cariño</a:t>
          </a:r>
          <a:endParaRPr lang="es-ES" dirty="0"/>
        </a:p>
      </dgm:t>
    </dgm:pt>
    <dgm:pt modelId="{0584B984-2B1D-D843-9D23-4FE2CB0D271D}" type="parTrans" cxnId="{F2D9167B-9295-B54C-8BBE-213998E68015}">
      <dgm:prSet/>
      <dgm:spPr/>
      <dgm:t>
        <a:bodyPr/>
        <a:lstStyle/>
        <a:p>
          <a:endParaRPr lang="es-ES"/>
        </a:p>
      </dgm:t>
    </dgm:pt>
    <dgm:pt modelId="{20309B52-BAAA-3E43-A0B1-295446C86BDA}" type="sibTrans" cxnId="{F2D9167B-9295-B54C-8BBE-213998E68015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</dgm:spPr>
      <dgm:t>
        <a:bodyPr/>
        <a:lstStyle/>
        <a:p>
          <a:endParaRPr lang="es-ES"/>
        </a:p>
      </dgm:t>
    </dgm:pt>
    <dgm:pt modelId="{92F0B97F-9A10-6343-BD6C-2D526139B0EC}">
      <dgm:prSet phldrT="[Texto]"/>
      <dgm:spPr/>
      <dgm:t>
        <a:bodyPr/>
        <a:lstStyle/>
        <a:p>
          <a:r>
            <a:rPr lang="es-ES" b="1" dirty="0" smtClean="0"/>
            <a:t>Busco compensaciones</a:t>
          </a:r>
          <a:endParaRPr lang="es-ES" b="1" dirty="0"/>
        </a:p>
      </dgm:t>
    </dgm:pt>
    <dgm:pt modelId="{C4CC624B-2839-474E-BE10-8BD05B66C559}" type="parTrans" cxnId="{06D10EA3-06A1-2844-BDFC-082B87F063C7}">
      <dgm:prSet/>
      <dgm:spPr/>
      <dgm:t>
        <a:bodyPr/>
        <a:lstStyle/>
        <a:p>
          <a:endParaRPr lang="es-ES"/>
        </a:p>
      </dgm:t>
    </dgm:pt>
    <dgm:pt modelId="{F03E54F8-D15F-C94A-8383-F7C3E6A53A65}" type="sibTrans" cxnId="{06D10EA3-06A1-2844-BDFC-082B87F063C7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0" b="-30000"/>
          </a:stretch>
        </a:blipFill>
      </dgm:spPr>
      <dgm:t>
        <a:bodyPr/>
        <a:lstStyle/>
        <a:p>
          <a:endParaRPr lang="es-ES"/>
        </a:p>
      </dgm:t>
    </dgm:pt>
    <dgm:pt modelId="{4F3FD8AE-2496-A942-8F37-7D6A78685EFA}" type="pres">
      <dgm:prSet presAssocID="{0ED63501-A1BF-7947-BBA1-5DBB5D165DD1}" presName="Name0" presStyleCnt="0">
        <dgm:presLayoutVars>
          <dgm:chMax val="8"/>
          <dgm:chPref val="8"/>
          <dgm:dir/>
        </dgm:presLayoutVars>
      </dgm:prSet>
      <dgm:spPr/>
      <dgm:t>
        <a:bodyPr/>
        <a:lstStyle/>
        <a:p>
          <a:endParaRPr lang="es-ES"/>
        </a:p>
      </dgm:t>
    </dgm:pt>
    <dgm:pt modelId="{4E198942-9D6B-ED44-9C7D-6EF9FCEFE8C5}" type="pres">
      <dgm:prSet presAssocID="{F609FB04-82E4-B741-A5A8-78653D1FBA7B}" presName="parent_text_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FFC68E6-50BF-8E45-B1BC-CB23402DEE20}" type="pres">
      <dgm:prSet presAssocID="{F609FB04-82E4-B741-A5A8-78653D1FBA7B}" presName="image_accent_1" presStyleCnt="0"/>
      <dgm:spPr/>
    </dgm:pt>
    <dgm:pt modelId="{43179CC2-6D6A-404A-8C41-8DDBEB8D50D1}" type="pres">
      <dgm:prSet presAssocID="{F609FB04-82E4-B741-A5A8-78653D1FBA7B}" presName="imageAccentRepeatNode" presStyleLbl="alignNode1" presStyleIdx="0" presStyleCnt="6"/>
      <dgm:spPr/>
    </dgm:pt>
    <dgm:pt modelId="{F89C65F4-3244-274C-81DB-3911BB91A878}" type="pres">
      <dgm:prSet presAssocID="{F609FB04-82E4-B741-A5A8-78653D1FBA7B}" presName="accent_1" presStyleLbl="alignNode1" presStyleIdx="1" presStyleCnt="6"/>
      <dgm:spPr/>
    </dgm:pt>
    <dgm:pt modelId="{B832912D-E147-7C4C-8A6C-7702F7AFB34F}" type="pres">
      <dgm:prSet presAssocID="{1DCABCA2-F2A2-5240-A201-AC690CF8D367}" presName="image_1" presStyleCnt="0"/>
      <dgm:spPr/>
    </dgm:pt>
    <dgm:pt modelId="{F9EE5158-529F-6341-82C3-93FB15FA7476}" type="pres">
      <dgm:prSet presAssocID="{1DCABCA2-F2A2-5240-A201-AC690CF8D367}" presName="imageRepeatNode" presStyleLbl="fgImgPlace1" presStyleIdx="0" presStyleCnt="3"/>
      <dgm:spPr/>
      <dgm:t>
        <a:bodyPr/>
        <a:lstStyle/>
        <a:p>
          <a:endParaRPr lang="es-ES"/>
        </a:p>
      </dgm:t>
    </dgm:pt>
    <dgm:pt modelId="{3015A445-6BE8-5A49-AB60-46C693B00E72}" type="pres">
      <dgm:prSet presAssocID="{92F0B97F-9A10-6343-BD6C-2D526139B0EC}" presName="parent_text_2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FE820EC-785F-4843-AA0A-AA2AA3E224F5}" type="pres">
      <dgm:prSet presAssocID="{92F0B97F-9A10-6343-BD6C-2D526139B0EC}" presName="image_accent_2" presStyleCnt="0"/>
      <dgm:spPr/>
    </dgm:pt>
    <dgm:pt modelId="{B53BE8EE-70CD-B043-8BD2-619F238C5402}" type="pres">
      <dgm:prSet presAssocID="{92F0B97F-9A10-6343-BD6C-2D526139B0EC}" presName="imageAccentRepeatNode" presStyleLbl="alignNode1" presStyleIdx="2" presStyleCnt="6"/>
      <dgm:spPr/>
    </dgm:pt>
    <dgm:pt modelId="{49B45127-6035-DD4B-8DF3-0F999AEA0A39}" type="pres">
      <dgm:prSet presAssocID="{F03E54F8-D15F-C94A-8383-F7C3E6A53A65}" presName="image_2" presStyleCnt="0"/>
      <dgm:spPr/>
    </dgm:pt>
    <dgm:pt modelId="{BAF4A0C0-F031-674B-AC01-591FC80C8A56}" type="pres">
      <dgm:prSet presAssocID="{F03E54F8-D15F-C94A-8383-F7C3E6A53A65}" presName="imageRepeatNode" presStyleLbl="fgImgPlace1" presStyleIdx="1" presStyleCnt="3"/>
      <dgm:spPr/>
      <dgm:t>
        <a:bodyPr/>
        <a:lstStyle/>
        <a:p>
          <a:endParaRPr lang="es-ES"/>
        </a:p>
      </dgm:t>
    </dgm:pt>
    <dgm:pt modelId="{0DFC05D5-8779-EC4D-AC5A-159B1EF5C8C7}" type="pres">
      <dgm:prSet presAssocID="{6607F3E2-4902-EA4D-A21E-3D339591CEF3}" presName="image_accent_3" presStyleCnt="0"/>
      <dgm:spPr/>
    </dgm:pt>
    <dgm:pt modelId="{EE0AF6FC-0E4B-344D-9264-20EC9AB8099A}" type="pres">
      <dgm:prSet presAssocID="{6607F3E2-4902-EA4D-A21E-3D339591CEF3}" presName="imageAccentRepeatNode" presStyleLbl="alignNode1" presStyleIdx="3" presStyleCnt="6"/>
      <dgm:spPr/>
    </dgm:pt>
    <dgm:pt modelId="{922F787A-0150-AE4F-9F6D-E87BA28B6DFF}" type="pres">
      <dgm:prSet presAssocID="{6607F3E2-4902-EA4D-A21E-3D339591CEF3}" presName="parent_text_3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4C1E540-9574-AB42-AFE0-610530616A86}" type="pres">
      <dgm:prSet presAssocID="{6607F3E2-4902-EA4D-A21E-3D339591CEF3}" presName="accent_2" presStyleLbl="alignNode1" presStyleIdx="4" presStyleCnt="6"/>
      <dgm:spPr/>
    </dgm:pt>
    <dgm:pt modelId="{BD6A5616-F28B-6D40-B215-4D975F730B21}" type="pres">
      <dgm:prSet presAssocID="{6607F3E2-4902-EA4D-A21E-3D339591CEF3}" presName="accent_3" presStyleLbl="alignNode1" presStyleIdx="5" presStyleCnt="6"/>
      <dgm:spPr/>
    </dgm:pt>
    <dgm:pt modelId="{166302B3-7052-374D-82C7-392E63806321}" type="pres">
      <dgm:prSet presAssocID="{20309B52-BAAA-3E43-A0B1-295446C86BDA}" presName="image_3" presStyleCnt="0"/>
      <dgm:spPr/>
    </dgm:pt>
    <dgm:pt modelId="{B07F7224-CE76-5548-9789-7E17A845ED56}" type="pres">
      <dgm:prSet presAssocID="{20309B52-BAAA-3E43-A0B1-295446C86BDA}" presName="imageRepeatNode" presStyleLbl="fgImgPlace1" presStyleIdx="2" presStyleCnt="3"/>
      <dgm:spPr/>
      <dgm:t>
        <a:bodyPr/>
        <a:lstStyle/>
        <a:p>
          <a:endParaRPr lang="es-ES"/>
        </a:p>
      </dgm:t>
    </dgm:pt>
  </dgm:ptLst>
  <dgm:cxnLst>
    <dgm:cxn modelId="{F2D9167B-9295-B54C-8BBE-213998E68015}" srcId="{0ED63501-A1BF-7947-BBA1-5DBB5D165DD1}" destId="{6607F3E2-4902-EA4D-A21E-3D339591CEF3}" srcOrd="2" destOrd="0" parTransId="{0584B984-2B1D-D843-9D23-4FE2CB0D271D}" sibTransId="{20309B52-BAAA-3E43-A0B1-295446C86BDA}"/>
    <dgm:cxn modelId="{E24BFCFF-3EE0-A546-8F4E-A391B9676A43}" type="presOf" srcId="{1DCABCA2-F2A2-5240-A201-AC690CF8D367}" destId="{F9EE5158-529F-6341-82C3-93FB15FA7476}" srcOrd="0" destOrd="0" presId="urn:microsoft.com/office/officeart/2008/layout/BubblePictureList"/>
    <dgm:cxn modelId="{41D6DD24-4686-3246-8746-7BE26EFC9FD8}" type="presOf" srcId="{F609FB04-82E4-B741-A5A8-78653D1FBA7B}" destId="{4E198942-9D6B-ED44-9C7D-6EF9FCEFE8C5}" srcOrd="0" destOrd="0" presId="urn:microsoft.com/office/officeart/2008/layout/BubblePictureList"/>
    <dgm:cxn modelId="{FA66084F-2A62-514C-9850-EC6284F62241}" type="presOf" srcId="{F03E54F8-D15F-C94A-8383-F7C3E6A53A65}" destId="{BAF4A0C0-F031-674B-AC01-591FC80C8A56}" srcOrd="0" destOrd="0" presId="urn:microsoft.com/office/officeart/2008/layout/BubblePictureList"/>
    <dgm:cxn modelId="{734B3FCF-5543-374E-B0A9-87609D46C47B}" type="presOf" srcId="{0ED63501-A1BF-7947-BBA1-5DBB5D165DD1}" destId="{4F3FD8AE-2496-A942-8F37-7D6A78685EFA}" srcOrd="0" destOrd="0" presId="urn:microsoft.com/office/officeart/2008/layout/BubblePictureList"/>
    <dgm:cxn modelId="{06D10EA3-06A1-2844-BDFC-082B87F063C7}" srcId="{0ED63501-A1BF-7947-BBA1-5DBB5D165DD1}" destId="{92F0B97F-9A10-6343-BD6C-2D526139B0EC}" srcOrd="1" destOrd="0" parTransId="{C4CC624B-2839-474E-BE10-8BD05B66C559}" sibTransId="{F03E54F8-D15F-C94A-8383-F7C3E6A53A65}"/>
    <dgm:cxn modelId="{00A11190-5F34-3C45-919E-C705328EC0BF}" type="presOf" srcId="{20309B52-BAAA-3E43-A0B1-295446C86BDA}" destId="{B07F7224-CE76-5548-9789-7E17A845ED56}" srcOrd="0" destOrd="0" presId="urn:microsoft.com/office/officeart/2008/layout/BubblePictureList"/>
    <dgm:cxn modelId="{D0ABF578-E6EE-DE41-96CA-54DEC7090F6A}" srcId="{0ED63501-A1BF-7947-BBA1-5DBB5D165DD1}" destId="{F609FB04-82E4-B741-A5A8-78653D1FBA7B}" srcOrd="0" destOrd="0" parTransId="{74B9B3B9-A2E9-234E-B4BF-6A7874C79929}" sibTransId="{1DCABCA2-F2A2-5240-A201-AC690CF8D367}"/>
    <dgm:cxn modelId="{6D57E166-A334-984E-9C54-6589667C42F6}" type="presOf" srcId="{6607F3E2-4902-EA4D-A21E-3D339591CEF3}" destId="{922F787A-0150-AE4F-9F6D-E87BA28B6DFF}" srcOrd="0" destOrd="0" presId="urn:microsoft.com/office/officeart/2008/layout/BubblePictureList"/>
    <dgm:cxn modelId="{877B2EC7-FA5B-2F4E-9CD2-9D3ECD9F9E3B}" type="presOf" srcId="{92F0B97F-9A10-6343-BD6C-2D526139B0EC}" destId="{3015A445-6BE8-5A49-AB60-46C693B00E72}" srcOrd="0" destOrd="0" presId="urn:microsoft.com/office/officeart/2008/layout/BubblePictureList"/>
    <dgm:cxn modelId="{98C51D51-C1DD-5042-92F6-91436A5F660A}" type="presParOf" srcId="{4F3FD8AE-2496-A942-8F37-7D6A78685EFA}" destId="{4E198942-9D6B-ED44-9C7D-6EF9FCEFE8C5}" srcOrd="0" destOrd="0" presId="urn:microsoft.com/office/officeart/2008/layout/BubblePictureList"/>
    <dgm:cxn modelId="{1C35617B-90F4-0242-A92C-C4A30015BEDB}" type="presParOf" srcId="{4F3FD8AE-2496-A942-8F37-7D6A78685EFA}" destId="{1FFC68E6-50BF-8E45-B1BC-CB23402DEE20}" srcOrd="1" destOrd="0" presId="urn:microsoft.com/office/officeart/2008/layout/BubblePictureList"/>
    <dgm:cxn modelId="{701DC514-D7A9-2E47-BB21-18F9311C6F47}" type="presParOf" srcId="{1FFC68E6-50BF-8E45-B1BC-CB23402DEE20}" destId="{43179CC2-6D6A-404A-8C41-8DDBEB8D50D1}" srcOrd="0" destOrd="0" presId="urn:microsoft.com/office/officeart/2008/layout/BubblePictureList"/>
    <dgm:cxn modelId="{5B4A3262-1A69-F448-A899-E0374EA5DD89}" type="presParOf" srcId="{4F3FD8AE-2496-A942-8F37-7D6A78685EFA}" destId="{F89C65F4-3244-274C-81DB-3911BB91A878}" srcOrd="2" destOrd="0" presId="urn:microsoft.com/office/officeart/2008/layout/BubblePictureList"/>
    <dgm:cxn modelId="{DF5D4D19-0E1E-9B47-86EF-D4951E449F67}" type="presParOf" srcId="{4F3FD8AE-2496-A942-8F37-7D6A78685EFA}" destId="{B832912D-E147-7C4C-8A6C-7702F7AFB34F}" srcOrd="3" destOrd="0" presId="urn:microsoft.com/office/officeart/2008/layout/BubblePictureList"/>
    <dgm:cxn modelId="{4839CDCF-0936-E240-BB98-AC67DACC750E}" type="presParOf" srcId="{B832912D-E147-7C4C-8A6C-7702F7AFB34F}" destId="{F9EE5158-529F-6341-82C3-93FB15FA7476}" srcOrd="0" destOrd="0" presId="urn:microsoft.com/office/officeart/2008/layout/BubblePictureList"/>
    <dgm:cxn modelId="{23AEEE75-28D1-1E43-BDF1-1E118644C96A}" type="presParOf" srcId="{4F3FD8AE-2496-A942-8F37-7D6A78685EFA}" destId="{3015A445-6BE8-5A49-AB60-46C693B00E72}" srcOrd="4" destOrd="0" presId="urn:microsoft.com/office/officeart/2008/layout/BubblePictureList"/>
    <dgm:cxn modelId="{7CC46008-6DDE-E747-ABFC-73717D8D9ECE}" type="presParOf" srcId="{4F3FD8AE-2496-A942-8F37-7D6A78685EFA}" destId="{BFE820EC-785F-4843-AA0A-AA2AA3E224F5}" srcOrd="5" destOrd="0" presId="urn:microsoft.com/office/officeart/2008/layout/BubblePictureList"/>
    <dgm:cxn modelId="{7511EBD8-C056-6445-A5D9-4152B3C6AEB6}" type="presParOf" srcId="{BFE820EC-785F-4843-AA0A-AA2AA3E224F5}" destId="{B53BE8EE-70CD-B043-8BD2-619F238C5402}" srcOrd="0" destOrd="0" presId="urn:microsoft.com/office/officeart/2008/layout/BubblePictureList"/>
    <dgm:cxn modelId="{3435C4EB-CA50-5A40-A4E2-0AFE0E08F808}" type="presParOf" srcId="{4F3FD8AE-2496-A942-8F37-7D6A78685EFA}" destId="{49B45127-6035-DD4B-8DF3-0F999AEA0A39}" srcOrd="6" destOrd="0" presId="urn:microsoft.com/office/officeart/2008/layout/BubblePictureList"/>
    <dgm:cxn modelId="{111E4C53-F62B-E443-AAD7-6DB10C06586B}" type="presParOf" srcId="{49B45127-6035-DD4B-8DF3-0F999AEA0A39}" destId="{BAF4A0C0-F031-674B-AC01-591FC80C8A56}" srcOrd="0" destOrd="0" presId="urn:microsoft.com/office/officeart/2008/layout/BubblePictureList"/>
    <dgm:cxn modelId="{BF3DA11E-9382-7C46-934C-5EA828ADD729}" type="presParOf" srcId="{4F3FD8AE-2496-A942-8F37-7D6A78685EFA}" destId="{0DFC05D5-8779-EC4D-AC5A-159B1EF5C8C7}" srcOrd="7" destOrd="0" presId="urn:microsoft.com/office/officeart/2008/layout/BubblePictureList"/>
    <dgm:cxn modelId="{BE6AD16E-B862-7B49-BB95-4B63FDE8E347}" type="presParOf" srcId="{0DFC05D5-8779-EC4D-AC5A-159B1EF5C8C7}" destId="{EE0AF6FC-0E4B-344D-9264-20EC9AB8099A}" srcOrd="0" destOrd="0" presId="urn:microsoft.com/office/officeart/2008/layout/BubblePictureList"/>
    <dgm:cxn modelId="{D6D8D3C6-30BD-1542-8B83-7BA92F00F9C8}" type="presParOf" srcId="{4F3FD8AE-2496-A942-8F37-7D6A78685EFA}" destId="{922F787A-0150-AE4F-9F6D-E87BA28B6DFF}" srcOrd="8" destOrd="0" presId="urn:microsoft.com/office/officeart/2008/layout/BubblePictureList"/>
    <dgm:cxn modelId="{CF756E6F-F035-B046-A0FC-42D9EE74C012}" type="presParOf" srcId="{4F3FD8AE-2496-A942-8F37-7D6A78685EFA}" destId="{94C1E540-9574-AB42-AFE0-610530616A86}" srcOrd="9" destOrd="0" presId="urn:microsoft.com/office/officeart/2008/layout/BubblePictureList"/>
    <dgm:cxn modelId="{848D673C-52F2-9643-9BEB-DD7014FD231D}" type="presParOf" srcId="{4F3FD8AE-2496-A942-8F37-7D6A78685EFA}" destId="{BD6A5616-F28B-6D40-B215-4D975F730B21}" srcOrd="10" destOrd="0" presId="urn:microsoft.com/office/officeart/2008/layout/BubblePictureList"/>
    <dgm:cxn modelId="{F510B47F-658E-BE4B-AA1A-6BCEB39D2DB6}" type="presParOf" srcId="{4F3FD8AE-2496-A942-8F37-7D6A78685EFA}" destId="{166302B3-7052-374D-82C7-392E63806321}" srcOrd="11" destOrd="0" presId="urn:microsoft.com/office/officeart/2008/layout/BubblePictureList"/>
    <dgm:cxn modelId="{5AE5A478-3B05-F441-B5AD-7982E8BAE9D6}" type="presParOf" srcId="{166302B3-7052-374D-82C7-392E63806321}" destId="{B07F7224-CE76-5548-9789-7E17A845ED56}" srcOrd="0" destOrd="0" presId="urn:microsoft.com/office/officeart/2008/layout/Bubble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5191D76-A278-8A4A-80FA-44C39B426DE8}" type="doc">
      <dgm:prSet loTypeId="urn:microsoft.com/office/officeart/2005/8/layout/venn2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930746E-3E44-6444-8E9F-169FC150F856}">
      <dgm:prSet phldrT="[Texto]"/>
      <dgm:spPr>
        <a:solidFill>
          <a:srgbClr val="0000FF"/>
        </a:solidFill>
      </dgm:spPr>
      <dgm:t>
        <a:bodyPr/>
        <a:lstStyle/>
        <a:p>
          <a:r>
            <a:rPr lang="es-ES" b="1" dirty="0" smtClean="0"/>
            <a:t>SEXO Y DINERO</a:t>
          </a:r>
          <a:endParaRPr lang="es-ES" b="1" dirty="0"/>
        </a:p>
      </dgm:t>
    </dgm:pt>
    <dgm:pt modelId="{15568619-230A-8F46-B0D8-6CC41E78A947}" type="parTrans" cxnId="{6D0BCBD7-77F0-6D4F-947F-8A8493A84FD5}">
      <dgm:prSet/>
      <dgm:spPr/>
      <dgm:t>
        <a:bodyPr/>
        <a:lstStyle/>
        <a:p>
          <a:endParaRPr lang="es-ES"/>
        </a:p>
      </dgm:t>
    </dgm:pt>
    <dgm:pt modelId="{7ACB33A0-40E3-F847-A345-75772DA1FDC3}" type="sibTrans" cxnId="{6D0BCBD7-77F0-6D4F-947F-8A8493A84FD5}">
      <dgm:prSet/>
      <dgm:spPr/>
      <dgm:t>
        <a:bodyPr/>
        <a:lstStyle/>
        <a:p>
          <a:endParaRPr lang="es-ES"/>
        </a:p>
      </dgm:t>
    </dgm:pt>
    <dgm:pt modelId="{83E26CC0-FFA1-EE40-A584-D4A192AF4F8E}">
      <dgm:prSet phldrT="[Texto]"/>
      <dgm:spPr>
        <a:solidFill>
          <a:srgbClr val="660066"/>
        </a:solidFill>
      </dgm:spPr>
      <dgm:t>
        <a:bodyPr/>
        <a:lstStyle/>
        <a:p>
          <a:r>
            <a:rPr lang="es-ES" b="1" dirty="0" smtClean="0"/>
            <a:t>GESTOS  Y POSTURAS</a:t>
          </a:r>
          <a:endParaRPr lang="es-ES" b="1" dirty="0"/>
        </a:p>
      </dgm:t>
    </dgm:pt>
    <dgm:pt modelId="{A496A786-FD69-684D-B894-CA33635A3D2D}" type="parTrans" cxnId="{0EF23249-705B-1344-92D9-89C684D69F2F}">
      <dgm:prSet/>
      <dgm:spPr/>
      <dgm:t>
        <a:bodyPr/>
        <a:lstStyle/>
        <a:p>
          <a:endParaRPr lang="es-ES"/>
        </a:p>
      </dgm:t>
    </dgm:pt>
    <dgm:pt modelId="{13F2D1D5-2B09-F942-8742-E415ED6E63BF}" type="sibTrans" cxnId="{0EF23249-705B-1344-92D9-89C684D69F2F}">
      <dgm:prSet/>
      <dgm:spPr/>
      <dgm:t>
        <a:bodyPr/>
        <a:lstStyle/>
        <a:p>
          <a:endParaRPr lang="es-ES"/>
        </a:p>
      </dgm:t>
    </dgm:pt>
    <dgm:pt modelId="{027F6043-6DE6-4D44-B233-8691AE82B060}">
      <dgm:prSet phldrT="[Texto]"/>
      <dgm:spPr>
        <a:solidFill>
          <a:srgbClr val="008000"/>
        </a:solidFill>
      </dgm:spPr>
      <dgm:t>
        <a:bodyPr/>
        <a:lstStyle/>
        <a:p>
          <a:r>
            <a:rPr lang="es-ES" b="1" dirty="0" smtClean="0"/>
            <a:t>PALABRAS</a:t>
          </a:r>
          <a:endParaRPr lang="es-ES" b="1" dirty="0"/>
        </a:p>
      </dgm:t>
    </dgm:pt>
    <dgm:pt modelId="{095AB3FC-08F6-FA4C-A209-6D1511978FFE}" type="parTrans" cxnId="{FEBAB367-E318-B949-A98A-E178A323F42E}">
      <dgm:prSet/>
      <dgm:spPr/>
      <dgm:t>
        <a:bodyPr/>
        <a:lstStyle/>
        <a:p>
          <a:endParaRPr lang="es-ES"/>
        </a:p>
      </dgm:t>
    </dgm:pt>
    <dgm:pt modelId="{ABF89708-A58F-5D45-87AE-FC77542C28DD}" type="sibTrans" cxnId="{FEBAB367-E318-B949-A98A-E178A323F42E}">
      <dgm:prSet/>
      <dgm:spPr/>
      <dgm:t>
        <a:bodyPr/>
        <a:lstStyle/>
        <a:p>
          <a:endParaRPr lang="es-ES"/>
        </a:p>
      </dgm:t>
    </dgm:pt>
    <dgm:pt modelId="{E26B42CC-A28D-0E46-BB54-C4DCF1378DB4}">
      <dgm:prSet phldrT="[Texto]"/>
      <dgm:spPr/>
      <dgm:t>
        <a:bodyPr/>
        <a:lstStyle/>
        <a:p>
          <a:r>
            <a:rPr lang="es-ES" b="1" dirty="0" smtClean="0"/>
            <a:t>ÁNIMO</a:t>
          </a:r>
          <a:endParaRPr lang="es-ES" b="1" dirty="0"/>
        </a:p>
      </dgm:t>
    </dgm:pt>
    <dgm:pt modelId="{DE97BAFA-B5D1-AA47-8F98-903CD887353A}" type="parTrans" cxnId="{379B907A-6045-754E-AC74-82205DA697A5}">
      <dgm:prSet/>
      <dgm:spPr/>
      <dgm:t>
        <a:bodyPr/>
        <a:lstStyle/>
        <a:p>
          <a:endParaRPr lang="es-ES"/>
        </a:p>
      </dgm:t>
    </dgm:pt>
    <dgm:pt modelId="{E49A6F51-9952-5149-A556-BB4C838DE2AE}" type="sibTrans" cxnId="{379B907A-6045-754E-AC74-82205DA697A5}">
      <dgm:prSet/>
      <dgm:spPr/>
      <dgm:t>
        <a:bodyPr/>
        <a:lstStyle/>
        <a:p>
          <a:endParaRPr lang="es-ES"/>
        </a:p>
      </dgm:t>
    </dgm:pt>
    <dgm:pt modelId="{4F150F32-AB55-6B48-A5B1-DF7341596153}" type="pres">
      <dgm:prSet presAssocID="{B5191D76-A278-8A4A-80FA-44C39B426DE8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9B34B02E-64C1-4744-877D-0E03C3D1DBB6}" type="pres">
      <dgm:prSet presAssocID="{B5191D76-A278-8A4A-80FA-44C39B426DE8}" presName="comp1" presStyleCnt="0"/>
      <dgm:spPr/>
    </dgm:pt>
    <dgm:pt modelId="{85F8E3D5-2B58-1A40-A8A4-5B8D42E798D2}" type="pres">
      <dgm:prSet presAssocID="{B5191D76-A278-8A4A-80FA-44C39B426DE8}" presName="circle1" presStyleLbl="node1" presStyleIdx="0" presStyleCnt="4"/>
      <dgm:spPr/>
      <dgm:t>
        <a:bodyPr/>
        <a:lstStyle/>
        <a:p>
          <a:endParaRPr lang="es-ES"/>
        </a:p>
      </dgm:t>
    </dgm:pt>
    <dgm:pt modelId="{3ACF8ACA-3698-254F-9214-B116247BE7B8}" type="pres">
      <dgm:prSet presAssocID="{B5191D76-A278-8A4A-80FA-44C39B426DE8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DA2A36C-2762-8C4F-90B8-D19EF17A3A3D}" type="pres">
      <dgm:prSet presAssocID="{B5191D76-A278-8A4A-80FA-44C39B426DE8}" presName="comp2" presStyleCnt="0"/>
      <dgm:spPr/>
    </dgm:pt>
    <dgm:pt modelId="{8D21B1C9-95D0-6345-A71C-1630873F4239}" type="pres">
      <dgm:prSet presAssocID="{B5191D76-A278-8A4A-80FA-44C39B426DE8}" presName="circle2" presStyleLbl="node1" presStyleIdx="1" presStyleCnt="4"/>
      <dgm:spPr/>
      <dgm:t>
        <a:bodyPr/>
        <a:lstStyle/>
        <a:p>
          <a:endParaRPr lang="es-ES"/>
        </a:p>
      </dgm:t>
    </dgm:pt>
    <dgm:pt modelId="{833616E9-621F-7C49-9136-AB4A64A77344}" type="pres">
      <dgm:prSet presAssocID="{B5191D76-A278-8A4A-80FA-44C39B426DE8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160C63B-869C-B244-97A5-0B116E07451C}" type="pres">
      <dgm:prSet presAssocID="{B5191D76-A278-8A4A-80FA-44C39B426DE8}" presName="comp3" presStyleCnt="0"/>
      <dgm:spPr/>
    </dgm:pt>
    <dgm:pt modelId="{D70BDC16-6290-7145-A470-8E3CB8CDC096}" type="pres">
      <dgm:prSet presAssocID="{B5191D76-A278-8A4A-80FA-44C39B426DE8}" presName="circle3" presStyleLbl="node1" presStyleIdx="2" presStyleCnt="4"/>
      <dgm:spPr/>
      <dgm:t>
        <a:bodyPr/>
        <a:lstStyle/>
        <a:p>
          <a:endParaRPr lang="es-ES"/>
        </a:p>
      </dgm:t>
    </dgm:pt>
    <dgm:pt modelId="{4AE01A86-75D0-5541-B34D-052F086CF92B}" type="pres">
      <dgm:prSet presAssocID="{B5191D76-A278-8A4A-80FA-44C39B426DE8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21C404B-276B-B143-A8E7-944E87BA31AF}" type="pres">
      <dgm:prSet presAssocID="{B5191D76-A278-8A4A-80FA-44C39B426DE8}" presName="comp4" presStyleCnt="0"/>
      <dgm:spPr/>
    </dgm:pt>
    <dgm:pt modelId="{77F7B787-0638-6747-B96B-81EA04D599DE}" type="pres">
      <dgm:prSet presAssocID="{B5191D76-A278-8A4A-80FA-44C39B426DE8}" presName="circle4" presStyleLbl="node1" presStyleIdx="3" presStyleCnt="4"/>
      <dgm:spPr/>
      <dgm:t>
        <a:bodyPr/>
        <a:lstStyle/>
        <a:p>
          <a:endParaRPr lang="es-ES"/>
        </a:p>
      </dgm:t>
    </dgm:pt>
    <dgm:pt modelId="{6198EF04-AAC3-604D-8A44-7BB22E46AAA2}" type="pres">
      <dgm:prSet presAssocID="{B5191D76-A278-8A4A-80FA-44C39B426DE8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EBAB367-E318-B949-A98A-E178A323F42E}" srcId="{B5191D76-A278-8A4A-80FA-44C39B426DE8}" destId="{027F6043-6DE6-4D44-B233-8691AE82B060}" srcOrd="2" destOrd="0" parTransId="{095AB3FC-08F6-FA4C-A209-6D1511978FFE}" sibTransId="{ABF89708-A58F-5D45-87AE-FC77542C28DD}"/>
    <dgm:cxn modelId="{0EF23249-705B-1344-92D9-89C684D69F2F}" srcId="{B5191D76-A278-8A4A-80FA-44C39B426DE8}" destId="{83E26CC0-FFA1-EE40-A584-D4A192AF4F8E}" srcOrd="1" destOrd="0" parTransId="{A496A786-FD69-684D-B894-CA33635A3D2D}" sibTransId="{13F2D1D5-2B09-F942-8742-E415ED6E63BF}"/>
    <dgm:cxn modelId="{6D0BCBD7-77F0-6D4F-947F-8A8493A84FD5}" srcId="{B5191D76-A278-8A4A-80FA-44C39B426DE8}" destId="{0930746E-3E44-6444-8E9F-169FC150F856}" srcOrd="0" destOrd="0" parTransId="{15568619-230A-8F46-B0D8-6CC41E78A947}" sibTransId="{7ACB33A0-40E3-F847-A345-75772DA1FDC3}"/>
    <dgm:cxn modelId="{379B907A-6045-754E-AC74-82205DA697A5}" srcId="{B5191D76-A278-8A4A-80FA-44C39B426DE8}" destId="{E26B42CC-A28D-0E46-BB54-C4DCF1378DB4}" srcOrd="3" destOrd="0" parTransId="{DE97BAFA-B5D1-AA47-8F98-903CD887353A}" sibTransId="{E49A6F51-9952-5149-A556-BB4C838DE2AE}"/>
    <dgm:cxn modelId="{5CAD6D69-C00C-5343-8225-8E5107601595}" type="presOf" srcId="{0930746E-3E44-6444-8E9F-169FC150F856}" destId="{3ACF8ACA-3698-254F-9214-B116247BE7B8}" srcOrd="1" destOrd="0" presId="urn:microsoft.com/office/officeart/2005/8/layout/venn2"/>
    <dgm:cxn modelId="{ABA46DAE-80D5-9645-A80E-308F691D0F88}" type="presOf" srcId="{E26B42CC-A28D-0E46-BB54-C4DCF1378DB4}" destId="{6198EF04-AAC3-604D-8A44-7BB22E46AAA2}" srcOrd="1" destOrd="0" presId="urn:microsoft.com/office/officeart/2005/8/layout/venn2"/>
    <dgm:cxn modelId="{0D4306D3-C23B-EC40-B765-1D71EA6BD2DF}" type="presOf" srcId="{B5191D76-A278-8A4A-80FA-44C39B426DE8}" destId="{4F150F32-AB55-6B48-A5B1-DF7341596153}" srcOrd="0" destOrd="0" presId="urn:microsoft.com/office/officeart/2005/8/layout/venn2"/>
    <dgm:cxn modelId="{4DC812DC-C02D-C340-A5D1-E700A4374A22}" type="presOf" srcId="{027F6043-6DE6-4D44-B233-8691AE82B060}" destId="{D70BDC16-6290-7145-A470-8E3CB8CDC096}" srcOrd="0" destOrd="0" presId="urn:microsoft.com/office/officeart/2005/8/layout/venn2"/>
    <dgm:cxn modelId="{7229B918-9902-964A-AC6B-A0D0031EF84C}" type="presOf" srcId="{0930746E-3E44-6444-8E9F-169FC150F856}" destId="{85F8E3D5-2B58-1A40-A8A4-5B8D42E798D2}" srcOrd="0" destOrd="0" presId="urn:microsoft.com/office/officeart/2005/8/layout/venn2"/>
    <dgm:cxn modelId="{C286C870-A8F9-804D-8A6D-7D09F6AFC3A3}" type="presOf" srcId="{83E26CC0-FFA1-EE40-A584-D4A192AF4F8E}" destId="{8D21B1C9-95D0-6345-A71C-1630873F4239}" srcOrd="0" destOrd="0" presId="urn:microsoft.com/office/officeart/2005/8/layout/venn2"/>
    <dgm:cxn modelId="{6F1615E2-87FF-C540-A280-4C0FF407FDEA}" type="presOf" srcId="{E26B42CC-A28D-0E46-BB54-C4DCF1378DB4}" destId="{77F7B787-0638-6747-B96B-81EA04D599DE}" srcOrd="0" destOrd="0" presId="urn:microsoft.com/office/officeart/2005/8/layout/venn2"/>
    <dgm:cxn modelId="{25E41919-FDD4-1A44-912F-7CC6F36F7259}" type="presOf" srcId="{83E26CC0-FFA1-EE40-A584-D4A192AF4F8E}" destId="{833616E9-621F-7C49-9136-AB4A64A77344}" srcOrd="1" destOrd="0" presId="urn:microsoft.com/office/officeart/2005/8/layout/venn2"/>
    <dgm:cxn modelId="{B750337E-4054-8B44-8C5E-04C5D08E0E6B}" type="presOf" srcId="{027F6043-6DE6-4D44-B233-8691AE82B060}" destId="{4AE01A86-75D0-5541-B34D-052F086CF92B}" srcOrd="1" destOrd="0" presId="urn:microsoft.com/office/officeart/2005/8/layout/venn2"/>
    <dgm:cxn modelId="{03760D9A-7234-0048-A7FA-185F6A25A91F}" type="presParOf" srcId="{4F150F32-AB55-6B48-A5B1-DF7341596153}" destId="{9B34B02E-64C1-4744-877D-0E03C3D1DBB6}" srcOrd="0" destOrd="0" presId="urn:microsoft.com/office/officeart/2005/8/layout/venn2"/>
    <dgm:cxn modelId="{1303A825-8805-FF44-A961-CD2B77C5F196}" type="presParOf" srcId="{9B34B02E-64C1-4744-877D-0E03C3D1DBB6}" destId="{85F8E3D5-2B58-1A40-A8A4-5B8D42E798D2}" srcOrd="0" destOrd="0" presId="urn:microsoft.com/office/officeart/2005/8/layout/venn2"/>
    <dgm:cxn modelId="{421BA606-B7F2-C642-9DCB-4C0E119AD9F1}" type="presParOf" srcId="{9B34B02E-64C1-4744-877D-0E03C3D1DBB6}" destId="{3ACF8ACA-3698-254F-9214-B116247BE7B8}" srcOrd="1" destOrd="0" presId="urn:microsoft.com/office/officeart/2005/8/layout/venn2"/>
    <dgm:cxn modelId="{E99DFDF0-6551-9249-9111-5BDD314413B1}" type="presParOf" srcId="{4F150F32-AB55-6B48-A5B1-DF7341596153}" destId="{EDA2A36C-2762-8C4F-90B8-D19EF17A3A3D}" srcOrd="1" destOrd="0" presId="urn:microsoft.com/office/officeart/2005/8/layout/venn2"/>
    <dgm:cxn modelId="{D52E067F-7968-8843-AE67-20D494F9EAB8}" type="presParOf" srcId="{EDA2A36C-2762-8C4F-90B8-D19EF17A3A3D}" destId="{8D21B1C9-95D0-6345-A71C-1630873F4239}" srcOrd="0" destOrd="0" presId="urn:microsoft.com/office/officeart/2005/8/layout/venn2"/>
    <dgm:cxn modelId="{8693FE83-DF3D-044B-BD45-30BE189F9DDD}" type="presParOf" srcId="{EDA2A36C-2762-8C4F-90B8-D19EF17A3A3D}" destId="{833616E9-621F-7C49-9136-AB4A64A77344}" srcOrd="1" destOrd="0" presId="urn:microsoft.com/office/officeart/2005/8/layout/venn2"/>
    <dgm:cxn modelId="{6CC7E107-0147-D340-90A1-44A69E321616}" type="presParOf" srcId="{4F150F32-AB55-6B48-A5B1-DF7341596153}" destId="{F160C63B-869C-B244-97A5-0B116E07451C}" srcOrd="2" destOrd="0" presId="urn:microsoft.com/office/officeart/2005/8/layout/venn2"/>
    <dgm:cxn modelId="{700BA322-4B51-1D44-80FC-34BD32366652}" type="presParOf" srcId="{F160C63B-869C-B244-97A5-0B116E07451C}" destId="{D70BDC16-6290-7145-A470-8E3CB8CDC096}" srcOrd="0" destOrd="0" presId="urn:microsoft.com/office/officeart/2005/8/layout/venn2"/>
    <dgm:cxn modelId="{6AE29BE2-C9EA-4349-9F7D-8D1F12C759E2}" type="presParOf" srcId="{F160C63B-869C-B244-97A5-0B116E07451C}" destId="{4AE01A86-75D0-5541-B34D-052F086CF92B}" srcOrd="1" destOrd="0" presId="urn:microsoft.com/office/officeart/2005/8/layout/venn2"/>
    <dgm:cxn modelId="{6821AB61-45D6-2F4B-BEC3-7F43334157CD}" type="presParOf" srcId="{4F150F32-AB55-6B48-A5B1-DF7341596153}" destId="{B21C404B-276B-B143-A8E7-944E87BA31AF}" srcOrd="3" destOrd="0" presId="urn:microsoft.com/office/officeart/2005/8/layout/venn2"/>
    <dgm:cxn modelId="{DBDDDF79-4721-2247-A5DA-23EE032FB160}" type="presParOf" srcId="{B21C404B-276B-B143-A8E7-944E87BA31AF}" destId="{77F7B787-0638-6747-B96B-81EA04D599DE}" srcOrd="0" destOrd="0" presId="urn:microsoft.com/office/officeart/2005/8/layout/venn2"/>
    <dgm:cxn modelId="{301225CB-0308-004F-8CE2-ABC8E24680F3}" type="presParOf" srcId="{B21C404B-276B-B143-A8E7-944E87BA31AF}" destId="{6198EF04-AAC3-604D-8A44-7BB22E46AAA2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0CEB756-C339-5A4D-A678-F6DE3B354FB1}" type="doc">
      <dgm:prSet loTypeId="urn:microsoft.com/office/officeart/2008/layout/AscendingPictureAccentProcess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2F7264F1-D63E-1949-857D-CE0B481C30C2}">
      <dgm:prSet/>
      <dgm:spPr>
        <a:solidFill>
          <a:srgbClr val="0000FF"/>
        </a:solidFill>
      </dgm:spPr>
      <dgm:t>
        <a:bodyPr/>
        <a:lstStyle/>
        <a:p>
          <a:pPr rtl="0"/>
          <a:r>
            <a:rPr lang="es-ES" b="1" smtClean="0"/>
            <a:t>Gritos</a:t>
          </a:r>
          <a:endParaRPr lang="es-ES" b="1"/>
        </a:p>
      </dgm:t>
    </dgm:pt>
    <dgm:pt modelId="{9586D8DC-8A00-804A-BC04-BB410D8CC900}" type="parTrans" cxnId="{AC12C5E3-5CAE-8C49-A418-A0DC7A6D1975}">
      <dgm:prSet/>
      <dgm:spPr/>
      <dgm:t>
        <a:bodyPr/>
        <a:lstStyle/>
        <a:p>
          <a:endParaRPr lang="es-ES"/>
        </a:p>
      </dgm:t>
    </dgm:pt>
    <dgm:pt modelId="{55421A74-3BB2-4744-9A6E-B3941668D3D1}" type="sibTrans" cxnId="{AC12C5E3-5CAE-8C49-A418-A0DC7A6D1975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0" b="-20000"/>
          </a:stretch>
        </a:blipFill>
      </dgm:spPr>
      <dgm:t>
        <a:bodyPr/>
        <a:lstStyle/>
        <a:p>
          <a:endParaRPr lang="es-ES"/>
        </a:p>
      </dgm:t>
    </dgm:pt>
    <dgm:pt modelId="{BBA9DD11-FDA2-C040-B7F8-67CECE1C1286}">
      <dgm:prSet/>
      <dgm:spPr>
        <a:solidFill>
          <a:srgbClr val="660066"/>
        </a:solidFill>
      </dgm:spPr>
      <dgm:t>
        <a:bodyPr/>
        <a:lstStyle/>
        <a:p>
          <a:pPr rtl="0"/>
          <a:r>
            <a:rPr lang="es-ES" b="1" smtClean="0"/>
            <a:t>Silencios</a:t>
          </a:r>
          <a:endParaRPr lang="es-ES" b="1"/>
        </a:p>
      </dgm:t>
    </dgm:pt>
    <dgm:pt modelId="{2F5F800D-E7C7-D045-95E6-143652CA7902}" type="parTrans" cxnId="{21A4C766-BDF9-6E49-BE05-9D31C5500966}">
      <dgm:prSet/>
      <dgm:spPr/>
      <dgm:t>
        <a:bodyPr/>
        <a:lstStyle/>
        <a:p>
          <a:endParaRPr lang="es-ES"/>
        </a:p>
      </dgm:t>
    </dgm:pt>
    <dgm:pt modelId="{D85FEEB4-4238-0744-AAB3-6BD7B30002CE}" type="sibTrans" cxnId="{21A4C766-BDF9-6E49-BE05-9D31C5500966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  <dgm:t>
        <a:bodyPr/>
        <a:lstStyle/>
        <a:p>
          <a:endParaRPr lang="es-ES"/>
        </a:p>
      </dgm:t>
    </dgm:pt>
    <dgm:pt modelId="{F0430A57-5EF2-2D4C-971E-A98607A37A6D}">
      <dgm:prSet/>
      <dgm:spPr>
        <a:solidFill>
          <a:srgbClr val="000090"/>
        </a:solidFill>
      </dgm:spPr>
      <dgm:t>
        <a:bodyPr/>
        <a:lstStyle/>
        <a:p>
          <a:pPr rtl="0"/>
          <a:r>
            <a:rPr lang="es-ES" b="1" smtClean="0"/>
            <a:t>Agresión</a:t>
          </a:r>
          <a:endParaRPr lang="es-ES" b="1"/>
        </a:p>
      </dgm:t>
    </dgm:pt>
    <dgm:pt modelId="{4F6A18CD-1AD0-E846-A507-7986029201ED}" type="parTrans" cxnId="{E9E22282-F23C-6741-B7B8-9F536D0384D9}">
      <dgm:prSet/>
      <dgm:spPr/>
      <dgm:t>
        <a:bodyPr/>
        <a:lstStyle/>
        <a:p>
          <a:endParaRPr lang="es-ES"/>
        </a:p>
      </dgm:t>
    </dgm:pt>
    <dgm:pt modelId="{BADDC346-215B-5A4E-BCDD-100E56181E97}" type="sibTrans" cxnId="{E9E22282-F23C-6741-B7B8-9F536D0384D9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  <dgm:t>
        <a:bodyPr/>
        <a:lstStyle/>
        <a:p>
          <a:endParaRPr lang="es-ES"/>
        </a:p>
      </dgm:t>
    </dgm:pt>
    <dgm:pt modelId="{99DA5219-90AB-DA40-90A7-0C63B6DA8C6D}">
      <dgm:prSet/>
      <dgm:spPr>
        <a:solidFill>
          <a:srgbClr val="800000"/>
        </a:solidFill>
      </dgm:spPr>
      <dgm:t>
        <a:bodyPr/>
        <a:lstStyle/>
        <a:p>
          <a:pPr rtl="0"/>
          <a:r>
            <a:rPr lang="es-ES" b="1" dirty="0" err="1" smtClean="0"/>
            <a:t>Telepapás</a:t>
          </a:r>
          <a:endParaRPr lang="es-ES" b="1" dirty="0"/>
        </a:p>
      </dgm:t>
    </dgm:pt>
    <dgm:pt modelId="{1E9B2F01-1DAC-7249-A75F-CD0DEB6DAC74}" type="parTrans" cxnId="{4F52C384-D759-4144-B4E2-359DFF188198}">
      <dgm:prSet/>
      <dgm:spPr/>
      <dgm:t>
        <a:bodyPr/>
        <a:lstStyle/>
        <a:p>
          <a:endParaRPr lang="es-ES"/>
        </a:p>
      </dgm:t>
    </dgm:pt>
    <dgm:pt modelId="{B586E9F1-071E-F34D-8BDC-04F3E873A68D}" type="sibTrans" cxnId="{4F52C384-D759-4144-B4E2-359DFF188198}">
      <dgm:prSet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</dgm:spPr>
      <dgm:t>
        <a:bodyPr/>
        <a:lstStyle/>
        <a:p>
          <a:endParaRPr lang="es-ES"/>
        </a:p>
      </dgm:t>
    </dgm:pt>
    <dgm:pt modelId="{E04DF202-B940-A24C-A976-2D111EF69BE7}">
      <dgm:prSet/>
      <dgm:spPr>
        <a:solidFill>
          <a:srgbClr val="008000"/>
        </a:solidFill>
      </dgm:spPr>
      <dgm:t>
        <a:bodyPr/>
        <a:lstStyle/>
        <a:p>
          <a:pPr rtl="0"/>
          <a:r>
            <a:rPr lang="es-ES" b="1" dirty="0" smtClean="0"/>
            <a:t>Comodidad</a:t>
          </a:r>
          <a:endParaRPr lang="es-ES" b="1" dirty="0"/>
        </a:p>
      </dgm:t>
    </dgm:pt>
    <dgm:pt modelId="{731D79B8-D1D1-5A48-8640-1A0A304F569E}" type="parTrans" cxnId="{D40AE212-0F29-A84C-A58F-B7D6725CE144}">
      <dgm:prSet/>
      <dgm:spPr/>
      <dgm:t>
        <a:bodyPr/>
        <a:lstStyle/>
        <a:p>
          <a:endParaRPr lang="es-ES"/>
        </a:p>
      </dgm:t>
    </dgm:pt>
    <dgm:pt modelId="{EC715D51-AA66-A64B-9DA9-A779346F2421}" type="sibTrans" cxnId="{D40AE212-0F29-A84C-A58F-B7D6725CE144}">
      <dgm:prSet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</dgm:spPr>
      <dgm:t>
        <a:bodyPr/>
        <a:lstStyle/>
        <a:p>
          <a:endParaRPr lang="es-ES"/>
        </a:p>
      </dgm:t>
    </dgm:pt>
    <dgm:pt modelId="{E209634F-7D29-E546-9102-83BFBFBC1421}">
      <dgm:prSet/>
      <dgm:spPr/>
      <dgm:t>
        <a:bodyPr/>
        <a:lstStyle/>
        <a:p>
          <a:pPr rtl="0"/>
          <a:r>
            <a:rPr lang="es-ES" b="1" smtClean="0"/>
            <a:t>Cosas</a:t>
          </a:r>
          <a:endParaRPr lang="es-ES" b="1"/>
        </a:p>
      </dgm:t>
    </dgm:pt>
    <dgm:pt modelId="{A731F404-107E-114E-AB46-B096A8A3EC5F}" type="parTrans" cxnId="{8A98C792-FCD1-614B-9186-5CAB517387EA}">
      <dgm:prSet/>
      <dgm:spPr/>
      <dgm:t>
        <a:bodyPr/>
        <a:lstStyle/>
        <a:p>
          <a:endParaRPr lang="es-ES"/>
        </a:p>
      </dgm:t>
    </dgm:pt>
    <dgm:pt modelId="{3FB54AB1-3A7C-D448-B7B6-65E37F9F4727}" type="sibTrans" cxnId="{8A98C792-FCD1-614B-9186-5CAB517387EA}">
      <dgm:prSet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4000" r="-74000"/>
          </a:stretch>
        </a:blipFill>
      </dgm:spPr>
      <dgm:t>
        <a:bodyPr/>
        <a:lstStyle/>
        <a:p>
          <a:endParaRPr lang="es-ES"/>
        </a:p>
      </dgm:t>
    </dgm:pt>
    <dgm:pt modelId="{5B2C8FC6-102F-6A4A-B8C4-26BC12C4B93F}">
      <dgm:prSet/>
      <dgm:spPr>
        <a:solidFill>
          <a:srgbClr val="620000"/>
        </a:solidFill>
      </dgm:spPr>
      <dgm:t>
        <a:bodyPr/>
        <a:lstStyle/>
        <a:p>
          <a:pPr rtl="0"/>
          <a:r>
            <a:rPr lang="es-ES" b="1" dirty="0" smtClean="0"/>
            <a:t>Útiles</a:t>
          </a:r>
          <a:endParaRPr lang="es-ES" b="1" dirty="0"/>
        </a:p>
      </dgm:t>
    </dgm:pt>
    <dgm:pt modelId="{F88E9015-6CB7-8545-BF92-18F7C1C36EFE}" type="parTrans" cxnId="{AEBFF6A6-D1EA-EB4D-AC7B-16161B1EB720}">
      <dgm:prSet/>
      <dgm:spPr/>
      <dgm:t>
        <a:bodyPr/>
        <a:lstStyle/>
        <a:p>
          <a:endParaRPr lang="es-ES"/>
        </a:p>
      </dgm:t>
    </dgm:pt>
    <dgm:pt modelId="{119CAF75-3A0B-E147-9C1F-08A823450641}" type="sibTrans" cxnId="{AEBFF6A6-D1EA-EB4D-AC7B-16161B1EB720}">
      <dgm:prSet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</dgm:spPr>
      <dgm:t>
        <a:bodyPr/>
        <a:lstStyle/>
        <a:p>
          <a:endParaRPr lang="es-ES"/>
        </a:p>
      </dgm:t>
    </dgm:pt>
    <dgm:pt modelId="{1070CC32-F098-714A-94BB-1E3795F561DE}" type="pres">
      <dgm:prSet presAssocID="{60CEB756-C339-5A4D-A678-F6DE3B354FB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"/>
        </a:p>
      </dgm:t>
    </dgm:pt>
    <dgm:pt modelId="{DC4D9425-6FD1-6442-B1AE-1A2FBE703870}" type="pres">
      <dgm:prSet presAssocID="{60CEB756-C339-5A4D-A678-F6DE3B354FB1}" presName="dot1" presStyleLbl="alignNode1" presStyleIdx="0" presStyleCnt="18"/>
      <dgm:spPr/>
    </dgm:pt>
    <dgm:pt modelId="{9B1D38D1-BA3A-354D-82C0-B6E5AE1D9CE6}" type="pres">
      <dgm:prSet presAssocID="{60CEB756-C339-5A4D-A678-F6DE3B354FB1}" presName="dot2" presStyleLbl="alignNode1" presStyleIdx="1" presStyleCnt="18"/>
      <dgm:spPr/>
    </dgm:pt>
    <dgm:pt modelId="{73FB0026-00EC-B645-8BAB-89A1580416FA}" type="pres">
      <dgm:prSet presAssocID="{60CEB756-C339-5A4D-A678-F6DE3B354FB1}" presName="dot3" presStyleLbl="alignNode1" presStyleIdx="2" presStyleCnt="18"/>
      <dgm:spPr/>
    </dgm:pt>
    <dgm:pt modelId="{AE0F7364-2495-8241-9618-A929D6C23A1A}" type="pres">
      <dgm:prSet presAssocID="{60CEB756-C339-5A4D-A678-F6DE3B354FB1}" presName="dot4" presStyleLbl="alignNode1" presStyleIdx="3" presStyleCnt="18"/>
      <dgm:spPr/>
    </dgm:pt>
    <dgm:pt modelId="{2EF54877-0AD2-5044-9EA2-8165FD539F95}" type="pres">
      <dgm:prSet presAssocID="{60CEB756-C339-5A4D-A678-F6DE3B354FB1}" presName="dot5" presStyleLbl="alignNode1" presStyleIdx="4" presStyleCnt="18"/>
      <dgm:spPr/>
    </dgm:pt>
    <dgm:pt modelId="{F1B9A641-86A0-2C4B-B69F-6AD1BD5C5D8B}" type="pres">
      <dgm:prSet presAssocID="{60CEB756-C339-5A4D-A678-F6DE3B354FB1}" presName="dot6" presStyleLbl="alignNode1" presStyleIdx="5" presStyleCnt="18"/>
      <dgm:spPr/>
    </dgm:pt>
    <dgm:pt modelId="{FCEDB446-6F24-504C-BB29-3DC695C98542}" type="pres">
      <dgm:prSet presAssocID="{60CEB756-C339-5A4D-A678-F6DE3B354FB1}" presName="dot7" presStyleLbl="alignNode1" presStyleIdx="6" presStyleCnt="18"/>
      <dgm:spPr/>
    </dgm:pt>
    <dgm:pt modelId="{6BDAA842-E28A-464E-AD6C-75AAE67B72AD}" type="pres">
      <dgm:prSet presAssocID="{60CEB756-C339-5A4D-A678-F6DE3B354FB1}" presName="dot8" presStyleLbl="alignNode1" presStyleIdx="7" presStyleCnt="18"/>
      <dgm:spPr/>
    </dgm:pt>
    <dgm:pt modelId="{D10E7749-0D13-8B49-B209-EC9E853567C7}" type="pres">
      <dgm:prSet presAssocID="{60CEB756-C339-5A4D-A678-F6DE3B354FB1}" presName="dot9" presStyleLbl="alignNode1" presStyleIdx="8" presStyleCnt="18"/>
      <dgm:spPr/>
    </dgm:pt>
    <dgm:pt modelId="{B3DAE9B0-69BA-7E49-9DC1-2762D078D44B}" type="pres">
      <dgm:prSet presAssocID="{60CEB756-C339-5A4D-A678-F6DE3B354FB1}" presName="dot10" presStyleLbl="alignNode1" presStyleIdx="9" presStyleCnt="18"/>
      <dgm:spPr/>
    </dgm:pt>
    <dgm:pt modelId="{9A927A42-2199-5047-8645-E3E8B2D613AE}" type="pres">
      <dgm:prSet presAssocID="{60CEB756-C339-5A4D-A678-F6DE3B354FB1}" presName="dot11" presStyleLbl="alignNode1" presStyleIdx="10" presStyleCnt="18"/>
      <dgm:spPr/>
    </dgm:pt>
    <dgm:pt modelId="{A2ACDD40-C997-E74B-ABFB-75AB54C70912}" type="pres">
      <dgm:prSet presAssocID="{60CEB756-C339-5A4D-A678-F6DE3B354FB1}" presName="dotArrow1" presStyleLbl="alignNode1" presStyleIdx="11" presStyleCnt="18"/>
      <dgm:spPr/>
    </dgm:pt>
    <dgm:pt modelId="{E862E88B-8131-C24C-86B1-6A156DB8E2CC}" type="pres">
      <dgm:prSet presAssocID="{60CEB756-C339-5A4D-A678-F6DE3B354FB1}" presName="dotArrow2" presStyleLbl="alignNode1" presStyleIdx="12" presStyleCnt="18"/>
      <dgm:spPr/>
    </dgm:pt>
    <dgm:pt modelId="{79F6CF69-D6D8-924D-B7D2-F0B9D921F794}" type="pres">
      <dgm:prSet presAssocID="{60CEB756-C339-5A4D-A678-F6DE3B354FB1}" presName="dotArrow3" presStyleLbl="alignNode1" presStyleIdx="13" presStyleCnt="18"/>
      <dgm:spPr/>
    </dgm:pt>
    <dgm:pt modelId="{94B0FF91-2E0E-1742-A5D9-4CBB2EB3BC0C}" type="pres">
      <dgm:prSet presAssocID="{60CEB756-C339-5A4D-A678-F6DE3B354FB1}" presName="dotArrow4" presStyleLbl="alignNode1" presStyleIdx="14" presStyleCnt="18"/>
      <dgm:spPr/>
    </dgm:pt>
    <dgm:pt modelId="{F8E95820-C13D-9041-B4D6-ECBD3937F96F}" type="pres">
      <dgm:prSet presAssocID="{60CEB756-C339-5A4D-A678-F6DE3B354FB1}" presName="dotArrow5" presStyleLbl="alignNode1" presStyleIdx="15" presStyleCnt="18"/>
      <dgm:spPr/>
    </dgm:pt>
    <dgm:pt modelId="{2F929043-88B9-974E-BFEB-35E8E1EBE12A}" type="pres">
      <dgm:prSet presAssocID="{60CEB756-C339-5A4D-A678-F6DE3B354FB1}" presName="dotArrow6" presStyleLbl="alignNode1" presStyleIdx="16" presStyleCnt="18"/>
      <dgm:spPr/>
    </dgm:pt>
    <dgm:pt modelId="{6058B858-3B63-0849-B38E-DBB908ABC8C5}" type="pres">
      <dgm:prSet presAssocID="{60CEB756-C339-5A4D-A678-F6DE3B354FB1}" presName="dotArrow7" presStyleLbl="alignNode1" presStyleIdx="17" presStyleCnt="18"/>
      <dgm:spPr/>
    </dgm:pt>
    <dgm:pt modelId="{E05581BE-369C-B045-80C5-B21E21251459}" type="pres">
      <dgm:prSet presAssocID="{2F7264F1-D63E-1949-857D-CE0B481C30C2}" presName="parTx1" presStyleLbl="node1" presStyleIdx="0" presStyleCnt="7"/>
      <dgm:spPr/>
      <dgm:t>
        <a:bodyPr/>
        <a:lstStyle/>
        <a:p>
          <a:endParaRPr lang="es-ES"/>
        </a:p>
      </dgm:t>
    </dgm:pt>
    <dgm:pt modelId="{E3C23F66-6F40-B648-8F5D-E3EB5DBB5C57}" type="pres">
      <dgm:prSet presAssocID="{55421A74-3BB2-4744-9A6E-B3941668D3D1}" presName="picture1" presStyleCnt="0"/>
      <dgm:spPr/>
    </dgm:pt>
    <dgm:pt modelId="{BC7C7C7B-6216-654F-AD5A-EE187D27F376}" type="pres">
      <dgm:prSet presAssocID="{55421A74-3BB2-4744-9A6E-B3941668D3D1}" presName="imageRepeatNode" presStyleLbl="fgImgPlace1" presStyleIdx="0" presStyleCnt="7"/>
      <dgm:spPr/>
      <dgm:t>
        <a:bodyPr/>
        <a:lstStyle/>
        <a:p>
          <a:endParaRPr lang="es-ES"/>
        </a:p>
      </dgm:t>
    </dgm:pt>
    <dgm:pt modelId="{9280E4F8-DA56-4B4D-837A-46C79E43AB57}" type="pres">
      <dgm:prSet presAssocID="{BBA9DD11-FDA2-C040-B7F8-67CECE1C1286}" presName="parTx2" presStyleLbl="node1" presStyleIdx="1" presStyleCnt="7"/>
      <dgm:spPr/>
      <dgm:t>
        <a:bodyPr/>
        <a:lstStyle/>
        <a:p>
          <a:endParaRPr lang="es-ES"/>
        </a:p>
      </dgm:t>
    </dgm:pt>
    <dgm:pt modelId="{D85E9FDB-D4A0-A440-B4BD-6AF356F4AD03}" type="pres">
      <dgm:prSet presAssocID="{D85FEEB4-4238-0744-AAB3-6BD7B30002CE}" presName="picture2" presStyleCnt="0"/>
      <dgm:spPr/>
    </dgm:pt>
    <dgm:pt modelId="{F49D739A-1623-AA48-83FD-90F6A3EAE3D5}" type="pres">
      <dgm:prSet presAssocID="{D85FEEB4-4238-0744-AAB3-6BD7B30002CE}" presName="imageRepeatNode" presStyleLbl="fgImgPlace1" presStyleIdx="1" presStyleCnt="7"/>
      <dgm:spPr/>
      <dgm:t>
        <a:bodyPr/>
        <a:lstStyle/>
        <a:p>
          <a:endParaRPr lang="es-ES"/>
        </a:p>
      </dgm:t>
    </dgm:pt>
    <dgm:pt modelId="{1D6C1A8D-7C4A-3B45-8671-0A3D503E635E}" type="pres">
      <dgm:prSet presAssocID="{F0430A57-5EF2-2D4C-971E-A98607A37A6D}" presName="parTx3" presStyleLbl="node1" presStyleIdx="2" presStyleCnt="7"/>
      <dgm:spPr/>
      <dgm:t>
        <a:bodyPr/>
        <a:lstStyle/>
        <a:p>
          <a:endParaRPr lang="es-ES"/>
        </a:p>
      </dgm:t>
    </dgm:pt>
    <dgm:pt modelId="{007EFD1E-DD44-0A49-9B7A-39FA330FC0A0}" type="pres">
      <dgm:prSet presAssocID="{BADDC346-215B-5A4E-BCDD-100E56181E97}" presName="picture3" presStyleCnt="0"/>
      <dgm:spPr/>
    </dgm:pt>
    <dgm:pt modelId="{AB91F94F-FEF4-F14D-93DB-683B7ABD02FA}" type="pres">
      <dgm:prSet presAssocID="{BADDC346-215B-5A4E-BCDD-100E56181E97}" presName="imageRepeatNode" presStyleLbl="fgImgPlace1" presStyleIdx="2" presStyleCnt="7"/>
      <dgm:spPr/>
      <dgm:t>
        <a:bodyPr/>
        <a:lstStyle/>
        <a:p>
          <a:endParaRPr lang="es-ES"/>
        </a:p>
      </dgm:t>
    </dgm:pt>
    <dgm:pt modelId="{AD13FA56-2081-534A-8477-6F330B022543}" type="pres">
      <dgm:prSet presAssocID="{99DA5219-90AB-DA40-90A7-0C63B6DA8C6D}" presName="parTx4" presStyleLbl="node1" presStyleIdx="3" presStyleCnt="7"/>
      <dgm:spPr/>
      <dgm:t>
        <a:bodyPr/>
        <a:lstStyle/>
        <a:p>
          <a:endParaRPr lang="es-ES"/>
        </a:p>
      </dgm:t>
    </dgm:pt>
    <dgm:pt modelId="{C015E021-6992-3140-B048-04AD331DB634}" type="pres">
      <dgm:prSet presAssocID="{B586E9F1-071E-F34D-8BDC-04F3E873A68D}" presName="picture4" presStyleCnt="0"/>
      <dgm:spPr/>
    </dgm:pt>
    <dgm:pt modelId="{F44BCD27-3154-4247-8252-3669D74A1838}" type="pres">
      <dgm:prSet presAssocID="{B586E9F1-071E-F34D-8BDC-04F3E873A68D}" presName="imageRepeatNode" presStyleLbl="fgImgPlace1" presStyleIdx="3" presStyleCnt="7"/>
      <dgm:spPr/>
      <dgm:t>
        <a:bodyPr/>
        <a:lstStyle/>
        <a:p>
          <a:endParaRPr lang="es-ES"/>
        </a:p>
      </dgm:t>
    </dgm:pt>
    <dgm:pt modelId="{4B780A49-3355-2842-BDA5-C3E5A5D70F4F}" type="pres">
      <dgm:prSet presAssocID="{E04DF202-B940-A24C-A976-2D111EF69BE7}" presName="parTx5" presStyleLbl="node1" presStyleIdx="4" presStyleCnt="7"/>
      <dgm:spPr/>
      <dgm:t>
        <a:bodyPr/>
        <a:lstStyle/>
        <a:p>
          <a:endParaRPr lang="es-ES"/>
        </a:p>
      </dgm:t>
    </dgm:pt>
    <dgm:pt modelId="{7371C812-4AC9-8D4C-82C4-C6402B1F2F10}" type="pres">
      <dgm:prSet presAssocID="{EC715D51-AA66-A64B-9DA9-A779346F2421}" presName="picture5" presStyleCnt="0"/>
      <dgm:spPr/>
    </dgm:pt>
    <dgm:pt modelId="{501682EA-D7EE-6542-984C-43A85B7C8DB7}" type="pres">
      <dgm:prSet presAssocID="{EC715D51-AA66-A64B-9DA9-A779346F2421}" presName="imageRepeatNode" presStyleLbl="fgImgPlace1" presStyleIdx="4" presStyleCnt="7"/>
      <dgm:spPr/>
      <dgm:t>
        <a:bodyPr/>
        <a:lstStyle/>
        <a:p>
          <a:endParaRPr lang="es-ES"/>
        </a:p>
      </dgm:t>
    </dgm:pt>
    <dgm:pt modelId="{667A9165-CCCD-DF44-ABB2-0FAC8444FD5E}" type="pres">
      <dgm:prSet presAssocID="{E209634F-7D29-E546-9102-83BFBFBC1421}" presName="parTx6" presStyleLbl="node1" presStyleIdx="5" presStyleCnt="7"/>
      <dgm:spPr/>
      <dgm:t>
        <a:bodyPr/>
        <a:lstStyle/>
        <a:p>
          <a:endParaRPr lang="es-ES"/>
        </a:p>
      </dgm:t>
    </dgm:pt>
    <dgm:pt modelId="{AB2A18B9-011A-8745-B576-826DB679616F}" type="pres">
      <dgm:prSet presAssocID="{3FB54AB1-3A7C-D448-B7B6-65E37F9F4727}" presName="picture6" presStyleCnt="0"/>
      <dgm:spPr/>
    </dgm:pt>
    <dgm:pt modelId="{654E4BA2-03C3-DA43-9F05-7E89C6CB6755}" type="pres">
      <dgm:prSet presAssocID="{3FB54AB1-3A7C-D448-B7B6-65E37F9F4727}" presName="imageRepeatNode" presStyleLbl="fgImgPlace1" presStyleIdx="5" presStyleCnt="7"/>
      <dgm:spPr/>
      <dgm:t>
        <a:bodyPr/>
        <a:lstStyle/>
        <a:p>
          <a:endParaRPr lang="es-ES"/>
        </a:p>
      </dgm:t>
    </dgm:pt>
    <dgm:pt modelId="{3921B14C-80A7-D747-B42C-4FA84F4EAF83}" type="pres">
      <dgm:prSet presAssocID="{5B2C8FC6-102F-6A4A-B8C4-26BC12C4B93F}" presName="parTx7" presStyleLbl="node1" presStyleIdx="6" presStyleCnt="7"/>
      <dgm:spPr/>
      <dgm:t>
        <a:bodyPr/>
        <a:lstStyle/>
        <a:p>
          <a:endParaRPr lang="es-ES"/>
        </a:p>
      </dgm:t>
    </dgm:pt>
    <dgm:pt modelId="{22BEE284-6114-2F4D-B343-B1425F573E20}" type="pres">
      <dgm:prSet presAssocID="{119CAF75-3A0B-E147-9C1F-08A823450641}" presName="picture7" presStyleCnt="0"/>
      <dgm:spPr/>
    </dgm:pt>
    <dgm:pt modelId="{9C07A669-CA58-7A44-AC1E-693D9F594078}" type="pres">
      <dgm:prSet presAssocID="{119CAF75-3A0B-E147-9C1F-08A823450641}" presName="imageRepeatNode" presStyleLbl="fgImgPlace1" presStyleIdx="6" presStyleCnt="7"/>
      <dgm:spPr/>
      <dgm:t>
        <a:bodyPr/>
        <a:lstStyle/>
        <a:p>
          <a:endParaRPr lang="es-ES"/>
        </a:p>
      </dgm:t>
    </dgm:pt>
  </dgm:ptLst>
  <dgm:cxnLst>
    <dgm:cxn modelId="{AD92601A-3548-2149-9C5C-2E48D1BD30EC}" type="presOf" srcId="{E04DF202-B940-A24C-A976-2D111EF69BE7}" destId="{4B780A49-3355-2842-BDA5-C3E5A5D70F4F}" srcOrd="0" destOrd="0" presId="urn:microsoft.com/office/officeart/2008/layout/AscendingPictureAccentProcess"/>
    <dgm:cxn modelId="{4E520BE0-8E4B-944E-BF80-5B3C43215922}" type="presOf" srcId="{E209634F-7D29-E546-9102-83BFBFBC1421}" destId="{667A9165-CCCD-DF44-ABB2-0FAC8444FD5E}" srcOrd="0" destOrd="0" presId="urn:microsoft.com/office/officeart/2008/layout/AscendingPictureAccentProcess"/>
    <dgm:cxn modelId="{189EBADF-9688-0E4F-86F3-3E4952A37C9A}" type="presOf" srcId="{3FB54AB1-3A7C-D448-B7B6-65E37F9F4727}" destId="{654E4BA2-03C3-DA43-9F05-7E89C6CB6755}" srcOrd="0" destOrd="0" presId="urn:microsoft.com/office/officeart/2008/layout/AscendingPictureAccentProcess"/>
    <dgm:cxn modelId="{B19A59DE-76F4-4446-9284-59113FAE1096}" type="presOf" srcId="{F0430A57-5EF2-2D4C-971E-A98607A37A6D}" destId="{1D6C1A8D-7C4A-3B45-8671-0A3D503E635E}" srcOrd="0" destOrd="0" presId="urn:microsoft.com/office/officeart/2008/layout/AscendingPictureAccentProcess"/>
    <dgm:cxn modelId="{AB460C0F-088E-6949-A649-56CB2B224361}" type="presOf" srcId="{BADDC346-215B-5A4E-BCDD-100E56181E97}" destId="{AB91F94F-FEF4-F14D-93DB-683B7ABD02FA}" srcOrd="0" destOrd="0" presId="urn:microsoft.com/office/officeart/2008/layout/AscendingPictureAccentProcess"/>
    <dgm:cxn modelId="{0E49CD22-E893-2D48-B2A9-CC2FC97BE600}" type="presOf" srcId="{60CEB756-C339-5A4D-A678-F6DE3B354FB1}" destId="{1070CC32-F098-714A-94BB-1E3795F561DE}" srcOrd="0" destOrd="0" presId="urn:microsoft.com/office/officeart/2008/layout/AscendingPictureAccentProcess"/>
    <dgm:cxn modelId="{2EF6D3AC-977D-B640-8AEC-3849B69BD3EA}" type="presOf" srcId="{EC715D51-AA66-A64B-9DA9-A779346F2421}" destId="{501682EA-D7EE-6542-984C-43A85B7C8DB7}" srcOrd="0" destOrd="0" presId="urn:microsoft.com/office/officeart/2008/layout/AscendingPictureAccentProcess"/>
    <dgm:cxn modelId="{C8FD8FFC-EAAE-584D-84E5-6B3A558DDC79}" type="presOf" srcId="{99DA5219-90AB-DA40-90A7-0C63B6DA8C6D}" destId="{AD13FA56-2081-534A-8477-6F330B022543}" srcOrd="0" destOrd="0" presId="urn:microsoft.com/office/officeart/2008/layout/AscendingPictureAccentProcess"/>
    <dgm:cxn modelId="{24818392-CA91-AE44-8A1F-FE9126DF0C6F}" type="presOf" srcId="{2F7264F1-D63E-1949-857D-CE0B481C30C2}" destId="{E05581BE-369C-B045-80C5-B21E21251459}" srcOrd="0" destOrd="0" presId="urn:microsoft.com/office/officeart/2008/layout/AscendingPictureAccentProcess"/>
    <dgm:cxn modelId="{E9E22282-F23C-6741-B7B8-9F536D0384D9}" srcId="{60CEB756-C339-5A4D-A678-F6DE3B354FB1}" destId="{F0430A57-5EF2-2D4C-971E-A98607A37A6D}" srcOrd="2" destOrd="0" parTransId="{4F6A18CD-1AD0-E846-A507-7986029201ED}" sibTransId="{BADDC346-215B-5A4E-BCDD-100E56181E97}"/>
    <dgm:cxn modelId="{A34268F3-BBD0-BE42-96D5-B1AA7E2BDC4F}" type="presOf" srcId="{119CAF75-3A0B-E147-9C1F-08A823450641}" destId="{9C07A669-CA58-7A44-AC1E-693D9F594078}" srcOrd="0" destOrd="0" presId="urn:microsoft.com/office/officeart/2008/layout/AscendingPictureAccentProcess"/>
    <dgm:cxn modelId="{91D9F331-A353-BF4C-A9F1-B6E9792DB2CA}" type="presOf" srcId="{5B2C8FC6-102F-6A4A-B8C4-26BC12C4B93F}" destId="{3921B14C-80A7-D747-B42C-4FA84F4EAF83}" srcOrd="0" destOrd="0" presId="urn:microsoft.com/office/officeart/2008/layout/AscendingPictureAccentProcess"/>
    <dgm:cxn modelId="{5B1A39FB-A8AB-9640-944A-FB912440FC77}" type="presOf" srcId="{BBA9DD11-FDA2-C040-B7F8-67CECE1C1286}" destId="{9280E4F8-DA56-4B4D-837A-46C79E43AB57}" srcOrd="0" destOrd="0" presId="urn:microsoft.com/office/officeart/2008/layout/AscendingPictureAccentProcess"/>
    <dgm:cxn modelId="{AEBFF6A6-D1EA-EB4D-AC7B-16161B1EB720}" srcId="{60CEB756-C339-5A4D-A678-F6DE3B354FB1}" destId="{5B2C8FC6-102F-6A4A-B8C4-26BC12C4B93F}" srcOrd="6" destOrd="0" parTransId="{F88E9015-6CB7-8545-BF92-18F7C1C36EFE}" sibTransId="{119CAF75-3A0B-E147-9C1F-08A823450641}"/>
    <dgm:cxn modelId="{A4E920B0-A33B-884B-B075-4C597CB08569}" type="presOf" srcId="{B586E9F1-071E-F34D-8BDC-04F3E873A68D}" destId="{F44BCD27-3154-4247-8252-3669D74A1838}" srcOrd="0" destOrd="0" presId="urn:microsoft.com/office/officeart/2008/layout/AscendingPictureAccentProcess"/>
    <dgm:cxn modelId="{D40AE212-0F29-A84C-A58F-B7D6725CE144}" srcId="{60CEB756-C339-5A4D-A678-F6DE3B354FB1}" destId="{E04DF202-B940-A24C-A976-2D111EF69BE7}" srcOrd="4" destOrd="0" parTransId="{731D79B8-D1D1-5A48-8640-1A0A304F569E}" sibTransId="{EC715D51-AA66-A64B-9DA9-A779346F2421}"/>
    <dgm:cxn modelId="{8A98C792-FCD1-614B-9186-5CAB517387EA}" srcId="{60CEB756-C339-5A4D-A678-F6DE3B354FB1}" destId="{E209634F-7D29-E546-9102-83BFBFBC1421}" srcOrd="5" destOrd="0" parTransId="{A731F404-107E-114E-AB46-B096A8A3EC5F}" sibTransId="{3FB54AB1-3A7C-D448-B7B6-65E37F9F4727}"/>
    <dgm:cxn modelId="{AC12C5E3-5CAE-8C49-A418-A0DC7A6D1975}" srcId="{60CEB756-C339-5A4D-A678-F6DE3B354FB1}" destId="{2F7264F1-D63E-1949-857D-CE0B481C30C2}" srcOrd="0" destOrd="0" parTransId="{9586D8DC-8A00-804A-BC04-BB410D8CC900}" sibTransId="{55421A74-3BB2-4744-9A6E-B3941668D3D1}"/>
    <dgm:cxn modelId="{21A4C766-BDF9-6E49-BE05-9D31C5500966}" srcId="{60CEB756-C339-5A4D-A678-F6DE3B354FB1}" destId="{BBA9DD11-FDA2-C040-B7F8-67CECE1C1286}" srcOrd="1" destOrd="0" parTransId="{2F5F800D-E7C7-D045-95E6-143652CA7902}" sibTransId="{D85FEEB4-4238-0744-AAB3-6BD7B30002CE}"/>
    <dgm:cxn modelId="{6091211A-F034-B243-ACFC-54673387311B}" type="presOf" srcId="{55421A74-3BB2-4744-9A6E-B3941668D3D1}" destId="{BC7C7C7B-6216-654F-AD5A-EE187D27F376}" srcOrd="0" destOrd="0" presId="urn:microsoft.com/office/officeart/2008/layout/AscendingPictureAccentProcess"/>
    <dgm:cxn modelId="{7A208ECF-AADA-4548-B92A-4E3B4CDA5AB7}" type="presOf" srcId="{D85FEEB4-4238-0744-AAB3-6BD7B30002CE}" destId="{F49D739A-1623-AA48-83FD-90F6A3EAE3D5}" srcOrd="0" destOrd="0" presId="urn:microsoft.com/office/officeart/2008/layout/AscendingPictureAccentProcess"/>
    <dgm:cxn modelId="{4F52C384-D759-4144-B4E2-359DFF188198}" srcId="{60CEB756-C339-5A4D-A678-F6DE3B354FB1}" destId="{99DA5219-90AB-DA40-90A7-0C63B6DA8C6D}" srcOrd="3" destOrd="0" parTransId="{1E9B2F01-1DAC-7249-A75F-CD0DEB6DAC74}" sibTransId="{B586E9F1-071E-F34D-8BDC-04F3E873A68D}"/>
    <dgm:cxn modelId="{423A6080-8643-2B42-8554-15F46B35397A}" type="presParOf" srcId="{1070CC32-F098-714A-94BB-1E3795F561DE}" destId="{DC4D9425-6FD1-6442-B1AE-1A2FBE703870}" srcOrd="0" destOrd="0" presId="urn:microsoft.com/office/officeart/2008/layout/AscendingPictureAccentProcess"/>
    <dgm:cxn modelId="{374A8595-B6A3-7848-8D28-CCE93A22C794}" type="presParOf" srcId="{1070CC32-F098-714A-94BB-1E3795F561DE}" destId="{9B1D38D1-BA3A-354D-82C0-B6E5AE1D9CE6}" srcOrd="1" destOrd="0" presId="urn:microsoft.com/office/officeart/2008/layout/AscendingPictureAccentProcess"/>
    <dgm:cxn modelId="{76729C5C-FB35-1648-8ECC-4EF3F7D88412}" type="presParOf" srcId="{1070CC32-F098-714A-94BB-1E3795F561DE}" destId="{73FB0026-00EC-B645-8BAB-89A1580416FA}" srcOrd="2" destOrd="0" presId="urn:microsoft.com/office/officeart/2008/layout/AscendingPictureAccentProcess"/>
    <dgm:cxn modelId="{B75CB387-1B73-8247-B908-436E5A94254A}" type="presParOf" srcId="{1070CC32-F098-714A-94BB-1E3795F561DE}" destId="{AE0F7364-2495-8241-9618-A929D6C23A1A}" srcOrd="3" destOrd="0" presId="urn:microsoft.com/office/officeart/2008/layout/AscendingPictureAccentProcess"/>
    <dgm:cxn modelId="{070CBB05-AB0F-114C-970B-3F6E54FF7F76}" type="presParOf" srcId="{1070CC32-F098-714A-94BB-1E3795F561DE}" destId="{2EF54877-0AD2-5044-9EA2-8165FD539F95}" srcOrd="4" destOrd="0" presId="urn:microsoft.com/office/officeart/2008/layout/AscendingPictureAccentProcess"/>
    <dgm:cxn modelId="{F7197C8D-6D98-EE48-AE2B-80A398574453}" type="presParOf" srcId="{1070CC32-F098-714A-94BB-1E3795F561DE}" destId="{F1B9A641-86A0-2C4B-B69F-6AD1BD5C5D8B}" srcOrd="5" destOrd="0" presId="urn:microsoft.com/office/officeart/2008/layout/AscendingPictureAccentProcess"/>
    <dgm:cxn modelId="{87DA9391-1DA1-7D46-9BAD-D7DE5DAE56C9}" type="presParOf" srcId="{1070CC32-F098-714A-94BB-1E3795F561DE}" destId="{FCEDB446-6F24-504C-BB29-3DC695C98542}" srcOrd="6" destOrd="0" presId="urn:microsoft.com/office/officeart/2008/layout/AscendingPictureAccentProcess"/>
    <dgm:cxn modelId="{BF8A8EA5-FD50-F448-9353-FFAFCE6F84D1}" type="presParOf" srcId="{1070CC32-F098-714A-94BB-1E3795F561DE}" destId="{6BDAA842-E28A-464E-AD6C-75AAE67B72AD}" srcOrd="7" destOrd="0" presId="urn:microsoft.com/office/officeart/2008/layout/AscendingPictureAccentProcess"/>
    <dgm:cxn modelId="{2D2C935B-9045-0141-90EC-0A9F21C3DC35}" type="presParOf" srcId="{1070CC32-F098-714A-94BB-1E3795F561DE}" destId="{D10E7749-0D13-8B49-B209-EC9E853567C7}" srcOrd="8" destOrd="0" presId="urn:microsoft.com/office/officeart/2008/layout/AscendingPictureAccentProcess"/>
    <dgm:cxn modelId="{EB1182A9-FBB3-1D43-AAB1-0E7BB50378D6}" type="presParOf" srcId="{1070CC32-F098-714A-94BB-1E3795F561DE}" destId="{B3DAE9B0-69BA-7E49-9DC1-2762D078D44B}" srcOrd="9" destOrd="0" presId="urn:microsoft.com/office/officeart/2008/layout/AscendingPictureAccentProcess"/>
    <dgm:cxn modelId="{5F82FC36-1EF0-B945-AF15-445FD6408093}" type="presParOf" srcId="{1070CC32-F098-714A-94BB-1E3795F561DE}" destId="{9A927A42-2199-5047-8645-E3E8B2D613AE}" srcOrd="10" destOrd="0" presId="urn:microsoft.com/office/officeart/2008/layout/AscendingPictureAccentProcess"/>
    <dgm:cxn modelId="{C18D99EA-1BF2-664D-9BCE-EA20276B7B51}" type="presParOf" srcId="{1070CC32-F098-714A-94BB-1E3795F561DE}" destId="{A2ACDD40-C997-E74B-ABFB-75AB54C70912}" srcOrd="11" destOrd="0" presId="urn:microsoft.com/office/officeart/2008/layout/AscendingPictureAccentProcess"/>
    <dgm:cxn modelId="{2E2F994C-B377-B54B-BC38-6F1C45CC07EA}" type="presParOf" srcId="{1070CC32-F098-714A-94BB-1E3795F561DE}" destId="{E862E88B-8131-C24C-86B1-6A156DB8E2CC}" srcOrd="12" destOrd="0" presId="urn:microsoft.com/office/officeart/2008/layout/AscendingPictureAccentProcess"/>
    <dgm:cxn modelId="{052CD9A7-3AB2-2E42-9062-9C4298B58575}" type="presParOf" srcId="{1070CC32-F098-714A-94BB-1E3795F561DE}" destId="{79F6CF69-D6D8-924D-B7D2-F0B9D921F794}" srcOrd="13" destOrd="0" presId="urn:microsoft.com/office/officeart/2008/layout/AscendingPictureAccentProcess"/>
    <dgm:cxn modelId="{FC3A7B68-5C68-0B43-9A75-278BE47E6113}" type="presParOf" srcId="{1070CC32-F098-714A-94BB-1E3795F561DE}" destId="{94B0FF91-2E0E-1742-A5D9-4CBB2EB3BC0C}" srcOrd="14" destOrd="0" presId="urn:microsoft.com/office/officeart/2008/layout/AscendingPictureAccentProcess"/>
    <dgm:cxn modelId="{759FE982-C2B4-FE4E-A9DF-74EED02556D2}" type="presParOf" srcId="{1070CC32-F098-714A-94BB-1E3795F561DE}" destId="{F8E95820-C13D-9041-B4D6-ECBD3937F96F}" srcOrd="15" destOrd="0" presId="urn:microsoft.com/office/officeart/2008/layout/AscendingPictureAccentProcess"/>
    <dgm:cxn modelId="{7A35B47F-06EB-1E42-A5BA-97D02282666C}" type="presParOf" srcId="{1070CC32-F098-714A-94BB-1E3795F561DE}" destId="{2F929043-88B9-974E-BFEB-35E8E1EBE12A}" srcOrd="16" destOrd="0" presId="urn:microsoft.com/office/officeart/2008/layout/AscendingPictureAccentProcess"/>
    <dgm:cxn modelId="{C90E170D-8B1B-1C41-8E55-A18AC52C74B4}" type="presParOf" srcId="{1070CC32-F098-714A-94BB-1E3795F561DE}" destId="{6058B858-3B63-0849-B38E-DBB908ABC8C5}" srcOrd="17" destOrd="0" presId="urn:microsoft.com/office/officeart/2008/layout/AscendingPictureAccentProcess"/>
    <dgm:cxn modelId="{E8351435-824C-8748-A9B1-5027A6E5A6BA}" type="presParOf" srcId="{1070CC32-F098-714A-94BB-1E3795F561DE}" destId="{E05581BE-369C-B045-80C5-B21E21251459}" srcOrd="18" destOrd="0" presId="urn:microsoft.com/office/officeart/2008/layout/AscendingPictureAccentProcess"/>
    <dgm:cxn modelId="{2EA9C546-48F3-5644-9F0D-B4F2C5F6D2C2}" type="presParOf" srcId="{1070CC32-F098-714A-94BB-1E3795F561DE}" destId="{E3C23F66-6F40-B648-8F5D-E3EB5DBB5C57}" srcOrd="19" destOrd="0" presId="urn:microsoft.com/office/officeart/2008/layout/AscendingPictureAccentProcess"/>
    <dgm:cxn modelId="{497609A8-B1D9-A54A-8F52-7A277599304A}" type="presParOf" srcId="{E3C23F66-6F40-B648-8F5D-E3EB5DBB5C57}" destId="{BC7C7C7B-6216-654F-AD5A-EE187D27F376}" srcOrd="0" destOrd="0" presId="urn:microsoft.com/office/officeart/2008/layout/AscendingPictureAccentProcess"/>
    <dgm:cxn modelId="{9842E6FF-F620-4B4E-8459-92E9554E3F24}" type="presParOf" srcId="{1070CC32-F098-714A-94BB-1E3795F561DE}" destId="{9280E4F8-DA56-4B4D-837A-46C79E43AB57}" srcOrd="20" destOrd="0" presId="urn:microsoft.com/office/officeart/2008/layout/AscendingPictureAccentProcess"/>
    <dgm:cxn modelId="{DEDF0F17-A677-0C47-BB8A-BA1A101095A2}" type="presParOf" srcId="{1070CC32-F098-714A-94BB-1E3795F561DE}" destId="{D85E9FDB-D4A0-A440-B4BD-6AF356F4AD03}" srcOrd="21" destOrd="0" presId="urn:microsoft.com/office/officeart/2008/layout/AscendingPictureAccentProcess"/>
    <dgm:cxn modelId="{24294C6A-C2B7-054C-824B-E78CA6ADB20E}" type="presParOf" srcId="{D85E9FDB-D4A0-A440-B4BD-6AF356F4AD03}" destId="{F49D739A-1623-AA48-83FD-90F6A3EAE3D5}" srcOrd="0" destOrd="0" presId="urn:microsoft.com/office/officeart/2008/layout/AscendingPictureAccentProcess"/>
    <dgm:cxn modelId="{AB0DD9B6-8550-DC48-B4B1-B66EC2BBE94D}" type="presParOf" srcId="{1070CC32-F098-714A-94BB-1E3795F561DE}" destId="{1D6C1A8D-7C4A-3B45-8671-0A3D503E635E}" srcOrd="22" destOrd="0" presId="urn:microsoft.com/office/officeart/2008/layout/AscendingPictureAccentProcess"/>
    <dgm:cxn modelId="{29C2CDAC-F926-054D-9513-35D908B50B60}" type="presParOf" srcId="{1070CC32-F098-714A-94BB-1E3795F561DE}" destId="{007EFD1E-DD44-0A49-9B7A-39FA330FC0A0}" srcOrd="23" destOrd="0" presId="urn:microsoft.com/office/officeart/2008/layout/AscendingPictureAccentProcess"/>
    <dgm:cxn modelId="{F22209BA-D7E0-234D-A94C-CB5F8CFE1D92}" type="presParOf" srcId="{007EFD1E-DD44-0A49-9B7A-39FA330FC0A0}" destId="{AB91F94F-FEF4-F14D-93DB-683B7ABD02FA}" srcOrd="0" destOrd="0" presId="urn:microsoft.com/office/officeart/2008/layout/AscendingPictureAccentProcess"/>
    <dgm:cxn modelId="{10197B32-A220-3A43-A643-A404F4F57FE5}" type="presParOf" srcId="{1070CC32-F098-714A-94BB-1E3795F561DE}" destId="{AD13FA56-2081-534A-8477-6F330B022543}" srcOrd="24" destOrd="0" presId="urn:microsoft.com/office/officeart/2008/layout/AscendingPictureAccentProcess"/>
    <dgm:cxn modelId="{CC38E6CF-51D9-6943-968D-3332825173D6}" type="presParOf" srcId="{1070CC32-F098-714A-94BB-1E3795F561DE}" destId="{C015E021-6992-3140-B048-04AD331DB634}" srcOrd="25" destOrd="0" presId="urn:microsoft.com/office/officeart/2008/layout/AscendingPictureAccentProcess"/>
    <dgm:cxn modelId="{97FB7C0B-D2CE-EB49-9D5B-BCEDDB0BFEAE}" type="presParOf" srcId="{C015E021-6992-3140-B048-04AD331DB634}" destId="{F44BCD27-3154-4247-8252-3669D74A1838}" srcOrd="0" destOrd="0" presId="urn:microsoft.com/office/officeart/2008/layout/AscendingPictureAccentProcess"/>
    <dgm:cxn modelId="{3967426A-1CFB-3C42-BC9C-8F5A9E647989}" type="presParOf" srcId="{1070CC32-F098-714A-94BB-1E3795F561DE}" destId="{4B780A49-3355-2842-BDA5-C3E5A5D70F4F}" srcOrd="26" destOrd="0" presId="urn:microsoft.com/office/officeart/2008/layout/AscendingPictureAccentProcess"/>
    <dgm:cxn modelId="{730A1852-AA1C-214C-998F-0919EFD3F5C3}" type="presParOf" srcId="{1070CC32-F098-714A-94BB-1E3795F561DE}" destId="{7371C812-4AC9-8D4C-82C4-C6402B1F2F10}" srcOrd="27" destOrd="0" presId="urn:microsoft.com/office/officeart/2008/layout/AscendingPictureAccentProcess"/>
    <dgm:cxn modelId="{54B18729-06A9-F94C-83CA-A2991E4DCA5C}" type="presParOf" srcId="{7371C812-4AC9-8D4C-82C4-C6402B1F2F10}" destId="{501682EA-D7EE-6542-984C-43A85B7C8DB7}" srcOrd="0" destOrd="0" presId="urn:microsoft.com/office/officeart/2008/layout/AscendingPictureAccentProcess"/>
    <dgm:cxn modelId="{AD3ACFDB-B484-204E-BE87-B2D35E1AD015}" type="presParOf" srcId="{1070CC32-F098-714A-94BB-1E3795F561DE}" destId="{667A9165-CCCD-DF44-ABB2-0FAC8444FD5E}" srcOrd="28" destOrd="0" presId="urn:microsoft.com/office/officeart/2008/layout/AscendingPictureAccentProcess"/>
    <dgm:cxn modelId="{B78D3FAF-9132-1147-BCAF-5F020360A4E5}" type="presParOf" srcId="{1070CC32-F098-714A-94BB-1E3795F561DE}" destId="{AB2A18B9-011A-8745-B576-826DB679616F}" srcOrd="29" destOrd="0" presId="urn:microsoft.com/office/officeart/2008/layout/AscendingPictureAccentProcess"/>
    <dgm:cxn modelId="{9FF1B8AB-D85E-BC4E-9562-15F47E7691F8}" type="presParOf" srcId="{AB2A18B9-011A-8745-B576-826DB679616F}" destId="{654E4BA2-03C3-DA43-9F05-7E89C6CB6755}" srcOrd="0" destOrd="0" presId="urn:microsoft.com/office/officeart/2008/layout/AscendingPictureAccentProcess"/>
    <dgm:cxn modelId="{53DA0FF9-7C42-994E-8DB9-ADEC6C995392}" type="presParOf" srcId="{1070CC32-F098-714A-94BB-1E3795F561DE}" destId="{3921B14C-80A7-D747-B42C-4FA84F4EAF83}" srcOrd="30" destOrd="0" presId="urn:microsoft.com/office/officeart/2008/layout/AscendingPictureAccentProcess"/>
    <dgm:cxn modelId="{EEDB29FF-EDFA-264F-840B-737B27005F55}" type="presParOf" srcId="{1070CC32-F098-714A-94BB-1E3795F561DE}" destId="{22BEE284-6114-2F4D-B343-B1425F573E20}" srcOrd="31" destOrd="0" presId="urn:microsoft.com/office/officeart/2008/layout/AscendingPictureAccentProcess"/>
    <dgm:cxn modelId="{FA25F593-2FE2-5B4D-8AC1-31A0B48C9D4E}" type="presParOf" srcId="{22BEE284-6114-2F4D-B343-B1425F573E20}" destId="{9C07A669-CA58-7A44-AC1E-693D9F594078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99C0241-5728-A941-A502-FD4812090189}" type="doc">
      <dgm:prSet loTypeId="urn:microsoft.com/office/officeart/2005/8/layout/hList2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45F83BED-8086-864A-81B7-7305C563AF2A}">
      <dgm:prSet/>
      <dgm:spPr/>
      <dgm:t>
        <a:bodyPr/>
        <a:lstStyle/>
        <a:p>
          <a:pPr rtl="0"/>
          <a:r>
            <a:rPr lang="es-ES" b="1" dirty="0" smtClean="0"/>
            <a:t>SORDOS</a:t>
          </a:r>
          <a:endParaRPr lang="es-ES" b="1" dirty="0"/>
        </a:p>
      </dgm:t>
    </dgm:pt>
    <dgm:pt modelId="{80EE5AED-2DFD-3845-84C5-48026D77E009}" type="parTrans" cxnId="{165589ED-0AB2-BD46-8D47-3AC943D838F2}">
      <dgm:prSet/>
      <dgm:spPr/>
      <dgm:t>
        <a:bodyPr/>
        <a:lstStyle/>
        <a:p>
          <a:endParaRPr lang="es-ES"/>
        </a:p>
      </dgm:t>
    </dgm:pt>
    <dgm:pt modelId="{B1DBD2A7-9ACB-F143-A622-E5DA7AC2FB52}" type="sibTrans" cxnId="{165589ED-0AB2-BD46-8D47-3AC943D838F2}">
      <dgm:prSet/>
      <dgm:spPr/>
      <dgm:t>
        <a:bodyPr/>
        <a:lstStyle/>
        <a:p>
          <a:endParaRPr lang="es-ES"/>
        </a:p>
      </dgm:t>
    </dgm:pt>
    <dgm:pt modelId="{48CFC49E-EC25-034C-B02A-568ABF77411A}">
      <dgm:prSet/>
      <dgm:spPr/>
      <dgm:t>
        <a:bodyPr/>
        <a:lstStyle/>
        <a:p>
          <a:pPr rtl="0"/>
          <a:r>
            <a:rPr lang="es-ES" dirty="0" smtClean="0"/>
            <a:t>Distracción</a:t>
          </a:r>
          <a:endParaRPr lang="es-ES" dirty="0"/>
        </a:p>
      </dgm:t>
    </dgm:pt>
    <dgm:pt modelId="{84B95693-E83E-E249-9F51-5D38C35BA7E8}" type="parTrans" cxnId="{FD1FAEDC-A0AB-F94F-9F3B-E6E5FE9102A9}">
      <dgm:prSet/>
      <dgm:spPr/>
      <dgm:t>
        <a:bodyPr/>
        <a:lstStyle/>
        <a:p>
          <a:endParaRPr lang="es-ES"/>
        </a:p>
      </dgm:t>
    </dgm:pt>
    <dgm:pt modelId="{1231EE36-BEB8-4A4F-B9EF-62872AEE3B55}" type="sibTrans" cxnId="{FD1FAEDC-A0AB-F94F-9F3B-E6E5FE9102A9}">
      <dgm:prSet/>
      <dgm:spPr/>
      <dgm:t>
        <a:bodyPr/>
        <a:lstStyle/>
        <a:p>
          <a:endParaRPr lang="es-ES"/>
        </a:p>
      </dgm:t>
    </dgm:pt>
    <dgm:pt modelId="{8D6C0FC7-504F-B54B-B64C-DF88FEFE8996}">
      <dgm:prSet/>
      <dgm:spPr/>
      <dgm:t>
        <a:bodyPr/>
        <a:lstStyle/>
        <a:p>
          <a:pPr rtl="0"/>
          <a:r>
            <a:rPr lang="es-ES" dirty="0" smtClean="0"/>
            <a:t>Chismes</a:t>
          </a:r>
          <a:endParaRPr lang="es-ES" dirty="0"/>
        </a:p>
      </dgm:t>
    </dgm:pt>
    <dgm:pt modelId="{E786C204-066B-6341-8DC8-E23F214E2B61}" type="parTrans" cxnId="{D413A168-3F2B-464E-9A64-B960578D5284}">
      <dgm:prSet/>
      <dgm:spPr/>
      <dgm:t>
        <a:bodyPr/>
        <a:lstStyle/>
        <a:p>
          <a:endParaRPr lang="es-ES"/>
        </a:p>
      </dgm:t>
    </dgm:pt>
    <dgm:pt modelId="{2EAF6533-5D1C-AA4C-8EA6-903D3E5DFED6}" type="sibTrans" cxnId="{D413A168-3F2B-464E-9A64-B960578D5284}">
      <dgm:prSet/>
      <dgm:spPr/>
      <dgm:t>
        <a:bodyPr/>
        <a:lstStyle/>
        <a:p>
          <a:endParaRPr lang="es-ES"/>
        </a:p>
      </dgm:t>
    </dgm:pt>
    <dgm:pt modelId="{544532CE-9D58-E44A-A4FE-437BE1FA4CA9}">
      <dgm:prSet/>
      <dgm:spPr/>
      <dgm:t>
        <a:bodyPr/>
        <a:lstStyle/>
        <a:p>
          <a:pPr rtl="0"/>
          <a:r>
            <a:rPr lang="es-ES" dirty="0" smtClean="0"/>
            <a:t>Desinterés</a:t>
          </a:r>
          <a:endParaRPr lang="es-ES" dirty="0"/>
        </a:p>
      </dgm:t>
    </dgm:pt>
    <dgm:pt modelId="{BE7FA5D1-01E3-424B-9343-096BE7333F7A}" type="parTrans" cxnId="{DC121E39-70DF-744B-945C-737507B6EA1B}">
      <dgm:prSet/>
      <dgm:spPr/>
      <dgm:t>
        <a:bodyPr/>
        <a:lstStyle/>
        <a:p>
          <a:endParaRPr lang="es-ES"/>
        </a:p>
      </dgm:t>
    </dgm:pt>
    <dgm:pt modelId="{0609F1FA-3231-9441-B641-5211926B12B4}" type="sibTrans" cxnId="{DC121E39-70DF-744B-945C-737507B6EA1B}">
      <dgm:prSet/>
      <dgm:spPr/>
      <dgm:t>
        <a:bodyPr/>
        <a:lstStyle/>
        <a:p>
          <a:endParaRPr lang="es-ES"/>
        </a:p>
      </dgm:t>
    </dgm:pt>
    <dgm:pt modelId="{C0B00668-5795-3F44-8893-E4E72059333D}">
      <dgm:prSet/>
      <dgm:spPr/>
      <dgm:t>
        <a:bodyPr/>
        <a:lstStyle/>
        <a:p>
          <a:pPr rtl="0"/>
          <a:r>
            <a:rPr lang="es-ES" b="1" dirty="0" smtClean="0"/>
            <a:t>MUDOS</a:t>
          </a:r>
          <a:endParaRPr lang="es-ES" b="1" dirty="0"/>
        </a:p>
      </dgm:t>
    </dgm:pt>
    <dgm:pt modelId="{A6551394-B90C-6E4F-88C4-F0FA53AFEC26}" type="parTrans" cxnId="{D0EF3094-36A0-B444-8B42-F81403C37D1C}">
      <dgm:prSet/>
      <dgm:spPr/>
      <dgm:t>
        <a:bodyPr/>
        <a:lstStyle/>
        <a:p>
          <a:endParaRPr lang="es-ES"/>
        </a:p>
      </dgm:t>
    </dgm:pt>
    <dgm:pt modelId="{23970339-F238-7E48-9A91-88C0CABC685C}" type="sibTrans" cxnId="{D0EF3094-36A0-B444-8B42-F81403C37D1C}">
      <dgm:prSet/>
      <dgm:spPr/>
      <dgm:t>
        <a:bodyPr/>
        <a:lstStyle/>
        <a:p>
          <a:endParaRPr lang="es-ES"/>
        </a:p>
      </dgm:t>
    </dgm:pt>
    <dgm:pt modelId="{F2276D38-E478-4847-8982-573A9BD8DE2E}">
      <dgm:prSet/>
      <dgm:spPr/>
      <dgm:t>
        <a:bodyPr/>
        <a:lstStyle/>
        <a:p>
          <a:pPr rtl="0"/>
          <a:r>
            <a:rPr lang="es-ES" dirty="0" smtClean="0"/>
            <a:t>Inexpresivos</a:t>
          </a:r>
          <a:endParaRPr lang="es-ES" dirty="0"/>
        </a:p>
      </dgm:t>
    </dgm:pt>
    <dgm:pt modelId="{F5C7D47D-DD3B-EC42-BF58-4EC0877DEBA0}" type="parTrans" cxnId="{783B1D50-085F-DC4F-9501-A76409FA87ED}">
      <dgm:prSet/>
      <dgm:spPr/>
      <dgm:t>
        <a:bodyPr/>
        <a:lstStyle/>
        <a:p>
          <a:endParaRPr lang="es-ES"/>
        </a:p>
      </dgm:t>
    </dgm:pt>
    <dgm:pt modelId="{A048870B-26CC-514F-9C8B-AD5F5EFFEBD1}" type="sibTrans" cxnId="{783B1D50-085F-DC4F-9501-A76409FA87ED}">
      <dgm:prSet/>
      <dgm:spPr/>
      <dgm:t>
        <a:bodyPr/>
        <a:lstStyle/>
        <a:p>
          <a:endParaRPr lang="es-ES"/>
        </a:p>
      </dgm:t>
    </dgm:pt>
    <dgm:pt modelId="{D3BF5AA9-0132-8146-8844-3F39AB143EA8}">
      <dgm:prSet/>
      <dgm:spPr/>
      <dgm:t>
        <a:bodyPr/>
        <a:lstStyle/>
        <a:p>
          <a:pPr rtl="0"/>
          <a:r>
            <a:rPr lang="es-ES" dirty="0" smtClean="0"/>
            <a:t>Miedo</a:t>
          </a:r>
          <a:endParaRPr lang="es-ES" dirty="0"/>
        </a:p>
      </dgm:t>
    </dgm:pt>
    <dgm:pt modelId="{C153FC05-3F02-3F41-81DD-7F4DC08E3B5C}" type="parTrans" cxnId="{F6C6006D-3A17-1742-A78C-BB304E5B8468}">
      <dgm:prSet/>
      <dgm:spPr/>
      <dgm:t>
        <a:bodyPr/>
        <a:lstStyle/>
        <a:p>
          <a:endParaRPr lang="es-ES"/>
        </a:p>
      </dgm:t>
    </dgm:pt>
    <dgm:pt modelId="{DE54F141-022A-E34F-9889-D18318CE3D03}" type="sibTrans" cxnId="{F6C6006D-3A17-1742-A78C-BB304E5B8468}">
      <dgm:prSet/>
      <dgm:spPr/>
      <dgm:t>
        <a:bodyPr/>
        <a:lstStyle/>
        <a:p>
          <a:endParaRPr lang="es-ES"/>
        </a:p>
      </dgm:t>
    </dgm:pt>
    <dgm:pt modelId="{20D611D3-D35F-2A44-BC7F-FCC8A230F43B}">
      <dgm:prSet/>
      <dgm:spPr/>
      <dgm:t>
        <a:bodyPr/>
        <a:lstStyle/>
        <a:p>
          <a:pPr rtl="0"/>
          <a:r>
            <a:rPr lang="es-ES" dirty="0" smtClean="0"/>
            <a:t>Vergüenza</a:t>
          </a:r>
          <a:endParaRPr lang="es-ES" dirty="0"/>
        </a:p>
      </dgm:t>
    </dgm:pt>
    <dgm:pt modelId="{89F1F193-0986-674A-A287-81A53DD7308D}" type="parTrans" cxnId="{857035B1-7163-3443-A165-79FC884F7363}">
      <dgm:prSet/>
      <dgm:spPr/>
      <dgm:t>
        <a:bodyPr/>
        <a:lstStyle/>
        <a:p>
          <a:endParaRPr lang="es-ES"/>
        </a:p>
      </dgm:t>
    </dgm:pt>
    <dgm:pt modelId="{4A4010FD-1B94-9145-8B8F-B14E994AF49F}" type="sibTrans" cxnId="{857035B1-7163-3443-A165-79FC884F7363}">
      <dgm:prSet/>
      <dgm:spPr/>
      <dgm:t>
        <a:bodyPr/>
        <a:lstStyle/>
        <a:p>
          <a:endParaRPr lang="es-ES"/>
        </a:p>
      </dgm:t>
    </dgm:pt>
    <dgm:pt modelId="{DD4BE413-1F8F-0746-8CF6-FB179A1CDABB}">
      <dgm:prSet/>
      <dgm:spPr/>
      <dgm:t>
        <a:bodyPr/>
        <a:lstStyle/>
        <a:p>
          <a:pPr rtl="0"/>
          <a:r>
            <a:rPr lang="es-ES" b="1" i="1" dirty="0" smtClean="0">
              <a:solidFill>
                <a:srgbClr val="FFFF00"/>
              </a:solidFill>
            </a:rPr>
            <a:t>GRITAR</a:t>
          </a:r>
          <a:endParaRPr lang="es-ES" b="1" i="1" dirty="0">
            <a:solidFill>
              <a:srgbClr val="FFFF00"/>
            </a:solidFill>
          </a:endParaRPr>
        </a:p>
      </dgm:t>
    </dgm:pt>
    <dgm:pt modelId="{531E7ABD-F837-E948-A15B-0F07078AA0CB}" type="parTrans" cxnId="{23C3E897-9CB8-4B41-8A33-132466E770F9}">
      <dgm:prSet/>
      <dgm:spPr/>
      <dgm:t>
        <a:bodyPr/>
        <a:lstStyle/>
        <a:p>
          <a:endParaRPr lang="es-ES"/>
        </a:p>
      </dgm:t>
    </dgm:pt>
    <dgm:pt modelId="{899CC47D-B82D-984E-8FED-DA68CE9249D6}" type="sibTrans" cxnId="{23C3E897-9CB8-4B41-8A33-132466E770F9}">
      <dgm:prSet/>
      <dgm:spPr/>
      <dgm:t>
        <a:bodyPr/>
        <a:lstStyle/>
        <a:p>
          <a:endParaRPr lang="es-ES"/>
        </a:p>
      </dgm:t>
    </dgm:pt>
    <dgm:pt modelId="{5158D296-A9DC-8543-8930-265B535D14DE}">
      <dgm:prSet/>
      <dgm:spPr/>
      <dgm:t>
        <a:bodyPr/>
        <a:lstStyle/>
        <a:p>
          <a:pPr rtl="0"/>
          <a:endParaRPr lang="es-ES" dirty="0"/>
        </a:p>
      </dgm:t>
    </dgm:pt>
    <dgm:pt modelId="{3D8B1AF8-67B9-8547-9615-2D46AEC3F0BD}" type="parTrans" cxnId="{76DF02F5-A334-834C-8AA8-67F8F69589FA}">
      <dgm:prSet/>
      <dgm:spPr/>
      <dgm:t>
        <a:bodyPr/>
        <a:lstStyle/>
        <a:p>
          <a:endParaRPr lang="es-ES"/>
        </a:p>
      </dgm:t>
    </dgm:pt>
    <dgm:pt modelId="{5AB7CA03-9A20-0A4B-B6F1-342C65318FB9}" type="sibTrans" cxnId="{76DF02F5-A334-834C-8AA8-67F8F69589FA}">
      <dgm:prSet/>
      <dgm:spPr/>
      <dgm:t>
        <a:bodyPr/>
        <a:lstStyle/>
        <a:p>
          <a:endParaRPr lang="es-ES"/>
        </a:p>
      </dgm:t>
    </dgm:pt>
    <dgm:pt modelId="{6A91E4D2-E4F8-E741-ADB8-B87ECAAC24DB}">
      <dgm:prSet/>
      <dgm:spPr/>
      <dgm:t>
        <a:bodyPr/>
        <a:lstStyle/>
        <a:p>
          <a:pPr rtl="0"/>
          <a:endParaRPr lang="es-ES" dirty="0"/>
        </a:p>
      </dgm:t>
    </dgm:pt>
    <dgm:pt modelId="{0860E1B9-8E5D-2044-8330-E80800048A97}" type="parTrans" cxnId="{25D7D647-14E2-654C-B68C-8A1AF34C6DDC}">
      <dgm:prSet/>
      <dgm:spPr/>
      <dgm:t>
        <a:bodyPr/>
        <a:lstStyle/>
        <a:p>
          <a:endParaRPr lang="es-ES"/>
        </a:p>
      </dgm:t>
    </dgm:pt>
    <dgm:pt modelId="{9E0A3FF5-789F-2141-BDE2-3737C7AEB3AD}" type="sibTrans" cxnId="{25D7D647-14E2-654C-B68C-8A1AF34C6DDC}">
      <dgm:prSet/>
      <dgm:spPr/>
      <dgm:t>
        <a:bodyPr/>
        <a:lstStyle/>
        <a:p>
          <a:endParaRPr lang="es-ES"/>
        </a:p>
      </dgm:t>
    </dgm:pt>
    <dgm:pt modelId="{2D711877-6E18-834C-B165-A048AFE9D7A2}">
      <dgm:prSet/>
      <dgm:spPr/>
      <dgm:t>
        <a:bodyPr/>
        <a:lstStyle/>
        <a:p>
          <a:pPr rtl="0"/>
          <a:r>
            <a:rPr lang="es-ES" b="1" i="1" dirty="0" smtClean="0">
              <a:solidFill>
                <a:srgbClr val="FFFF00"/>
              </a:solidFill>
            </a:rPr>
            <a:t>IMPONER</a:t>
          </a:r>
          <a:endParaRPr lang="es-ES" b="1" i="1" dirty="0">
            <a:solidFill>
              <a:srgbClr val="FFFF00"/>
            </a:solidFill>
          </a:endParaRPr>
        </a:p>
      </dgm:t>
    </dgm:pt>
    <dgm:pt modelId="{62CAE0AB-8919-3042-A479-5DD05BBE9DBD}" type="parTrans" cxnId="{AAE716CB-C061-8442-8791-A71556927FC8}">
      <dgm:prSet/>
      <dgm:spPr/>
      <dgm:t>
        <a:bodyPr/>
        <a:lstStyle/>
        <a:p>
          <a:endParaRPr lang="es-ES"/>
        </a:p>
      </dgm:t>
    </dgm:pt>
    <dgm:pt modelId="{7944F567-0744-004A-AB85-6A721A3AE065}" type="sibTrans" cxnId="{AAE716CB-C061-8442-8791-A71556927FC8}">
      <dgm:prSet/>
      <dgm:spPr/>
      <dgm:t>
        <a:bodyPr/>
        <a:lstStyle/>
        <a:p>
          <a:endParaRPr lang="es-ES"/>
        </a:p>
      </dgm:t>
    </dgm:pt>
    <dgm:pt modelId="{49973D73-F025-9548-B456-141D93D6DE8F}">
      <dgm:prSet/>
      <dgm:spPr/>
      <dgm:t>
        <a:bodyPr/>
        <a:lstStyle/>
        <a:p>
          <a:pPr rtl="0"/>
          <a:endParaRPr lang="es-ES" dirty="0"/>
        </a:p>
      </dgm:t>
    </dgm:pt>
    <dgm:pt modelId="{6FA71244-1170-1947-869C-E9C2D484D1FF}" type="parTrans" cxnId="{68E38A54-3E95-9B4B-96AC-D58E63B5115B}">
      <dgm:prSet/>
      <dgm:spPr/>
      <dgm:t>
        <a:bodyPr/>
        <a:lstStyle/>
        <a:p>
          <a:endParaRPr lang="es-ES"/>
        </a:p>
      </dgm:t>
    </dgm:pt>
    <dgm:pt modelId="{E2E776AC-61F7-514F-A3E4-5C55636408A3}" type="sibTrans" cxnId="{68E38A54-3E95-9B4B-96AC-D58E63B5115B}">
      <dgm:prSet/>
      <dgm:spPr/>
      <dgm:t>
        <a:bodyPr/>
        <a:lstStyle/>
        <a:p>
          <a:endParaRPr lang="es-ES"/>
        </a:p>
      </dgm:t>
    </dgm:pt>
    <dgm:pt modelId="{741F52B1-4680-3B4B-9584-F5409896C9C5}">
      <dgm:prSet/>
      <dgm:spPr/>
      <dgm:t>
        <a:bodyPr/>
        <a:lstStyle/>
        <a:p>
          <a:pPr rtl="0"/>
          <a:endParaRPr lang="es-ES" dirty="0"/>
        </a:p>
      </dgm:t>
    </dgm:pt>
    <dgm:pt modelId="{65D2F012-A698-A341-9873-6490D1B76378}" type="parTrans" cxnId="{EC9EEFA9-A767-394E-954A-A16A189458C2}">
      <dgm:prSet/>
      <dgm:spPr/>
      <dgm:t>
        <a:bodyPr/>
        <a:lstStyle/>
        <a:p>
          <a:endParaRPr lang="es-ES"/>
        </a:p>
      </dgm:t>
    </dgm:pt>
    <dgm:pt modelId="{8B7DB529-A152-5949-BB8B-72EA498602B3}" type="sibTrans" cxnId="{EC9EEFA9-A767-394E-954A-A16A189458C2}">
      <dgm:prSet/>
      <dgm:spPr/>
      <dgm:t>
        <a:bodyPr/>
        <a:lstStyle/>
        <a:p>
          <a:endParaRPr lang="es-ES"/>
        </a:p>
      </dgm:t>
    </dgm:pt>
    <dgm:pt modelId="{CD3CA27D-5A8A-8A43-A57A-82A0F2A4C2E5}" type="pres">
      <dgm:prSet presAssocID="{699C0241-5728-A941-A502-FD4812090189}" presName="linearFlow" presStyleCnt="0">
        <dgm:presLayoutVars>
          <dgm:dir/>
          <dgm:animLvl val="lvl"/>
          <dgm:resizeHandles/>
        </dgm:presLayoutVars>
      </dgm:prSet>
      <dgm:spPr/>
    </dgm:pt>
    <dgm:pt modelId="{611DADEC-AF1B-7F45-B420-FF70E049BBDA}" type="pres">
      <dgm:prSet presAssocID="{45F83BED-8086-864A-81B7-7305C563AF2A}" presName="compositeNode" presStyleCnt="0">
        <dgm:presLayoutVars>
          <dgm:bulletEnabled val="1"/>
        </dgm:presLayoutVars>
      </dgm:prSet>
      <dgm:spPr/>
    </dgm:pt>
    <dgm:pt modelId="{EF412A23-A088-5F4F-8FDB-FDB5508EB4DF}" type="pres">
      <dgm:prSet presAssocID="{45F83BED-8086-864A-81B7-7305C563AF2A}" presName="image" presStyleLbl="fgImgPlac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</dgm:pt>
    <dgm:pt modelId="{0F0475FA-41DF-E04D-AC4A-CFA183A36A4E}" type="pres">
      <dgm:prSet presAssocID="{45F83BED-8086-864A-81B7-7305C563AF2A}" presName="childNode" presStyleLbl="node1" presStyleIdx="0" presStyleCnt="2">
        <dgm:presLayoutVars>
          <dgm:bulletEnabled val="1"/>
        </dgm:presLayoutVars>
      </dgm:prSet>
      <dgm:spPr/>
    </dgm:pt>
    <dgm:pt modelId="{CD96049C-2A68-6C45-82DE-EEB61B30BBA2}" type="pres">
      <dgm:prSet presAssocID="{45F83BED-8086-864A-81B7-7305C563AF2A}" presName="parentNode" presStyleLbl="revTx" presStyleIdx="0" presStyleCnt="2">
        <dgm:presLayoutVars>
          <dgm:chMax val="0"/>
          <dgm:bulletEnabled val="1"/>
        </dgm:presLayoutVars>
      </dgm:prSet>
      <dgm:spPr/>
    </dgm:pt>
    <dgm:pt modelId="{9144CA7A-A3A5-644D-86EE-076009552264}" type="pres">
      <dgm:prSet presAssocID="{B1DBD2A7-9ACB-F143-A622-E5DA7AC2FB52}" presName="sibTrans" presStyleCnt="0"/>
      <dgm:spPr/>
    </dgm:pt>
    <dgm:pt modelId="{56746B1D-96CD-7E4D-AD72-A2784A079DEE}" type="pres">
      <dgm:prSet presAssocID="{C0B00668-5795-3F44-8893-E4E72059333D}" presName="compositeNode" presStyleCnt="0">
        <dgm:presLayoutVars>
          <dgm:bulletEnabled val="1"/>
        </dgm:presLayoutVars>
      </dgm:prSet>
      <dgm:spPr/>
    </dgm:pt>
    <dgm:pt modelId="{6C7CD3B2-ABB2-7C4B-A144-BFD202C46250}" type="pres">
      <dgm:prSet presAssocID="{C0B00668-5795-3F44-8893-E4E72059333D}" presName="image" presStyleLbl="fgImgPlace1" presStyleIdx="1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</dgm:spPr>
    </dgm:pt>
    <dgm:pt modelId="{A33D7C77-41FD-6947-BE94-69CEF0CB8AEE}" type="pres">
      <dgm:prSet presAssocID="{C0B00668-5795-3F44-8893-E4E72059333D}" presName="childNode" presStyleLbl="node1" presStyleIdx="1" presStyleCnt="2">
        <dgm:presLayoutVars>
          <dgm:bulletEnabled val="1"/>
        </dgm:presLayoutVars>
      </dgm:prSet>
      <dgm:spPr/>
    </dgm:pt>
    <dgm:pt modelId="{45423A4F-E218-5448-B034-6E7EAB37F284}" type="pres">
      <dgm:prSet presAssocID="{C0B00668-5795-3F44-8893-E4E72059333D}" presName="parentNode" presStyleLbl="revTx" presStyleIdx="1" presStyleCnt="2">
        <dgm:presLayoutVars>
          <dgm:chMax val="0"/>
          <dgm:bulletEnabled val="1"/>
        </dgm:presLayoutVars>
      </dgm:prSet>
      <dgm:spPr/>
    </dgm:pt>
  </dgm:ptLst>
  <dgm:cxnLst>
    <dgm:cxn modelId="{44303D57-62DA-3D44-B88C-62CD1AA8C94C}" type="presOf" srcId="{741F52B1-4680-3B4B-9584-F5409896C9C5}" destId="{A33D7C77-41FD-6947-BE94-69CEF0CB8AEE}" srcOrd="0" destOrd="4" presId="urn:microsoft.com/office/officeart/2005/8/layout/hList2"/>
    <dgm:cxn modelId="{23AD4A28-70A3-2D4C-B4E6-3796B1DC93A2}" type="presOf" srcId="{8D6C0FC7-504F-B54B-B64C-DF88FEFE8996}" destId="{0F0475FA-41DF-E04D-AC4A-CFA183A36A4E}" srcOrd="0" destOrd="1" presId="urn:microsoft.com/office/officeart/2005/8/layout/hList2"/>
    <dgm:cxn modelId="{AC3FF900-C422-404C-8FCD-A832749113AB}" type="presOf" srcId="{F2276D38-E478-4847-8982-573A9BD8DE2E}" destId="{A33D7C77-41FD-6947-BE94-69CEF0CB8AEE}" srcOrd="0" destOrd="0" presId="urn:microsoft.com/office/officeart/2005/8/layout/hList2"/>
    <dgm:cxn modelId="{EC9EEFA9-A767-394E-954A-A16A189458C2}" srcId="{C0B00668-5795-3F44-8893-E4E72059333D}" destId="{741F52B1-4680-3B4B-9584-F5409896C9C5}" srcOrd="4" destOrd="0" parTransId="{65D2F012-A698-A341-9873-6490D1B76378}" sibTransId="{8B7DB529-A152-5949-BB8B-72EA498602B3}"/>
    <dgm:cxn modelId="{14D6A6E7-18EA-194D-8581-C104C78F4F9E}" type="presOf" srcId="{D3BF5AA9-0132-8146-8844-3F39AB143EA8}" destId="{A33D7C77-41FD-6947-BE94-69CEF0CB8AEE}" srcOrd="0" destOrd="1" presId="urn:microsoft.com/office/officeart/2005/8/layout/hList2"/>
    <dgm:cxn modelId="{2E48F4C2-18C3-9745-B844-3E9503807A52}" type="presOf" srcId="{5158D296-A9DC-8543-8930-265B535D14DE}" destId="{0F0475FA-41DF-E04D-AC4A-CFA183A36A4E}" srcOrd="0" destOrd="4" presId="urn:microsoft.com/office/officeart/2005/8/layout/hList2"/>
    <dgm:cxn modelId="{D0EF3094-36A0-B444-8B42-F81403C37D1C}" srcId="{699C0241-5728-A941-A502-FD4812090189}" destId="{C0B00668-5795-3F44-8893-E4E72059333D}" srcOrd="1" destOrd="0" parTransId="{A6551394-B90C-6E4F-88C4-F0FA53AFEC26}" sibTransId="{23970339-F238-7E48-9A91-88C0CABC685C}"/>
    <dgm:cxn modelId="{56A05EB3-4CE3-C844-B3B0-4AF63D0AEEBC}" type="presOf" srcId="{48CFC49E-EC25-034C-B02A-568ABF77411A}" destId="{0F0475FA-41DF-E04D-AC4A-CFA183A36A4E}" srcOrd="0" destOrd="0" presId="urn:microsoft.com/office/officeart/2005/8/layout/hList2"/>
    <dgm:cxn modelId="{857035B1-7163-3443-A165-79FC884F7363}" srcId="{C0B00668-5795-3F44-8893-E4E72059333D}" destId="{20D611D3-D35F-2A44-BC7F-FCC8A230F43B}" srcOrd="2" destOrd="0" parTransId="{89F1F193-0986-674A-A287-81A53DD7308D}" sibTransId="{4A4010FD-1B94-9145-8B8F-B14E994AF49F}"/>
    <dgm:cxn modelId="{4C07E34F-408E-844B-B329-859FBF528A49}" type="presOf" srcId="{699C0241-5728-A941-A502-FD4812090189}" destId="{CD3CA27D-5A8A-8A43-A57A-82A0F2A4C2E5}" srcOrd="0" destOrd="0" presId="urn:microsoft.com/office/officeart/2005/8/layout/hList2"/>
    <dgm:cxn modelId="{5E46DFD7-A3B7-A240-9370-ED031D9916ED}" type="presOf" srcId="{45F83BED-8086-864A-81B7-7305C563AF2A}" destId="{CD96049C-2A68-6C45-82DE-EEB61B30BBA2}" srcOrd="0" destOrd="0" presId="urn:microsoft.com/office/officeart/2005/8/layout/hList2"/>
    <dgm:cxn modelId="{DC121E39-70DF-744B-945C-737507B6EA1B}" srcId="{45F83BED-8086-864A-81B7-7305C563AF2A}" destId="{544532CE-9D58-E44A-A4FE-437BE1FA4CA9}" srcOrd="2" destOrd="0" parTransId="{BE7FA5D1-01E3-424B-9343-096BE7333F7A}" sibTransId="{0609F1FA-3231-9441-B641-5211926B12B4}"/>
    <dgm:cxn modelId="{68E38A54-3E95-9B4B-96AC-D58E63B5115B}" srcId="{C0B00668-5795-3F44-8893-E4E72059333D}" destId="{49973D73-F025-9548-B456-141D93D6DE8F}" srcOrd="3" destOrd="0" parTransId="{6FA71244-1170-1947-869C-E9C2D484D1FF}" sibTransId="{E2E776AC-61F7-514F-A3E4-5C55636408A3}"/>
    <dgm:cxn modelId="{76DF02F5-A334-834C-8AA8-67F8F69589FA}" srcId="{45F83BED-8086-864A-81B7-7305C563AF2A}" destId="{5158D296-A9DC-8543-8930-265B535D14DE}" srcOrd="4" destOrd="0" parTransId="{3D8B1AF8-67B9-8547-9615-2D46AEC3F0BD}" sibTransId="{5AB7CA03-9A20-0A4B-B6F1-342C65318FB9}"/>
    <dgm:cxn modelId="{783B1D50-085F-DC4F-9501-A76409FA87ED}" srcId="{C0B00668-5795-3F44-8893-E4E72059333D}" destId="{F2276D38-E478-4847-8982-573A9BD8DE2E}" srcOrd="0" destOrd="0" parTransId="{F5C7D47D-DD3B-EC42-BF58-4EC0877DEBA0}" sibTransId="{A048870B-26CC-514F-9C8B-AD5F5EFFEBD1}"/>
    <dgm:cxn modelId="{570A7650-FF36-3141-A3CF-7822C2AC642F}" type="presOf" srcId="{20D611D3-D35F-2A44-BC7F-FCC8A230F43B}" destId="{A33D7C77-41FD-6947-BE94-69CEF0CB8AEE}" srcOrd="0" destOrd="2" presId="urn:microsoft.com/office/officeart/2005/8/layout/hList2"/>
    <dgm:cxn modelId="{165589ED-0AB2-BD46-8D47-3AC943D838F2}" srcId="{699C0241-5728-A941-A502-FD4812090189}" destId="{45F83BED-8086-864A-81B7-7305C563AF2A}" srcOrd="0" destOrd="0" parTransId="{80EE5AED-2DFD-3845-84C5-48026D77E009}" sibTransId="{B1DBD2A7-9ACB-F143-A622-E5DA7AC2FB52}"/>
    <dgm:cxn modelId="{AAE716CB-C061-8442-8791-A71556927FC8}" srcId="{C0B00668-5795-3F44-8893-E4E72059333D}" destId="{2D711877-6E18-834C-B165-A048AFE9D7A2}" srcOrd="5" destOrd="0" parTransId="{62CAE0AB-8919-3042-A479-5DD05BBE9DBD}" sibTransId="{7944F567-0744-004A-AB85-6A721A3AE065}"/>
    <dgm:cxn modelId="{D413A168-3F2B-464E-9A64-B960578D5284}" srcId="{45F83BED-8086-864A-81B7-7305C563AF2A}" destId="{8D6C0FC7-504F-B54B-B64C-DF88FEFE8996}" srcOrd="1" destOrd="0" parTransId="{E786C204-066B-6341-8DC8-E23F214E2B61}" sibTransId="{2EAF6533-5D1C-AA4C-8EA6-903D3E5DFED6}"/>
    <dgm:cxn modelId="{B93A8763-7441-8143-98CE-ECCB04EEF31E}" type="presOf" srcId="{DD4BE413-1F8F-0746-8CF6-FB179A1CDABB}" destId="{0F0475FA-41DF-E04D-AC4A-CFA183A36A4E}" srcOrd="0" destOrd="5" presId="urn:microsoft.com/office/officeart/2005/8/layout/hList2"/>
    <dgm:cxn modelId="{3E8BAAAF-7601-C646-A8CC-04DA644917F0}" type="presOf" srcId="{6A91E4D2-E4F8-E741-ADB8-B87ECAAC24DB}" destId="{0F0475FA-41DF-E04D-AC4A-CFA183A36A4E}" srcOrd="0" destOrd="3" presId="urn:microsoft.com/office/officeart/2005/8/layout/hList2"/>
    <dgm:cxn modelId="{48A313DF-CCF1-134D-A062-4E1376F35C48}" type="presOf" srcId="{C0B00668-5795-3F44-8893-E4E72059333D}" destId="{45423A4F-E218-5448-B034-6E7EAB37F284}" srcOrd="0" destOrd="0" presId="urn:microsoft.com/office/officeart/2005/8/layout/hList2"/>
    <dgm:cxn modelId="{F6C6006D-3A17-1742-A78C-BB304E5B8468}" srcId="{C0B00668-5795-3F44-8893-E4E72059333D}" destId="{D3BF5AA9-0132-8146-8844-3F39AB143EA8}" srcOrd="1" destOrd="0" parTransId="{C153FC05-3F02-3F41-81DD-7F4DC08E3B5C}" sibTransId="{DE54F141-022A-E34F-9889-D18318CE3D03}"/>
    <dgm:cxn modelId="{88D58367-CC47-BA4A-985A-5742128E99DB}" type="presOf" srcId="{49973D73-F025-9548-B456-141D93D6DE8F}" destId="{A33D7C77-41FD-6947-BE94-69CEF0CB8AEE}" srcOrd="0" destOrd="3" presId="urn:microsoft.com/office/officeart/2005/8/layout/hList2"/>
    <dgm:cxn modelId="{BBDB0F28-D34E-0945-8E0C-787F3C999DF2}" type="presOf" srcId="{544532CE-9D58-E44A-A4FE-437BE1FA4CA9}" destId="{0F0475FA-41DF-E04D-AC4A-CFA183A36A4E}" srcOrd="0" destOrd="2" presId="urn:microsoft.com/office/officeart/2005/8/layout/hList2"/>
    <dgm:cxn modelId="{23C3E897-9CB8-4B41-8A33-132466E770F9}" srcId="{45F83BED-8086-864A-81B7-7305C563AF2A}" destId="{DD4BE413-1F8F-0746-8CF6-FB179A1CDABB}" srcOrd="5" destOrd="0" parTransId="{531E7ABD-F837-E948-A15B-0F07078AA0CB}" sibTransId="{899CC47D-B82D-984E-8FED-DA68CE9249D6}"/>
    <dgm:cxn modelId="{25D7D647-14E2-654C-B68C-8A1AF34C6DDC}" srcId="{45F83BED-8086-864A-81B7-7305C563AF2A}" destId="{6A91E4D2-E4F8-E741-ADB8-B87ECAAC24DB}" srcOrd="3" destOrd="0" parTransId="{0860E1B9-8E5D-2044-8330-E80800048A97}" sibTransId="{9E0A3FF5-789F-2141-BDE2-3737C7AEB3AD}"/>
    <dgm:cxn modelId="{FD1FAEDC-A0AB-F94F-9F3B-E6E5FE9102A9}" srcId="{45F83BED-8086-864A-81B7-7305C563AF2A}" destId="{48CFC49E-EC25-034C-B02A-568ABF77411A}" srcOrd="0" destOrd="0" parTransId="{84B95693-E83E-E249-9F51-5D38C35BA7E8}" sibTransId="{1231EE36-BEB8-4A4F-B9EF-62872AEE3B55}"/>
    <dgm:cxn modelId="{867D1E40-1403-A645-9D7F-E0442B65421F}" type="presOf" srcId="{2D711877-6E18-834C-B165-A048AFE9D7A2}" destId="{A33D7C77-41FD-6947-BE94-69CEF0CB8AEE}" srcOrd="0" destOrd="5" presId="urn:microsoft.com/office/officeart/2005/8/layout/hList2"/>
    <dgm:cxn modelId="{1E90A8A1-F82D-6348-8CEE-B0268CD3AC9A}" type="presParOf" srcId="{CD3CA27D-5A8A-8A43-A57A-82A0F2A4C2E5}" destId="{611DADEC-AF1B-7F45-B420-FF70E049BBDA}" srcOrd="0" destOrd="0" presId="urn:microsoft.com/office/officeart/2005/8/layout/hList2"/>
    <dgm:cxn modelId="{D320344C-5370-3F4B-B853-FA8C4A208011}" type="presParOf" srcId="{611DADEC-AF1B-7F45-B420-FF70E049BBDA}" destId="{EF412A23-A088-5F4F-8FDB-FDB5508EB4DF}" srcOrd="0" destOrd="0" presId="urn:microsoft.com/office/officeart/2005/8/layout/hList2"/>
    <dgm:cxn modelId="{EB7DF44C-90EF-7145-B91A-E5162703C447}" type="presParOf" srcId="{611DADEC-AF1B-7F45-B420-FF70E049BBDA}" destId="{0F0475FA-41DF-E04D-AC4A-CFA183A36A4E}" srcOrd="1" destOrd="0" presId="urn:microsoft.com/office/officeart/2005/8/layout/hList2"/>
    <dgm:cxn modelId="{A556C17D-41BE-3549-B002-0D21FEA7F8B1}" type="presParOf" srcId="{611DADEC-AF1B-7F45-B420-FF70E049BBDA}" destId="{CD96049C-2A68-6C45-82DE-EEB61B30BBA2}" srcOrd="2" destOrd="0" presId="urn:microsoft.com/office/officeart/2005/8/layout/hList2"/>
    <dgm:cxn modelId="{0E6F2D78-752C-FB45-919D-1E105A2ED489}" type="presParOf" srcId="{CD3CA27D-5A8A-8A43-A57A-82A0F2A4C2E5}" destId="{9144CA7A-A3A5-644D-86EE-076009552264}" srcOrd="1" destOrd="0" presId="urn:microsoft.com/office/officeart/2005/8/layout/hList2"/>
    <dgm:cxn modelId="{361CD8B6-ADBC-3847-A18F-00214EF299AF}" type="presParOf" srcId="{CD3CA27D-5A8A-8A43-A57A-82A0F2A4C2E5}" destId="{56746B1D-96CD-7E4D-AD72-A2784A079DEE}" srcOrd="2" destOrd="0" presId="urn:microsoft.com/office/officeart/2005/8/layout/hList2"/>
    <dgm:cxn modelId="{B476BE55-94C5-3D4A-9980-75A8F713C080}" type="presParOf" srcId="{56746B1D-96CD-7E4D-AD72-A2784A079DEE}" destId="{6C7CD3B2-ABB2-7C4B-A144-BFD202C46250}" srcOrd="0" destOrd="0" presId="urn:microsoft.com/office/officeart/2005/8/layout/hList2"/>
    <dgm:cxn modelId="{591A1FA5-493F-D44D-962E-2068FCAFAC4F}" type="presParOf" srcId="{56746B1D-96CD-7E4D-AD72-A2784A079DEE}" destId="{A33D7C77-41FD-6947-BE94-69CEF0CB8AEE}" srcOrd="1" destOrd="0" presId="urn:microsoft.com/office/officeart/2005/8/layout/hList2"/>
    <dgm:cxn modelId="{78479700-AA63-DB43-B575-21447B0C82C7}" type="presParOf" srcId="{56746B1D-96CD-7E4D-AD72-A2784A079DEE}" destId="{45423A4F-E218-5448-B034-6E7EAB37F284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279CBBF-757B-594E-86E9-6388BCD0E358}" type="doc">
      <dgm:prSet loTypeId="urn:microsoft.com/office/officeart/2005/8/layout/funnel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405EC01-9445-5A4B-89BE-175F302ED7D1}">
      <dgm:prSet phldrT="[Texto]"/>
      <dgm:spPr/>
      <dgm:t>
        <a:bodyPr/>
        <a:lstStyle/>
        <a:p>
          <a:r>
            <a:rPr lang="es-ES" b="1" dirty="0" smtClean="0"/>
            <a:t>DESCONFIANZA</a:t>
          </a:r>
          <a:endParaRPr lang="es-ES" b="1" dirty="0"/>
        </a:p>
      </dgm:t>
    </dgm:pt>
    <dgm:pt modelId="{7213054F-FC2A-6F44-A144-596E05FE1C08}" type="parTrans" cxnId="{7E2F3C59-7F6F-E04C-8E92-740915C12A23}">
      <dgm:prSet/>
      <dgm:spPr/>
      <dgm:t>
        <a:bodyPr/>
        <a:lstStyle/>
        <a:p>
          <a:endParaRPr lang="es-ES"/>
        </a:p>
      </dgm:t>
    </dgm:pt>
    <dgm:pt modelId="{8EE87A3A-7848-B143-9F15-5DC45E9E313B}" type="sibTrans" cxnId="{7E2F3C59-7F6F-E04C-8E92-740915C12A23}">
      <dgm:prSet/>
      <dgm:spPr/>
      <dgm:t>
        <a:bodyPr/>
        <a:lstStyle/>
        <a:p>
          <a:endParaRPr lang="es-ES"/>
        </a:p>
      </dgm:t>
    </dgm:pt>
    <dgm:pt modelId="{C0BAE2A1-0F85-A343-A1F6-657570B4B1EF}">
      <dgm:prSet phldrT="[Texto]"/>
      <dgm:spPr>
        <a:solidFill>
          <a:srgbClr val="000090"/>
        </a:solidFill>
      </dgm:spPr>
      <dgm:t>
        <a:bodyPr/>
        <a:lstStyle/>
        <a:p>
          <a:r>
            <a:rPr lang="es-ES" b="1" dirty="0" smtClean="0"/>
            <a:t>SILENCIO</a:t>
          </a:r>
          <a:endParaRPr lang="es-ES" b="1" dirty="0"/>
        </a:p>
      </dgm:t>
    </dgm:pt>
    <dgm:pt modelId="{19366D7C-E0DC-9C41-857F-DD5995AD2C05}" type="parTrans" cxnId="{A8EBA3AA-6FAA-1344-9F85-A1863821FC2C}">
      <dgm:prSet/>
      <dgm:spPr/>
      <dgm:t>
        <a:bodyPr/>
        <a:lstStyle/>
        <a:p>
          <a:endParaRPr lang="es-ES"/>
        </a:p>
      </dgm:t>
    </dgm:pt>
    <dgm:pt modelId="{4680D767-5DFB-F841-B7EA-13BDB5F91AFC}" type="sibTrans" cxnId="{A8EBA3AA-6FAA-1344-9F85-A1863821FC2C}">
      <dgm:prSet/>
      <dgm:spPr/>
      <dgm:t>
        <a:bodyPr/>
        <a:lstStyle/>
        <a:p>
          <a:endParaRPr lang="es-ES"/>
        </a:p>
      </dgm:t>
    </dgm:pt>
    <dgm:pt modelId="{7A65EED2-70DB-F74C-A5E4-E8FCFC9B93D8}">
      <dgm:prSet phldrT="[Texto]"/>
      <dgm:spPr>
        <a:solidFill>
          <a:srgbClr val="660066"/>
        </a:solidFill>
      </dgm:spPr>
      <dgm:t>
        <a:bodyPr/>
        <a:lstStyle/>
        <a:p>
          <a:r>
            <a:rPr lang="es-ES" b="1" dirty="0" smtClean="0"/>
            <a:t>VIOLENCIA</a:t>
          </a:r>
          <a:endParaRPr lang="es-ES" b="1" dirty="0"/>
        </a:p>
      </dgm:t>
    </dgm:pt>
    <dgm:pt modelId="{D0953EF2-8D36-C34F-A68F-9C6DF5A2B3C6}" type="parTrans" cxnId="{91853377-B123-8D4C-8A51-830767E23F8A}">
      <dgm:prSet/>
      <dgm:spPr/>
      <dgm:t>
        <a:bodyPr/>
        <a:lstStyle/>
        <a:p>
          <a:endParaRPr lang="es-ES"/>
        </a:p>
      </dgm:t>
    </dgm:pt>
    <dgm:pt modelId="{7FCFAF13-481E-2041-9FAB-5A582E3C8F1F}" type="sibTrans" cxnId="{91853377-B123-8D4C-8A51-830767E23F8A}">
      <dgm:prSet/>
      <dgm:spPr/>
      <dgm:t>
        <a:bodyPr/>
        <a:lstStyle/>
        <a:p>
          <a:endParaRPr lang="es-ES"/>
        </a:p>
      </dgm:t>
    </dgm:pt>
    <dgm:pt modelId="{2CDADF94-E3F7-5D4B-9607-B5A6BD18DA6B}">
      <dgm:prSet phldrT="[Texto]"/>
      <dgm:spPr/>
      <dgm:t>
        <a:bodyPr/>
        <a:lstStyle/>
        <a:p>
          <a:r>
            <a:rPr lang="es-ES" b="1" dirty="0" smtClean="0"/>
            <a:t>RELACIÓN DE FAMILIA</a:t>
          </a:r>
          <a:endParaRPr lang="es-ES" b="1" dirty="0"/>
        </a:p>
      </dgm:t>
    </dgm:pt>
    <dgm:pt modelId="{DA41A418-3F4B-484F-A5B7-5FBECA2B762C}" type="parTrans" cxnId="{1C4F4644-40F9-2549-B414-787B30716F50}">
      <dgm:prSet/>
      <dgm:spPr/>
      <dgm:t>
        <a:bodyPr/>
        <a:lstStyle/>
        <a:p>
          <a:endParaRPr lang="es-ES"/>
        </a:p>
      </dgm:t>
    </dgm:pt>
    <dgm:pt modelId="{3DDE2154-5C27-494A-A1F5-CB0D297AEF13}" type="sibTrans" cxnId="{1C4F4644-40F9-2549-B414-787B30716F50}">
      <dgm:prSet/>
      <dgm:spPr/>
      <dgm:t>
        <a:bodyPr/>
        <a:lstStyle/>
        <a:p>
          <a:endParaRPr lang="es-ES"/>
        </a:p>
      </dgm:t>
    </dgm:pt>
    <dgm:pt modelId="{B27C5837-D879-AC4F-BC74-E3C0DFC691BB}" type="pres">
      <dgm:prSet presAssocID="{B279CBBF-757B-594E-86E9-6388BCD0E358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53EF95C-7312-FE4A-B5DC-B2366E34AA28}" type="pres">
      <dgm:prSet presAssocID="{B279CBBF-757B-594E-86E9-6388BCD0E358}" presName="ellipse" presStyleLbl="trBgShp" presStyleIdx="0" presStyleCnt="1"/>
      <dgm:spPr/>
    </dgm:pt>
    <dgm:pt modelId="{E011B692-73F2-8B41-9D9C-CA2E30A4B8C5}" type="pres">
      <dgm:prSet presAssocID="{B279CBBF-757B-594E-86E9-6388BCD0E358}" presName="arrow1" presStyleLbl="fgShp" presStyleIdx="0" presStyleCnt="1"/>
      <dgm:spPr/>
    </dgm:pt>
    <dgm:pt modelId="{D226C67E-6379-8C4E-B984-8FA695001A6D}" type="pres">
      <dgm:prSet presAssocID="{B279CBBF-757B-594E-86E9-6388BCD0E358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EAE6E26-C11D-B44A-8595-53E416F45083}" type="pres">
      <dgm:prSet presAssocID="{C0BAE2A1-0F85-A343-A1F6-657570B4B1EF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87568AE-66FA-4345-B325-5BAD41192F1A}" type="pres">
      <dgm:prSet presAssocID="{7A65EED2-70DB-F74C-A5E4-E8FCFC9B93D8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A52F1C5-7DEC-8540-85FB-FA890E85A6F7}" type="pres">
      <dgm:prSet presAssocID="{2CDADF94-E3F7-5D4B-9607-B5A6BD18DA6B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DEC118A-5C90-F640-9019-A3C45A6024D0}" type="pres">
      <dgm:prSet presAssocID="{B279CBBF-757B-594E-86E9-6388BCD0E358}" presName="funnel" presStyleLbl="trAlignAcc1" presStyleIdx="0" presStyleCnt="1"/>
      <dgm:spPr>
        <a:solidFill>
          <a:srgbClr val="FFFF00">
            <a:alpha val="40000"/>
          </a:srgbClr>
        </a:solidFill>
      </dgm:spPr>
    </dgm:pt>
  </dgm:ptLst>
  <dgm:cxnLst>
    <dgm:cxn modelId="{E64F24D9-8C24-5248-8279-2C0BB1F0AABE}" type="presOf" srcId="{9405EC01-9445-5A4B-89BE-175F302ED7D1}" destId="{1A52F1C5-7DEC-8540-85FB-FA890E85A6F7}" srcOrd="0" destOrd="0" presId="urn:microsoft.com/office/officeart/2005/8/layout/funnel1"/>
    <dgm:cxn modelId="{7E2F3C59-7F6F-E04C-8E92-740915C12A23}" srcId="{B279CBBF-757B-594E-86E9-6388BCD0E358}" destId="{9405EC01-9445-5A4B-89BE-175F302ED7D1}" srcOrd="0" destOrd="0" parTransId="{7213054F-FC2A-6F44-A144-596E05FE1C08}" sibTransId="{8EE87A3A-7848-B143-9F15-5DC45E9E313B}"/>
    <dgm:cxn modelId="{3A8F9398-AA76-D54F-99BE-944FA4CFC76A}" type="presOf" srcId="{C0BAE2A1-0F85-A343-A1F6-657570B4B1EF}" destId="{787568AE-66FA-4345-B325-5BAD41192F1A}" srcOrd="0" destOrd="0" presId="urn:microsoft.com/office/officeart/2005/8/layout/funnel1"/>
    <dgm:cxn modelId="{A8EBA3AA-6FAA-1344-9F85-A1863821FC2C}" srcId="{B279CBBF-757B-594E-86E9-6388BCD0E358}" destId="{C0BAE2A1-0F85-A343-A1F6-657570B4B1EF}" srcOrd="1" destOrd="0" parTransId="{19366D7C-E0DC-9C41-857F-DD5995AD2C05}" sibTransId="{4680D767-5DFB-F841-B7EA-13BDB5F91AFC}"/>
    <dgm:cxn modelId="{921EB29F-283F-9447-BDDA-6822839948D1}" type="presOf" srcId="{7A65EED2-70DB-F74C-A5E4-E8FCFC9B93D8}" destId="{1EAE6E26-C11D-B44A-8595-53E416F45083}" srcOrd="0" destOrd="0" presId="urn:microsoft.com/office/officeart/2005/8/layout/funnel1"/>
    <dgm:cxn modelId="{1C4F4644-40F9-2549-B414-787B30716F50}" srcId="{B279CBBF-757B-594E-86E9-6388BCD0E358}" destId="{2CDADF94-E3F7-5D4B-9607-B5A6BD18DA6B}" srcOrd="3" destOrd="0" parTransId="{DA41A418-3F4B-484F-A5B7-5FBECA2B762C}" sibTransId="{3DDE2154-5C27-494A-A1F5-CB0D297AEF13}"/>
    <dgm:cxn modelId="{BC172361-72CB-354C-A7D2-1AEDD023EFE9}" type="presOf" srcId="{2CDADF94-E3F7-5D4B-9607-B5A6BD18DA6B}" destId="{D226C67E-6379-8C4E-B984-8FA695001A6D}" srcOrd="0" destOrd="0" presId="urn:microsoft.com/office/officeart/2005/8/layout/funnel1"/>
    <dgm:cxn modelId="{A4E9F5CE-16F8-FE45-B5C3-11D67BCDD82C}" type="presOf" srcId="{B279CBBF-757B-594E-86E9-6388BCD0E358}" destId="{B27C5837-D879-AC4F-BC74-E3C0DFC691BB}" srcOrd="0" destOrd="0" presId="urn:microsoft.com/office/officeart/2005/8/layout/funnel1"/>
    <dgm:cxn modelId="{91853377-B123-8D4C-8A51-830767E23F8A}" srcId="{B279CBBF-757B-594E-86E9-6388BCD0E358}" destId="{7A65EED2-70DB-F74C-A5E4-E8FCFC9B93D8}" srcOrd="2" destOrd="0" parTransId="{D0953EF2-8D36-C34F-A68F-9C6DF5A2B3C6}" sibTransId="{7FCFAF13-481E-2041-9FAB-5A582E3C8F1F}"/>
    <dgm:cxn modelId="{F6527319-A393-0441-BB5B-0BDEBC184356}" type="presParOf" srcId="{B27C5837-D879-AC4F-BC74-E3C0DFC691BB}" destId="{553EF95C-7312-FE4A-B5DC-B2366E34AA28}" srcOrd="0" destOrd="0" presId="urn:microsoft.com/office/officeart/2005/8/layout/funnel1"/>
    <dgm:cxn modelId="{CB754D6F-D665-C24C-B3FB-804E19C18131}" type="presParOf" srcId="{B27C5837-D879-AC4F-BC74-E3C0DFC691BB}" destId="{E011B692-73F2-8B41-9D9C-CA2E30A4B8C5}" srcOrd="1" destOrd="0" presId="urn:microsoft.com/office/officeart/2005/8/layout/funnel1"/>
    <dgm:cxn modelId="{B8D3433A-50CA-C046-8C6D-80819A8BB9C2}" type="presParOf" srcId="{B27C5837-D879-AC4F-BC74-E3C0DFC691BB}" destId="{D226C67E-6379-8C4E-B984-8FA695001A6D}" srcOrd="2" destOrd="0" presId="urn:microsoft.com/office/officeart/2005/8/layout/funnel1"/>
    <dgm:cxn modelId="{C0657FD0-5136-4C42-83AB-61001FA42029}" type="presParOf" srcId="{B27C5837-D879-AC4F-BC74-E3C0DFC691BB}" destId="{1EAE6E26-C11D-B44A-8595-53E416F45083}" srcOrd="3" destOrd="0" presId="urn:microsoft.com/office/officeart/2005/8/layout/funnel1"/>
    <dgm:cxn modelId="{656BEBC7-E407-6C48-A33E-4B79D6217C24}" type="presParOf" srcId="{B27C5837-D879-AC4F-BC74-E3C0DFC691BB}" destId="{787568AE-66FA-4345-B325-5BAD41192F1A}" srcOrd="4" destOrd="0" presId="urn:microsoft.com/office/officeart/2005/8/layout/funnel1"/>
    <dgm:cxn modelId="{CC63AB64-0A14-794D-A0F2-350D1B16A47E}" type="presParOf" srcId="{B27C5837-D879-AC4F-BC74-E3C0DFC691BB}" destId="{1A52F1C5-7DEC-8540-85FB-FA890E85A6F7}" srcOrd="5" destOrd="0" presId="urn:microsoft.com/office/officeart/2005/8/layout/funnel1"/>
    <dgm:cxn modelId="{A7D6A77E-3142-054C-A6EA-A38688334079}" type="presParOf" srcId="{B27C5837-D879-AC4F-BC74-E3C0DFC691BB}" destId="{4DEC118A-5C90-F640-9019-A3C45A6024D0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C589331-F6EA-D847-A2FE-8A0DF6FC3098}" type="doc">
      <dgm:prSet loTypeId="urn:microsoft.com/office/officeart/2005/8/layout/gear1" loCatId="" qsTypeId="urn:microsoft.com/office/officeart/2005/8/quickstyle/simple4" qsCatId="simple" csTypeId="urn:microsoft.com/office/officeart/2005/8/colors/accent1_2" csCatId="accent1" phldr="1"/>
      <dgm:spPr/>
    </dgm:pt>
    <dgm:pt modelId="{499A1154-18C2-E744-9E8F-BBA18E1B3EC6}">
      <dgm:prSet phldrT="[Texto]"/>
      <dgm:spPr>
        <a:solidFill>
          <a:srgbClr val="008000"/>
        </a:solidFill>
      </dgm:spPr>
      <dgm:t>
        <a:bodyPr/>
        <a:lstStyle/>
        <a:p>
          <a:r>
            <a:rPr lang="es-ES" b="1" dirty="0" smtClean="0"/>
            <a:t>COMUNICACIÓN</a:t>
          </a:r>
          <a:endParaRPr lang="es-ES" b="1" dirty="0"/>
        </a:p>
      </dgm:t>
    </dgm:pt>
    <dgm:pt modelId="{8265C125-6840-7940-8FA3-436EAADBC7A1}" type="parTrans" cxnId="{9F6F2ACB-5D95-6443-B65E-C7F5234498EF}">
      <dgm:prSet/>
      <dgm:spPr/>
      <dgm:t>
        <a:bodyPr/>
        <a:lstStyle/>
        <a:p>
          <a:endParaRPr lang="es-ES"/>
        </a:p>
      </dgm:t>
    </dgm:pt>
    <dgm:pt modelId="{ADD9F44D-BC51-E842-934D-776306FEFCDF}" type="sibTrans" cxnId="{9F6F2ACB-5D95-6443-B65E-C7F5234498EF}">
      <dgm:prSet/>
      <dgm:spPr>
        <a:solidFill>
          <a:srgbClr val="008000"/>
        </a:solidFill>
      </dgm:spPr>
      <dgm:t>
        <a:bodyPr/>
        <a:lstStyle/>
        <a:p>
          <a:endParaRPr lang="es-ES"/>
        </a:p>
      </dgm:t>
    </dgm:pt>
    <dgm:pt modelId="{6770EF3F-CEB9-3E44-85E0-0B8C1EBDAD29}">
      <dgm:prSet phldrT="[Texto]"/>
      <dgm:spPr>
        <a:solidFill>
          <a:srgbClr val="000090"/>
        </a:solidFill>
      </dgm:spPr>
      <dgm:t>
        <a:bodyPr/>
        <a:lstStyle/>
        <a:p>
          <a:r>
            <a:rPr lang="es-ES" b="1" dirty="0" smtClean="0"/>
            <a:t>CONFIANZA</a:t>
          </a:r>
          <a:endParaRPr lang="es-ES" b="1" dirty="0"/>
        </a:p>
      </dgm:t>
    </dgm:pt>
    <dgm:pt modelId="{E5C8E741-665F-D841-A718-B57111FD27F6}" type="parTrans" cxnId="{BCDEC777-9C0C-DC46-8777-203731D8E953}">
      <dgm:prSet/>
      <dgm:spPr/>
      <dgm:t>
        <a:bodyPr/>
        <a:lstStyle/>
        <a:p>
          <a:endParaRPr lang="es-ES"/>
        </a:p>
      </dgm:t>
    </dgm:pt>
    <dgm:pt modelId="{6A69B9B0-27EF-824C-B6E1-926283CACCBB}" type="sibTrans" cxnId="{BCDEC777-9C0C-DC46-8777-203731D8E953}">
      <dgm:prSet/>
      <dgm:spPr>
        <a:solidFill>
          <a:srgbClr val="000090"/>
        </a:solidFill>
      </dgm:spPr>
      <dgm:t>
        <a:bodyPr/>
        <a:lstStyle/>
        <a:p>
          <a:endParaRPr lang="es-ES"/>
        </a:p>
      </dgm:t>
    </dgm:pt>
    <dgm:pt modelId="{BD5C2B32-E396-E946-ACCD-911916E7854B}">
      <dgm:prSet phldrT="[Texto]"/>
      <dgm:spPr>
        <a:solidFill>
          <a:srgbClr val="580101"/>
        </a:solidFill>
      </dgm:spPr>
      <dgm:t>
        <a:bodyPr/>
        <a:lstStyle/>
        <a:p>
          <a:r>
            <a:rPr lang="es-ES" b="1" dirty="0" smtClean="0"/>
            <a:t>CARIÑO</a:t>
          </a:r>
          <a:endParaRPr lang="es-ES" b="1" dirty="0"/>
        </a:p>
      </dgm:t>
    </dgm:pt>
    <dgm:pt modelId="{E94F23AB-CACE-C240-943A-963BC9F3A334}" type="parTrans" cxnId="{AD4F660F-C9CD-BE44-B37F-4C2FBE6F7ED1}">
      <dgm:prSet/>
      <dgm:spPr/>
      <dgm:t>
        <a:bodyPr/>
        <a:lstStyle/>
        <a:p>
          <a:endParaRPr lang="es-ES"/>
        </a:p>
      </dgm:t>
    </dgm:pt>
    <dgm:pt modelId="{8F3B533C-AA30-1748-9C17-0E690E6B98D6}" type="sibTrans" cxnId="{AD4F660F-C9CD-BE44-B37F-4C2FBE6F7ED1}">
      <dgm:prSet/>
      <dgm:spPr>
        <a:solidFill>
          <a:srgbClr val="580101"/>
        </a:solidFill>
      </dgm:spPr>
      <dgm:t>
        <a:bodyPr/>
        <a:lstStyle/>
        <a:p>
          <a:endParaRPr lang="es-ES"/>
        </a:p>
      </dgm:t>
    </dgm:pt>
    <dgm:pt modelId="{63EC5813-9E7A-C146-91F1-7B8C632A03A3}" type="pres">
      <dgm:prSet presAssocID="{FC589331-F6EA-D847-A2FE-8A0DF6FC3098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5E549E1E-5899-9C45-9488-4D8E38D91FFC}" type="pres">
      <dgm:prSet presAssocID="{499A1154-18C2-E744-9E8F-BBA18E1B3EC6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E4C114A-4A38-DD46-A0C0-B1958245C25C}" type="pres">
      <dgm:prSet presAssocID="{499A1154-18C2-E744-9E8F-BBA18E1B3EC6}" presName="gear1srcNode" presStyleLbl="node1" presStyleIdx="0" presStyleCnt="3"/>
      <dgm:spPr/>
      <dgm:t>
        <a:bodyPr/>
        <a:lstStyle/>
        <a:p>
          <a:endParaRPr lang="es-ES"/>
        </a:p>
      </dgm:t>
    </dgm:pt>
    <dgm:pt modelId="{652246D5-61F7-6741-9A58-0C4A6F545014}" type="pres">
      <dgm:prSet presAssocID="{499A1154-18C2-E744-9E8F-BBA18E1B3EC6}" presName="gear1dstNode" presStyleLbl="node1" presStyleIdx="0" presStyleCnt="3"/>
      <dgm:spPr/>
      <dgm:t>
        <a:bodyPr/>
        <a:lstStyle/>
        <a:p>
          <a:endParaRPr lang="es-ES"/>
        </a:p>
      </dgm:t>
    </dgm:pt>
    <dgm:pt modelId="{22A8DE09-A0EF-F24F-A32E-A95C853052C1}" type="pres">
      <dgm:prSet presAssocID="{6770EF3F-CEB9-3E44-85E0-0B8C1EBDAD29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FDD9C47-C8A9-4B43-8CC5-5100110C4538}" type="pres">
      <dgm:prSet presAssocID="{6770EF3F-CEB9-3E44-85E0-0B8C1EBDAD29}" presName="gear2srcNode" presStyleLbl="node1" presStyleIdx="1" presStyleCnt="3"/>
      <dgm:spPr/>
      <dgm:t>
        <a:bodyPr/>
        <a:lstStyle/>
        <a:p>
          <a:endParaRPr lang="es-ES"/>
        </a:p>
      </dgm:t>
    </dgm:pt>
    <dgm:pt modelId="{77EF94B4-7FB2-7444-92B0-710AD6059E52}" type="pres">
      <dgm:prSet presAssocID="{6770EF3F-CEB9-3E44-85E0-0B8C1EBDAD29}" presName="gear2dstNode" presStyleLbl="node1" presStyleIdx="1" presStyleCnt="3"/>
      <dgm:spPr/>
      <dgm:t>
        <a:bodyPr/>
        <a:lstStyle/>
        <a:p>
          <a:endParaRPr lang="es-ES"/>
        </a:p>
      </dgm:t>
    </dgm:pt>
    <dgm:pt modelId="{0029D57E-B23A-264A-A71C-285F31A6B19A}" type="pres">
      <dgm:prSet presAssocID="{BD5C2B32-E396-E946-ACCD-911916E7854B}" presName="gear3" presStyleLbl="node1" presStyleIdx="2" presStyleCnt="3"/>
      <dgm:spPr/>
      <dgm:t>
        <a:bodyPr/>
        <a:lstStyle/>
        <a:p>
          <a:endParaRPr lang="es-ES"/>
        </a:p>
      </dgm:t>
    </dgm:pt>
    <dgm:pt modelId="{47BC29C2-88B4-6E4A-9E49-117C488E764D}" type="pres">
      <dgm:prSet presAssocID="{BD5C2B32-E396-E946-ACCD-911916E7854B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D15347A-A0A0-2743-840F-D9782DD20ADF}" type="pres">
      <dgm:prSet presAssocID="{BD5C2B32-E396-E946-ACCD-911916E7854B}" presName="gear3srcNode" presStyleLbl="node1" presStyleIdx="2" presStyleCnt="3"/>
      <dgm:spPr/>
      <dgm:t>
        <a:bodyPr/>
        <a:lstStyle/>
        <a:p>
          <a:endParaRPr lang="es-ES"/>
        </a:p>
      </dgm:t>
    </dgm:pt>
    <dgm:pt modelId="{A4EDBC6E-1048-B54E-A1A4-9B4907265343}" type="pres">
      <dgm:prSet presAssocID="{BD5C2B32-E396-E946-ACCD-911916E7854B}" presName="gear3dstNode" presStyleLbl="node1" presStyleIdx="2" presStyleCnt="3"/>
      <dgm:spPr/>
      <dgm:t>
        <a:bodyPr/>
        <a:lstStyle/>
        <a:p>
          <a:endParaRPr lang="es-ES"/>
        </a:p>
      </dgm:t>
    </dgm:pt>
    <dgm:pt modelId="{C0ABAF68-BA36-2A41-BDF0-9719ABA5BAA2}" type="pres">
      <dgm:prSet presAssocID="{ADD9F44D-BC51-E842-934D-776306FEFCDF}" presName="connector1" presStyleLbl="sibTrans2D1" presStyleIdx="0" presStyleCnt="3"/>
      <dgm:spPr/>
      <dgm:t>
        <a:bodyPr/>
        <a:lstStyle/>
        <a:p>
          <a:endParaRPr lang="es-ES"/>
        </a:p>
      </dgm:t>
    </dgm:pt>
    <dgm:pt modelId="{02C80503-D58C-494F-9AB7-401470B5D3DE}" type="pres">
      <dgm:prSet presAssocID="{6A69B9B0-27EF-824C-B6E1-926283CACCBB}" presName="connector2" presStyleLbl="sibTrans2D1" presStyleIdx="1" presStyleCnt="3"/>
      <dgm:spPr/>
      <dgm:t>
        <a:bodyPr/>
        <a:lstStyle/>
        <a:p>
          <a:endParaRPr lang="es-ES"/>
        </a:p>
      </dgm:t>
    </dgm:pt>
    <dgm:pt modelId="{2FBCD3BD-B0A7-304F-A71B-3B5ABF3FE6CD}" type="pres">
      <dgm:prSet presAssocID="{8F3B533C-AA30-1748-9C17-0E690E6B98D6}" presName="connector3" presStyleLbl="sibTrans2D1" presStyleIdx="2" presStyleCnt="3"/>
      <dgm:spPr/>
      <dgm:t>
        <a:bodyPr/>
        <a:lstStyle/>
        <a:p>
          <a:endParaRPr lang="es-ES"/>
        </a:p>
      </dgm:t>
    </dgm:pt>
  </dgm:ptLst>
  <dgm:cxnLst>
    <dgm:cxn modelId="{E7C73F9A-7BD2-ED4D-A87C-C494E5968C91}" type="presOf" srcId="{6770EF3F-CEB9-3E44-85E0-0B8C1EBDAD29}" destId="{FFDD9C47-C8A9-4B43-8CC5-5100110C4538}" srcOrd="1" destOrd="0" presId="urn:microsoft.com/office/officeart/2005/8/layout/gear1"/>
    <dgm:cxn modelId="{2D5C25C5-0A35-8D43-BA05-25496296F40E}" type="presOf" srcId="{BD5C2B32-E396-E946-ACCD-911916E7854B}" destId="{ED15347A-A0A0-2743-840F-D9782DD20ADF}" srcOrd="2" destOrd="0" presId="urn:microsoft.com/office/officeart/2005/8/layout/gear1"/>
    <dgm:cxn modelId="{84CCD88B-9086-2B46-BA73-C4EF929B6784}" type="presOf" srcId="{499A1154-18C2-E744-9E8F-BBA18E1B3EC6}" destId="{DE4C114A-4A38-DD46-A0C0-B1958245C25C}" srcOrd="1" destOrd="0" presId="urn:microsoft.com/office/officeart/2005/8/layout/gear1"/>
    <dgm:cxn modelId="{AD4F660F-C9CD-BE44-B37F-4C2FBE6F7ED1}" srcId="{FC589331-F6EA-D847-A2FE-8A0DF6FC3098}" destId="{BD5C2B32-E396-E946-ACCD-911916E7854B}" srcOrd="2" destOrd="0" parTransId="{E94F23AB-CACE-C240-943A-963BC9F3A334}" sibTransId="{8F3B533C-AA30-1748-9C17-0E690E6B98D6}"/>
    <dgm:cxn modelId="{C9C2C602-04EF-5141-BA7D-D6F1ED0CBBA6}" type="presOf" srcId="{BD5C2B32-E396-E946-ACCD-911916E7854B}" destId="{A4EDBC6E-1048-B54E-A1A4-9B4907265343}" srcOrd="3" destOrd="0" presId="urn:microsoft.com/office/officeart/2005/8/layout/gear1"/>
    <dgm:cxn modelId="{A5E60855-3C7B-D14F-BBB2-3E53E1F8E14B}" type="presOf" srcId="{8F3B533C-AA30-1748-9C17-0E690E6B98D6}" destId="{2FBCD3BD-B0A7-304F-A71B-3B5ABF3FE6CD}" srcOrd="0" destOrd="0" presId="urn:microsoft.com/office/officeart/2005/8/layout/gear1"/>
    <dgm:cxn modelId="{9F6F2ACB-5D95-6443-B65E-C7F5234498EF}" srcId="{FC589331-F6EA-D847-A2FE-8A0DF6FC3098}" destId="{499A1154-18C2-E744-9E8F-BBA18E1B3EC6}" srcOrd="0" destOrd="0" parTransId="{8265C125-6840-7940-8FA3-436EAADBC7A1}" sibTransId="{ADD9F44D-BC51-E842-934D-776306FEFCDF}"/>
    <dgm:cxn modelId="{40F74B9A-018D-3C4F-8910-769695E1CE19}" type="presOf" srcId="{6770EF3F-CEB9-3E44-85E0-0B8C1EBDAD29}" destId="{22A8DE09-A0EF-F24F-A32E-A95C853052C1}" srcOrd="0" destOrd="0" presId="urn:microsoft.com/office/officeart/2005/8/layout/gear1"/>
    <dgm:cxn modelId="{4C405F6E-450B-5442-9E77-787DD205007E}" type="presOf" srcId="{BD5C2B32-E396-E946-ACCD-911916E7854B}" destId="{0029D57E-B23A-264A-A71C-285F31A6B19A}" srcOrd="0" destOrd="0" presId="urn:microsoft.com/office/officeart/2005/8/layout/gear1"/>
    <dgm:cxn modelId="{E4B2E3D7-13C7-E643-9858-C622C2B1515F}" type="presOf" srcId="{BD5C2B32-E396-E946-ACCD-911916E7854B}" destId="{47BC29C2-88B4-6E4A-9E49-117C488E764D}" srcOrd="1" destOrd="0" presId="urn:microsoft.com/office/officeart/2005/8/layout/gear1"/>
    <dgm:cxn modelId="{AD2AEE12-D029-C94D-8391-C93552400F3D}" type="presOf" srcId="{6A69B9B0-27EF-824C-B6E1-926283CACCBB}" destId="{02C80503-D58C-494F-9AB7-401470B5D3DE}" srcOrd="0" destOrd="0" presId="urn:microsoft.com/office/officeart/2005/8/layout/gear1"/>
    <dgm:cxn modelId="{114CE043-9A44-B14D-AFE6-ED4CD974A00C}" type="presOf" srcId="{FC589331-F6EA-D847-A2FE-8A0DF6FC3098}" destId="{63EC5813-9E7A-C146-91F1-7B8C632A03A3}" srcOrd="0" destOrd="0" presId="urn:microsoft.com/office/officeart/2005/8/layout/gear1"/>
    <dgm:cxn modelId="{1EDBD3EA-EF72-A74B-B0FA-C9920A09CBAC}" type="presOf" srcId="{499A1154-18C2-E744-9E8F-BBA18E1B3EC6}" destId="{652246D5-61F7-6741-9A58-0C4A6F545014}" srcOrd="2" destOrd="0" presId="urn:microsoft.com/office/officeart/2005/8/layout/gear1"/>
    <dgm:cxn modelId="{B32F0EE5-C597-1D40-8892-8D7C2BCC55D8}" type="presOf" srcId="{499A1154-18C2-E744-9E8F-BBA18E1B3EC6}" destId="{5E549E1E-5899-9C45-9488-4D8E38D91FFC}" srcOrd="0" destOrd="0" presId="urn:microsoft.com/office/officeart/2005/8/layout/gear1"/>
    <dgm:cxn modelId="{021519EE-369B-9C41-9673-3C012B758455}" type="presOf" srcId="{ADD9F44D-BC51-E842-934D-776306FEFCDF}" destId="{C0ABAF68-BA36-2A41-BDF0-9719ABA5BAA2}" srcOrd="0" destOrd="0" presId="urn:microsoft.com/office/officeart/2005/8/layout/gear1"/>
    <dgm:cxn modelId="{BCDEC777-9C0C-DC46-8777-203731D8E953}" srcId="{FC589331-F6EA-D847-A2FE-8A0DF6FC3098}" destId="{6770EF3F-CEB9-3E44-85E0-0B8C1EBDAD29}" srcOrd="1" destOrd="0" parTransId="{E5C8E741-665F-D841-A718-B57111FD27F6}" sibTransId="{6A69B9B0-27EF-824C-B6E1-926283CACCBB}"/>
    <dgm:cxn modelId="{3C5C8046-E92B-9349-AB4F-3591E886227B}" type="presOf" srcId="{6770EF3F-CEB9-3E44-85E0-0B8C1EBDAD29}" destId="{77EF94B4-7FB2-7444-92B0-710AD6059E52}" srcOrd="2" destOrd="0" presId="urn:microsoft.com/office/officeart/2005/8/layout/gear1"/>
    <dgm:cxn modelId="{2E6FED82-4758-384A-A336-9CB906151ED6}" type="presParOf" srcId="{63EC5813-9E7A-C146-91F1-7B8C632A03A3}" destId="{5E549E1E-5899-9C45-9488-4D8E38D91FFC}" srcOrd="0" destOrd="0" presId="urn:microsoft.com/office/officeart/2005/8/layout/gear1"/>
    <dgm:cxn modelId="{7ECA1C8B-805A-854A-9473-2E0CDB1F6ED4}" type="presParOf" srcId="{63EC5813-9E7A-C146-91F1-7B8C632A03A3}" destId="{DE4C114A-4A38-DD46-A0C0-B1958245C25C}" srcOrd="1" destOrd="0" presId="urn:microsoft.com/office/officeart/2005/8/layout/gear1"/>
    <dgm:cxn modelId="{E625FB12-A681-4A43-B046-EEB90C1C6BEC}" type="presParOf" srcId="{63EC5813-9E7A-C146-91F1-7B8C632A03A3}" destId="{652246D5-61F7-6741-9A58-0C4A6F545014}" srcOrd="2" destOrd="0" presId="urn:microsoft.com/office/officeart/2005/8/layout/gear1"/>
    <dgm:cxn modelId="{73C893A3-3BDC-5A48-99B6-574BD45A8C80}" type="presParOf" srcId="{63EC5813-9E7A-C146-91F1-7B8C632A03A3}" destId="{22A8DE09-A0EF-F24F-A32E-A95C853052C1}" srcOrd="3" destOrd="0" presId="urn:microsoft.com/office/officeart/2005/8/layout/gear1"/>
    <dgm:cxn modelId="{1A78E9E2-C4B3-994B-8BB1-1CFEEAAC9FB1}" type="presParOf" srcId="{63EC5813-9E7A-C146-91F1-7B8C632A03A3}" destId="{FFDD9C47-C8A9-4B43-8CC5-5100110C4538}" srcOrd="4" destOrd="0" presId="urn:microsoft.com/office/officeart/2005/8/layout/gear1"/>
    <dgm:cxn modelId="{29170125-7B0D-F54A-BAF7-E9E14787FADF}" type="presParOf" srcId="{63EC5813-9E7A-C146-91F1-7B8C632A03A3}" destId="{77EF94B4-7FB2-7444-92B0-710AD6059E52}" srcOrd="5" destOrd="0" presId="urn:microsoft.com/office/officeart/2005/8/layout/gear1"/>
    <dgm:cxn modelId="{6BA8E992-0799-2B42-BEA0-9F3909B567D6}" type="presParOf" srcId="{63EC5813-9E7A-C146-91F1-7B8C632A03A3}" destId="{0029D57E-B23A-264A-A71C-285F31A6B19A}" srcOrd="6" destOrd="0" presId="urn:microsoft.com/office/officeart/2005/8/layout/gear1"/>
    <dgm:cxn modelId="{FFA74F0D-9AE5-5E40-9348-5A0E0A1F6913}" type="presParOf" srcId="{63EC5813-9E7A-C146-91F1-7B8C632A03A3}" destId="{47BC29C2-88B4-6E4A-9E49-117C488E764D}" srcOrd="7" destOrd="0" presId="urn:microsoft.com/office/officeart/2005/8/layout/gear1"/>
    <dgm:cxn modelId="{3086253F-E2D7-6B43-9FF9-87998E5E8D71}" type="presParOf" srcId="{63EC5813-9E7A-C146-91F1-7B8C632A03A3}" destId="{ED15347A-A0A0-2743-840F-D9782DD20ADF}" srcOrd="8" destOrd="0" presId="urn:microsoft.com/office/officeart/2005/8/layout/gear1"/>
    <dgm:cxn modelId="{24CE9638-FEEB-374C-AED8-29809589B2E5}" type="presParOf" srcId="{63EC5813-9E7A-C146-91F1-7B8C632A03A3}" destId="{A4EDBC6E-1048-B54E-A1A4-9B4907265343}" srcOrd="9" destOrd="0" presId="urn:microsoft.com/office/officeart/2005/8/layout/gear1"/>
    <dgm:cxn modelId="{83DC276B-D50B-1E4F-98E1-5BF8AF587D82}" type="presParOf" srcId="{63EC5813-9E7A-C146-91F1-7B8C632A03A3}" destId="{C0ABAF68-BA36-2A41-BDF0-9719ABA5BAA2}" srcOrd="10" destOrd="0" presId="urn:microsoft.com/office/officeart/2005/8/layout/gear1"/>
    <dgm:cxn modelId="{AA5E4E6B-3D09-F44A-8D7F-18A97F8762C1}" type="presParOf" srcId="{63EC5813-9E7A-C146-91F1-7B8C632A03A3}" destId="{02C80503-D58C-494F-9AB7-401470B5D3DE}" srcOrd="11" destOrd="0" presId="urn:microsoft.com/office/officeart/2005/8/layout/gear1"/>
    <dgm:cxn modelId="{DFF61D4B-1770-904C-8398-7D6170EE6390}" type="presParOf" srcId="{63EC5813-9E7A-C146-91F1-7B8C632A03A3}" destId="{2FBCD3BD-B0A7-304F-A71B-3B5ABF3FE6CD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C5D07F1-CB9F-4246-BEA0-F26954849030}" type="doc">
      <dgm:prSet loTypeId="urn:microsoft.com/office/officeart/2008/layout/VerticalCurvedList" loCatId="" qsTypeId="urn:microsoft.com/office/officeart/2005/8/quickstyle/3D3" qsCatId="3D" csTypeId="urn:microsoft.com/office/officeart/2005/8/colors/accent1_2" csCatId="accent1" phldr="1"/>
      <dgm:spPr/>
    </dgm:pt>
    <dgm:pt modelId="{B92728A7-9893-7F4E-AB77-E67F2F710B17}">
      <dgm:prSet phldrT="[Texto]"/>
      <dgm:spPr/>
      <dgm:t>
        <a:bodyPr/>
        <a:lstStyle/>
        <a:p>
          <a:r>
            <a:rPr lang="es-ES" b="1" dirty="0" smtClean="0"/>
            <a:t>MIEDOS</a:t>
          </a:r>
          <a:endParaRPr lang="es-ES" b="1" dirty="0"/>
        </a:p>
      </dgm:t>
    </dgm:pt>
    <dgm:pt modelId="{F8B9A35A-91F5-1D4A-9531-135578879FB6}" type="parTrans" cxnId="{187E746F-D66A-A242-B34C-9CF6214F6C1E}">
      <dgm:prSet/>
      <dgm:spPr/>
      <dgm:t>
        <a:bodyPr/>
        <a:lstStyle/>
        <a:p>
          <a:endParaRPr lang="es-ES"/>
        </a:p>
      </dgm:t>
    </dgm:pt>
    <dgm:pt modelId="{7A22E08F-F93E-5A42-9652-59D5B0298B81}" type="sibTrans" cxnId="{187E746F-D66A-A242-B34C-9CF6214F6C1E}">
      <dgm:prSet/>
      <dgm:spPr/>
      <dgm:t>
        <a:bodyPr/>
        <a:lstStyle/>
        <a:p>
          <a:endParaRPr lang="es-ES"/>
        </a:p>
      </dgm:t>
    </dgm:pt>
    <dgm:pt modelId="{E771DC35-7029-FD4D-8A9B-601176A28015}">
      <dgm:prSet phldrT="[Texto]"/>
      <dgm:spPr/>
      <dgm:t>
        <a:bodyPr/>
        <a:lstStyle/>
        <a:p>
          <a:r>
            <a:rPr lang="es-ES" b="1" dirty="0" smtClean="0"/>
            <a:t>HERIDAS</a:t>
          </a:r>
          <a:endParaRPr lang="es-ES" b="1" dirty="0"/>
        </a:p>
      </dgm:t>
    </dgm:pt>
    <dgm:pt modelId="{277401E1-114E-764B-B150-812E3DE6D5B8}" type="parTrans" cxnId="{7BA23923-C5AC-9847-AAC7-82A5E4BDFD40}">
      <dgm:prSet/>
      <dgm:spPr/>
      <dgm:t>
        <a:bodyPr/>
        <a:lstStyle/>
        <a:p>
          <a:endParaRPr lang="es-ES"/>
        </a:p>
      </dgm:t>
    </dgm:pt>
    <dgm:pt modelId="{3E61A249-A0FB-684A-B8B6-9F243C6FDDE6}" type="sibTrans" cxnId="{7BA23923-C5AC-9847-AAC7-82A5E4BDFD40}">
      <dgm:prSet/>
      <dgm:spPr/>
      <dgm:t>
        <a:bodyPr/>
        <a:lstStyle/>
        <a:p>
          <a:endParaRPr lang="es-ES"/>
        </a:p>
      </dgm:t>
    </dgm:pt>
    <dgm:pt modelId="{0C49AE82-E454-D547-98AF-4100E9008B73}">
      <dgm:prSet phldrT="[Texto]"/>
      <dgm:spPr/>
      <dgm:t>
        <a:bodyPr/>
        <a:lstStyle/>
        <a:p>
          <a:r>
            <a:rPr lang="es-ES" b="1" dirty="0" smtClean="0"/>
            <a:t>ERRORES</a:t>
          </a:r>
          <a:endParaRPr lang="es-ES" b="1" dirty="0"/>
        </a:p>
      </dgm:t>
    </dgm:pt>
    <dgm:pt modelId="{DCBB7406-1BB2-5D4F-9100-74847CD21657}" type="parTrans" cxnId="{B9BE4301-6AC2-1C4B-866B-2A8876EBC35D}">
      <dgm:prSet/>
      <dgm:spPr/>
      <dgm:t>
        <a:bodyPr/>
        <a:lstStyle/>
        <a:p>
          <a:endParaRPr lang="es-ES"/>
        </a:p>
      </dgm:t>
    </dgm:pt>
    <dgm:pt modelId="{874DB70E-1975-E04E-BC5C-D615C9BB3DF6}" type="sibTrans" cxnId="{B9BE4301-6AC2-1C4B-866B-2A8876EBC35D}">
      <dgm:prSet/>
      <dgm:spPr/>
      <dgm:t>
        <a:bodyPr/>
        <a:lstStyle/>
        <a:p>
          <a:endParaRPr lang="es-ES"/>
        </a:p>
      </dgm:t>
    </dgm:pt>
    <dgm:pt modelId="{7C52EB06-EEFD-DC4C-952E-E2B9FEB0ABEE}">
      <dgm:prSet phldrT="[Texto]"/>
      <dgm:spPr/>
      <dgm:t>
        <a:bodyPr/>
        <a:lstStyle/>
        <a:p>
          <a:r>
            <a:rPr lang="es-ES" b="1" dirty="0" smtClean="0"/>
            <a:t>AN</a:t>
          </a:r>
          <a:r>
            <a:rPr lang="es-ES" b="1" dirty="0" smtClean="0"/>
            <a:t>ÉCDOTAS</a:t>
          </a:r>
          <a:endParaRPr lang="es-ES" b="1" dirty="0"/>
        </a:p>
      </dgm:t>
    </dgm:pt>
    <dgm:pt modelId="{52AE9B7B-3232-0541-AFFD-8F3194B259E1}" type="parTrans" cxnId="{9C04DF06-C51D-CA4A-8AE5-8F276DB8F4A2}">
      <dgm:prSet/>
      <dgm:spPr/>
      <dgm:t>
        <a:bodyPr/>
        <a:lstStyle/>
        <a:p>
          <a:endParaRPr lang="es-ES"/>
        </a:p>
      </dgm:t>
    </dgm:pt>
    <dgm:pt modelId="{64D1603A-53CC-B541-8FDF-16D4DB3AA141}" type="sibTrans" cxnId="{9C04DF06-C51D-CA4A-8AE5-8F276DB8F4A2}">
      <dgm:prSet/>
      <dgm:spPr/>
      <dgm:t>
        <a:bodyPr/>
        <a:lstStyle/>
        <a:p>
          <a:endParaRPr lang="es-ES"/>
        </a:p>
      </dgm:t>
    </dgm:pt>
    <dgm:pt modelId="{E03CCD1A-DBF8-F04E-9E30-7A047ED1373D}">
      <dgm:prSet phldrT="[Texto]"/>
      <dgm:spPr/>
      <dgm:t>
        <a:bodyPr/>
        <a:lstStyle/>
        <a:p>
          <a:r>
            <a:rPr lang="es-ES" b="1" dirty="0" smtClean="0"/>
            <a:t>PROBLEMAS</a:t>
          </a:r>
          <a:endParaRPr lang="es-ES" b="1" dirty="0"/>
        </a:p>
      </dgm:t>
    </dgm:pt>
    <dgm:pt modelId="{95D83A92-BE6B-6341-9072-E3C23A841E6A}" type="parTrans" cxnId="{BA82CC06-D3F5-3649-9D1E-13D482DB2EAE}">
      <dgm:prSet/>
      <dgm:spPr/>
      <dgm:t>
        <a:bodyPr/>
        <a:lstStyle/>
        <a:p>
          <a:endParaRPr lang="es-ES"/>
        </a:p>
      </dgm:t>
    </dgm:pt>
    <dgm:pt modelId="{5C13E2CB-050E-214E-83C3-FED2D61393B9}" type="sibTrans" cxnId="{BA82CC06-D3F5-3649-9D1E-13D482DB2EAE}">
      <dgm:prSet/>
      <dgm:spPr/>
      <dgm:t>
        <a:bodyPr/>
        <a:lstStyle/>
        <a:p>
          <a:endParaRPr lang="es-ES"/>
        </a:p>
      </dgm:t>
    </dgm:pt>
    <dgm:pt modelId="{645B0A4D-CAA0-0340-8F2F-A9931BD8F5CB}">
      <dgm:prSet phldrT="[Texto]"/>
      <dgm:spPr/>
      <dgm:t>
        <a:bodyPr/>
        <a:lstStyle/>
        <a:p>
          <a:r>
            <a:rPr lang="es-ES" b="1" dirty="0" smtClean="0"/>
            <a:t>NECESIDADES</a:t>
          </a:r>
          <a:endParaRPr lang="es-ES" b="1" dirty="0"/>
        </a:p>
      </dgm:t>
    </dgm:pt>
    <dgm:pt modelId="{B0B4B4AC-7B8F-9347-8BD6-12A86A0563CC}" type="parTrans" cxnId="{41D0D214-CC34-B740-8CB2-2CEE8527335A}">
      <dgm:prSet/>
      <dgm:spPr/>
      <dgm:t>
        <a:bodyPr/>
        <a:lstStyle/>
        <a:p>
          <a:endParaRPr lang="es-ES"/>
        </a:p>
      </dgm:t>
    </dgm:pt>
    <dgm:pt modelId="{ADBE880A-84B4-604C-AE82-F61B35D5EB1E}" type="sibTrans" cxnId="{41D0D214-CC34-B740-8CB2-2CEE8527335A}">
      <dgm:prSet/>
      <dgm:spPr/>
      <dgm:t>
        <a:bodyPr/>
        <a:lstStyle/>
        <a:p>
          <a:endParaRPr lang="es-ES"/>
        </a:p>
      </dgm:t>
    </dgm:pt>
    <dgm:pt modelId="{7E6DA443-E0AC-8F45-9479-B0259A66B0D3}">
      <dgm:prSet phldrT="[Texto]"/>
      <dgm:spPr/>
      <dgm:t>
        <a:bodyPr/>
        <a:lstStyle/>
        <a:p>
          <a:r>
            <a:rPr lang="es-ES" dirty="0" smtClean="0"/>
            <a:t>a personas o eventos o lo desconocido</a:t>
          </a:r>
          <a:endParaRPr lang="es-ES" dirty="0"/>
        </a:p>
      </dgm:t>
    </dgm:pt>
    <dgm:pt modelId="{E10A97DB-6A47-4C40-8BFF-FBDFD530135B}" type="parTrans" cxnId="{6CACD1FA-AFB9-734D-94DF-581D3E287327}">
      <dgm:prSet/>
      <dgm:spPr/>
      <dgm:t>
        <a:bodyPr/>
        <a:lstStyle/>
        <a:p>
          <a:endParaRPr lang="es-ES"/>
        </a:p>
      </dgm:t>
    </dgm:pt>
    <dgm:pt modelId="{8548D0E1-D415-994B-B03D-C4AB505451C8}" type="sibTrans" cxnId="{6CACD1FA-AFB9-734D-94DF-581D3E287327}">
      <dgm:prSet/>
      <dgm:spPr/>
      <dgm:t>
        <a:bodyPr/>
        <a:lstStyle/>
        <a:p>
          <a:endParaRPr lang="es-ES"/>
        </a:p>
      </dgm:t>
    </dgm:pt>
    <dgm:pt modelId="{DD9C2372-FE5E-D64A-A957-B30CA8D0DF16}">
      <dgm:prSet phldrT="[Texto]"/>
      <dgm:spPr/>
      <dgm:t>
        <a:bodyPr/>
        <a:lstStyle/>
        <a:p>
          <a:r>
            <a:rPr lang="es-ES" dirty="0" smtClean="0"/>
            <a:t>Por la violencia sufrida o por la falta de cariño y abandono</a:t>
          </a:r>
          <a:endParaRPr lang="es-ES" dirty="0"/>
        </a:p>
      </dgm:t>
    </dgm:pt>
    <dgm:pt modelId="{45BF51F6-4865-D246-8ADF-4F6FBBA39670}" type="parTrans" cxnId="{8A5F17EF-2F49-6D40-928E-FC2B065D4E53}">
      <dgm:prSet/>
      <dgm:spPr/>
      <dgm:t>
        <a:bodyPr/>
        <a:lstStyle/>
        <a:p>
          <a:endParaRPr lang="es-ES"/>
        </a:p>
      </dgm:t>
    </dgm:pt>
    <dgm:pt modelId="{D36FEFD4-287D-B944-9ACA-B72A7B2587A2}" type="sibTrans" cxnId="{8A5F17EF-2F49-6D40-928E-FC2B065D4E53}">
      <dgm:prSet/>
      <dgm:spPr/>
      <dgm:t>
        <a:bodyPr/>
        <a:lstStyle/>
        <a:p>
          <a:endParaRPr lang="es-ES"/>
        </a:p>
      </dgm:t>
    </dgm:pt>
    <dgm:pt modelId="{C2A89E4F-0034-A942-9A5A-2BD4A08DCF35}">
      <dgm:prSet phldrT="[Texto]"/>
      <dgm:spPr/>
      <dgm:t>
        <a:bodyPr/>
        <a:lstStyle/>
        <a:p>
          <a:r>
            <a:rPr lang="es-ES" dirty="0" smtClean="0"/>
            <a:t>Cometidos por m</a:t>
          </a:r>
          <a:r>
            <a:rPr lang="es-ES" dirty="0" smtClean="0"/>
            <a:t>í, que me da vergüenza o culpabilidad</a:t>
          </a:r>
          <a:endParaRPr lang="es-ES" dirty="0"/>
        </a:p>
      </dgm:t>
    </dgm:pt>
    <dgm:pt modelId="{8A72E66D-1127-DF4A-8801-DD57E8A3B78F}" type="parTrans" cxnId="{26E9F643-FEE2-0B4A-8869-E6F8A329EDA1}">
      <dgm:prSet/>
      <dgm:spPr/>
      <dgm:t>
        <a:bodyPr/>
        <a:lstStyle/>
        <a:p>
          <a:endParaRPr lang="es-ES"/>
        </a:p>
      </dgm:t>
    </dgm:pt>
    <dgm:pt modelId="{C3D3E46B-0819-C441-A8C5-F66596C9821E}" type="sibTrans" cxnId="{26E9F643-FEE2-0B4A-8869-E6F8A329EDA1}">
      <dgm:prSet/>
      <dgm:spPr/>
      <dgm:t>
        <a:bodyPr/>
        <a:lstStyle/>
        <a:p>
          <a:endParaRPr lang="es-ES"/>
        </a:p>
      </dgm:t>
    </dgm:pt>
    <dgm:pt modelId="{62C8E0F3-76FE-FE42-A8B2-F912DF4F5544}">
      <dgm:prSet phldrT="[Texto]"/>
      <dgm:spPr/>
      <dgm:t>
        <a:bodyPr/>
        <a:lstStyle/>
        <a:p>
          <a:r>
            <a:rPr lang="es-ES" dirty="0" smtClean="0"/>
            <a:t>Cosas que suceden y que no influyen en la vida personal</a:t>
          </a:r>
          <a:endParaRPr lang="es-ES" dirty="0"/>
        </a:p>
      </dgm:t>
    </dgm:pt>
    <dgm:pt modelId="{B7C732DE-835F-A945-B47E-414930A371E2}" type="parTrans" cxnId="{D0FC577A-1B44-6D4A-940D-6D1C93BCAEB2}">
      <dgm:prSet/>
      <dgm:spPr/>
      <dgm:t>
        <a:bodyPr/>
        <a:lstStyle/>
        <a:p>
          <a:endParaRPr lang="es-ES"/>
        </a:p>
      </dgm:t>
    </dgm:pt>
    <dgm:pt modelId="{1AABBC7D-868D-8645-8E79-AC9EBD70DE91}" type="sibTrans" cxnId="{D0FC577A-1B44-6D4A-940D-6D1C93BCAEB2}">
      <dgm:prSet/>
      <dgm:spPr/>
      <dgm:t>
        <a:bodyPr/>
        <a:lstStyle/>
        <a:p>
          <a:endParaRPr lang="es-ES"/>
        </a:p>
      </dgm:t>
    </dgm:pt>
    <dgm:pt modelId="{B3229768-70EA-4C46-B418-968825BC397A}">
      <dgm:prSet phldrT="[Texto]"/>
      <dgm:spPr/>
      <dgm:t>
        <a:bodyPr/>
        <a:lstStyle/>
        <a:p>
          <a:r>
            <a:rPr lang="es-ES" dirty="0" smtClean="0"/>
            <a:t>Conflictos o cuestionamientos que hay que resolver</a:t>
          </a:r>
          <a:endParaRPr lang="es-ES" dirty="0"/>
        </a:p>
      </dgm:t>
    </dgm:pt>
    <dgm:pt modelId="{A9EBAC0B-F070-4748-B815-DE731443F603}" type="parTrans" cxnId="{AEBF1FE7-B5B9-6645-B2CD-989C8F166F66}">
      <dgm:prSet/>
      <dgm:spPr/>
      <dgm:t>
        <a:bodyPr/>
        <a:lstStyle/>
        <a:p>
          <a:endParaRPr lang="es-ES"/>
        </a:p>
      </dgm:t>
    </dgm:pt>
    <dgm:pt modelId="{3CE2D0E6-8B44-9E46-8236-18CE1A376D77}" type="sibTrans" cxnId="{AEBF1FE7-B5B9-6645-B2CD-989C8F166F66}">
      <dgm:prSet/>
      <dgm:spPr/>
      <dgm:t>
        <a:bodyPr/>
        <a:lstStyle/>
        <a:p>
          <a:endParaRPr lang="es-ES"/>
        </a:p>
      </dgm:t>
    </dgm:pt>
    <dgm:pt modelId="{81D6E278-8BCB-0942-BA3F-BB56E61C9FE4}">
      <dgm:prSet phldrT="[Texto]"/>
      <dgm:spPr/>
      <dgm:t>
        <a:bodyPr/>
        <a:lstStyle/>
        <a:p>
          <a:r>
            <a:rPr lang="es-ES" dirty="0" smtClean="0"/>
            <a:t>F</a:t>
          </a:r>
          <a:r>
            <a:rPr lang="es-ES" dirty="0" smtClean="0"/>
            <a:t>ísicas, emocionales, de seguridad, afecto, intelectuales, etc.</a:t>
          </a:r>
          <a:endParaRPr lang="es-ES" dirty="0"/>
        </a:p>
      </dgm:t>
    </dgm:pt>
    <dgm:pt modelId="{21FDB902-0EF6-7E4F-8DCF-BA39FBB798DB}" type="parTrans" cxnId="{8C0EEA4D-0533-D741-BBEB-BE1479B59A9F}">
      <dgm:prSet/>
      <dgm:spPr/>
      <dgm:t>
        <a:bodyPr/>
        <a:lstStyle/>
        <a:p>
          <a:endParaRPr lang="es-ES"/>
        </a:p>
      </dgm:t>
    </dgm:pt>
    <dgm:pt modelId="{FC24B04C-BB71-4145-BBE8-407C7BD4B823}" type="sibTrans" cxnId="{8C0EEA4D-0533-D741-BBEB-BE1479B59A9F}">
      <dgm:prSet/>
      <dgm:spPr/>
      <dgm:t>
        <a:bodyPr/>
        <a:lstStyle/>
        <a:p>
          <a:endParaRPr lang="es-ES"/>
        </a:p>
      </dgm:t>
    </dgm:pt>
    <dgm:pt modelId="{F20F86EE-2AC9-744D-9E0F-0C27C59F00CC}" type="pres">
      <dgm:prSet presAssocID="{BC5D07F1-CB9F-4246-BEA0-F26954849030}" presName="Name0" presStyleCnt="0">
        <dgm:presLayoutVars>
          <dgm:chMax val="7"/>
          <dgm:chPref val="7"/>
          <dgm:dir/>
        </dgm:presLayoutVars>
      </dgm:prSet>
      <dgm:spPr/>
    </dgm:pt>
    <dgm:pt modelId="{57A2821E-47C0-6B4D-BDF2-8677185937D6}" type="pres">
      <dgm:prSet presAssocID="{BC5D07F1-CB9F-4246-BEA0-F26954849030}" presName="Name1" presStyleCnt="0"/>
      <dgm:spPr/>
    </dgm:pt>
    <dgm:pt modelId="{6A044DEF-CEB6-C64B-BA9E-6D72C6DE360A}" type="pres">
      <dgm:prSet presAssocID="{BC5D07F1-CB9F-4246-BEA0-F26954849030}" presName="cycle" presStyleCnt="0"/>
      <dgm:spPr/>
    </dgm:pt>
    <dgm:pt modelId="{7623707C-E6CC-1847-94A3-F8D479DD4B9C}" type="pres">
      <dgm:prSet presAssocID="{BC5D07F1-CB9F-4246-BEA0-F26954849030}" presName="srcNode" presStyleLbl="node1" presStyleIdx="0" presStyleCnt="6"/>
      <dgm:spPr/>
    </dgm:pt>
    <dgm:pt modelId="{8F2835FB-4D97-244D-BC29-86A34EE1134B}" type="pres">
      <dgm:prSet presAssocID="{BC5D07F1-CB9F-4246-BEA0-F26954849030}" presName="conn" presStyleLbl="parChTrans1D2" presStyleIdx="0" presStyleCnt="1"/>
      <dgm:spPr/>
    </dgm:pt>
    <dgm:pt modelId="{4E60F00C-9533-9F4B-B353-88CBDB74B972}" type="pres">
      <dgm:prSet presAssocID="{BC5D07F1-CB9F-4246-BEA0-F26954849030}" presName="extraNode" presStyleLbl="node1" presStyleIdx="0" presStyleCnt="6"/>
      <dgm:spPr/>
    </dgm:pt>
    <dgm:pt modelId="{3293A352-ECEC-0745-B400-716D3BEF11FF}" type="pres">
      <dgm:prSet presAssocID="{BC5D07F1-CB9F-4246-BEA0-F26954849030}" presName="dstNode" presStyleLbl="node1" presStyleIdx="0" presStyleCnt="6"/>
      <dgm:spPr/>
    </dgm:pt>
    <dgm:pt modelId="{BBDC93B4-DE25-7D44-A56E-3CA8DB9711FE}" type="pres">
      <dgm:prSet presAssocID="{B92728A7-9893-7F4E-AB77-E67F2F710B17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94CA602-2CC4-4B40-969B-0CF8EB243B35}" type="pres">
      <dgm:prSet presAssocID="{B92728A7-9893-7F4E-AB77-E67F2F710B17}" presName="accent_1" presStyleCnt="0"/>
      <dgm:spPr/>
    </dgm:pt>
    <dgm:pt modelId="{0D42090F-A63C-5445-A8C2-3F96CC220C91}" type="pres">
      <dgm:prSet presAssocID="{B92728A7-9893-7F4E-AB77-E67F2F710B17}" presName="accentRepeatNode" presStyleLbl="solidFgAcc1" presStyleIdx="0" presStyleCnt="6"/>
      <dgm:spPr/>
    </dgm:pt>
    <dgm:pt modelId="{2644CC3C-A9F2-8C46-B75B-D0306817695B}" type="pres">
      <dgm:prSet presAssocID="{E771DC35-7029-FD4D-8A9B-601176A28015}" presName="text_2" presStyleLbl="node1" presStyleIdx="1" presStyleCnt="6">
        <dgm:presLayoutVars>
          <dgm:bulletEnabled val="1"/>
        </dgm:presLayoutVars>
      </dgm:prSet>
      <dgm:spPr/>
    </dgm:pt>
    <dgm:pt modelId="{8FE5EE6C-45E5-4A46-939D-B04059613FD6}" type="pres">
      <dgm:prSet presAssocID="{E771DC35-7029-FD4D-8A9B-601176A28015}" presName="accent_2" presStyleCnt="0"/>
      <dgm:spPr/>
    </dgm:pt>
    <dgm:pt modelId="{612418A5-EB35-154D-959A-158467C97F64}" type="pres">
      <dgm:prSet presAssocID="{E771DC35-7029-FD4D-8A9B-601176A28015}" presName="accentRepeatNode" presStyleLbl="solidFgAcc1" presStyleIdx="1" presStyleCnt="6"/>
      <dgm:spPr/>
    </dgm:pt>
    <dgm:pt modelId="{AF166B02-C7A8-DC4D-B3EB-D74D095F61C8}" type="pres">
      <dgm:prSet presAssocID="{0C49AE82-E454-D547-98AF-4100E9008B73}" presName="text_3" presStyleLbl="node1" presStyleIdx="2" presStyleCnt="6">
        <dgm:presLayoutVars>
          <dgm:bulletEnabled val="1"/>
        </dgm:presLayoutVars>
      </dgm:prSet>
      <dgm:spPr/>
    </dgm:pt>
    <dgm:pt modelId="{DD43647C-F4CD-5048-AA89-A5500EBD75F3}" type="pres">
      <dgm:prSet presAssocID="{0C49AE82-E454-D547-98AF-4100E9008B73}" presName="accent_3" presStyleCnt="0"/>
      <dgm:spPr/>
    </dgm:pt>
    <dgm:pt modelId="{3435860A-34C4-1345-AE17-9448BC43389E}" type="pres">
      <dgm:prSet presAssocID="{0C49AE82-E454-D547-98AF-4100E9008B73}" presName="accentRepeatNode" presStyleLbl="solidFgAcc1" presStyleIdx="2" presStyleCnt="6"/>
      <dgm:spPr/>
    </dgm:pt>
    <dgm:pt modelId="{EBF46641-44FD-FC44-8823-47D579702828}" type="pres">
      <dgm:prSet presAssocID="{7C52EB06-EEFD-DC4C-952E-E2B9FEB0ABEE}" presName="text_4" presStyleLbl="node1" presStyleIdx="3" presStyleCnt="6">
        <dgm:presLayoutVars>
          <dgm:bulletEnabled val="1"/>
        </dgm:presLayoutVars>
      </dgm:prSet>
      <dgm:spPr/>
    </dgm:pt>
    <dgm:pt modelId="{E0132FAE-170C-CC48-B2E0-E96C4093E50D}" type="pres">
      <dgm:prSet presAssocID="{7C52EB06-EEFD-DC4C-952E-E2B9FEB0ABEE}" presName="accent_4" presStyleCnt="0"/>
      <dgm:spPr/>
    </dgm:pt>
    <dgm:pt modelId="{339E34EF-AC16-C549-87A8-BBB1382AAE16}" type="pres">
      <dgm:prSet presAssocID="{7C52EB06-EEFD-DC4C-952E-E2B9FEB0ABEE}" presName="accentRepeatNode" presStyleLbl="solidFgAcc1" presStyleIdx="3" presStyleCnt="6"/>
      <dgm:spPr/>
    </dgm:pt>
    <dgm:pt modelId="{54ACF777-72C5-B346-9F3D-3B5E79B39E48}" type="pres">
      <dgm:prSet presAssocID="{E03CCD1A-DBF8-F04E-9E30-7A047ED1373D}" presName="text_5" presStyleLbl="node1" presStyleIdx="4" presStyleCnt="6">
        <dgm:presLayoutVars>
          <dgm:bulletEnabled val="1"/>
        </dgm:presLayoutVars>
      </dgm:prSet>
      <dgm:spPr/>
    </dgm:pt>
    <dgm:pt modelId="{489D6C1A-6720-F247-93EE-E0A4986EF64F}" type="pres">
      <dgm:prSet presAssocID="{E03CCD1A-DBF8-F04E-9E30-7A047ED1373D}" presName="accent_5" presStyleCnt="0"/>
      <dgm:spPr/>
    </dgm:pt>
    <dgm:pt modelId="{CF62966F-07D9-164E-AAD2-26F49FC57C84}" type="pres">
      <dgm:prSet presAssocID="{E03CCD1A-DBF8-F04E-9E30-7A047ED1373D}" presName="accentRepeatNode" presStyleLbl="solidFgAcc1" presStyleIdx="4" presStyleCnt="6"/>
      <dgm:spPr/>
    </dgm:pt>
    <dgm:pt modelId="{A35B8CC9-D2B6-E14F-BEDD-48296E4C25D8}" type="pres">
      <dgm:prSet presAssocID="{645B0A4D-CAA0-0340-8F2F-A9931BD8F5CB}" presName="text_6" presStyleLbl="node1" presStyleIdx="5" presStyleCnt="6">
        <dgm:presLayoutVars>
          <dgm:bulletEnabled val="1"/>
        </dgm:presLayoutVars>
      </dgm:prSet>
      <dgm:spPr/>
    </dgm:pt>
    <dgm:pt modelId="{B550FFFC-0455-E046-9D3B-71F176F45791}" type="pres">
      <dgm:prSet presAssocID="{645B0A4D-CAA0-0340-8F2F-A9931BD8F5CB}" presName="accent_6" presStyleCnt="0"/>
      <dgm:spPr/>
    </dgm:pt>
    <dgm:pt modelId="{92351085-C14E-6E41-80C6-AF80DA42D7A7}" type="pres">
      <dgm:prSet presAssocID="{645B0A4D-CAA0-0340-8F2F-A9931BD8F5CB}" presName="accentRepeatNode" presStyleLbl="solidFgAcc1" presStyleIdx="5" presStyleCnt="6"/>
      <dgm:spPr/>
    </dgm:pt>
  </dgm:ptLst>
  <dgm:cxnLst>
    <dgm:cxn modelId="{40AB42A7-1A8F-0D46-8B75-A0740EA5DEAA}" type="presOf" srcId="{8548D0E1-D415-994B-B03D-C4AB505451C8}" destId="{8F2835FB-4D97-244D-BC29-86A34EE1134B}" srcOrd="0" destOrd="0" presId="urn:microsoft.com/office/officeart/2008/layout/VerticalCurvedList"/>
    <dgm:cxn modelId="{0E672038-DA20-B348-B122-198F69757FBA}" type="presOf" srcId="{7C52EB06-EEFD-DC4C-952E-E2B9FEB0ABEE}" destId="{EBF46641-44FD-FC44-8823-47D579702828}" srcOrd="0" destOrd="0" presId="urn:microsoft.com/office/officeart/2008/layout/VerticalCurvedList"/>
    <dgm:cxn modelId="{4513FC28-CB60-6A4C-825C-92E44A7B1008}" type="presOf" srcId="{7E6DA443-E0AC-8F45-9479-B0259A66B0D3}" destId="{BBDC93B4-DE25-7D44-A56E-3CA8DB9711FE}" srcOrd="0" destOrd="1" presId="urn:microsoft.com/office/officeart/2008/layout/VerticalCurvedList"/>
    <dgm:cxn modelId="{3D0F8E62-DADA-3C47-B319-165B2B5A083B}" type="presOf" srcId="{645B0A4D-CAA0-0340-8F2F-A9931BD8F5CB}" destId="{A35B8CC9-D2B6-E14F-BEDD-48296E4C25D8}" srcOrd="0" destOrd="0" presId="urn:microsoft.com/office/officeart/2008/layout/VerticalCurvedList"/>
    <dgm:cxn modelId="{CF2AB29A-4EC1-F647-887F-74E5492DE8C8}" type="presOf" srcId="{0C49AE82-E454-D547-98AF-4100E9008B73}" destId="{AF166B02-C7A8-DC4D-B3EB-D74D095F61C8}" srcOrd="0" destOrd="0" presId="urn:microsoft.com/office/officeart/2008/layout/VerticalCurvedList"/>
    <dgm:cxn modelId="{26E9F643-FEE2-0B4A-8869-E6F8A329EDA1}" srcId="{0C49AE82-E454-D547-98AF-4100E9008B73}" destId="{C2A89E4F-0034-A942-9A5A-2BD4A08DCF35}" srcOrd="0" destOrd="0" parTransId="{8A72E66D-1127-DF4A-8801-DD57E8A3B78F}" sibTransId="{C3D3E46B-0819-C441-A8C5-F66596C9821E}"/>
    <dgm:cxn modelId="{D0FC577A-1B44-6D4A-940D-6D1C93BCAEB2}" srcId="{7C52EB06-EEFD-DC4C-952E-E2B9FEB0ABEE}" destId="{62C8E0F3-76FE-FE42-A8B2-F912DF4F5544}" srcOrd="0" destOrd="0" parTransId="{B7C732DE-835F-A945-B47E-414930A371E2}" sibTransId="{1AABBC7D-868D-8645-8E79-AC9EBD70DE91}"/>
    <dgm:cxn modelId="{7BA23923-C5AC-9847-AAC7-82A5E4BDFD40}" srcId="{BC5D07F1-CB9F-4246-BEA0-F26954849030}" destId="{E771DC35-7029-FD4D-8A9B-601176A28015}" srcOrd="1" destOrd="0" parTransId="{277401E1-114E-764B-B150-812E3DE6D5B8}" sibTransId="{3E61A249-A0FB-684A-B8B6-9F243C6FDDE6}"/>
    <dgm:cxn modelId="{8A5F17EF-2F49-6D40-928E-FC2B065D4E53}" srcId="{E771DC35-7029-FD4D-8A9B-601176A28015}" destId="{DD9C2372-FE5E-D64A-A957-B30CA8D0DF16}" srcOrd="0" destOrd="0" parTransId="{45BF51F6-4865-D246-8ADF-4F6FBBA39670}" sibTransId="{D36FEFD4-287D-B944-9ACA-B72A7B2587A2}"/>
    <dgm:cxn modelId="{AEBF1FE7-B5B9-6645-B2CD-989C8F166F66}" srcId="{E03CCD1A-DBF8-F04E-9E30-7A047ED1373D}" destId="{B3229768-70EA-4C46-B418-968825BC397A}" srcOrd="0" destOrd="0" parTransId="{A9EBAC0B-F070-4748-B815-DE731443F603}" sibTransId="{3CE2D0E6-8B44-9E46-8236-18CE1A376D77}"/>
    <dgm:cxn modelId="{99965568-50F2-7A49-9961-EEEE3C3AFA00}" type="presOf" srcId="{BC5D07F1-CB9F-4246-BEA0-F26954849030}" destId="{F20F86EE-2AC9-744D-9E0F-0C27C59F00CC}" srcOrd="0" destOrd="0" presId="urn:microsoft.com/office/officeart/2008/layout/VerticalCurvedList"/>
    <dgm:cxn modelId="{23745B26-FF9E-2147-81CD-2CED56590835}" type="presOf" srcId="{B3229768-70EA-4C46-B418-968825BC397A}" destId="{54ACF777-72C5-B346-9F3D-3B5E79B39E48}" srcOrd="0" destOrd="1" presId="urn:microsoft.com/office/officeart/2008/layout/VerticalCurvedList"/>
    <dgm:cxn modelId="{91FD14FD-FB04-9143-A4BD-37011DF875D8}" type="presOf" srcId="{E771DC35-7029-FD4D-8A9B-601176A28015}" destId="{2644CC3C-A9F2-8C46-B75B-D0306817695B}" srcOrd="0" destOrd="0" presId="urn:microsoft.com/office/officeart/2008/layout/VerticalCurvedList"/>
    <dgm:cxn modelId="{B9BE4301-6AC2-1C4B-866B-2A8876EBC35D}" srcId="{BC5D07F1-CB9F-4246-BEA0-F26954849030}" destId="{0C49AE82-E454-D547-98AF-4100E9008B73}" srcOrd="2" destOrd="0" parTransId="{DCBB7406-1BB2-5D4F-9100-74847CD21657}" sibTransId="{874DB70E-1975-E04E-BC5C-D615C9BB3DF6}"/>
    <dgm:cxn modelId="{41D0D214-CC34-B740-8CB2-2CEE8527335A}" srcId="{BC5D07F1-CB9F-4246-BEA0-F26954849030}" destId="{645B0A4D-CAA0-0340-8F2F-A9931BD8F5CB}" srcOrd="5" destOrd="0" parTransId="{B0B4B4AC-7B8F-9347-8BD6-12A86A0563CC}" sibTransId="{ADBE880A-84B4-604C-AE82-F61B35D5EB1E}"/>
    <dgm:cxn modelId="{E510CA82-9963-0B46-BB4C-0F260F54A4CD}" type="presOf" srcId="{E03CCD1A-DBF8-F04E-9E30-7A047ED1373D}" destId="{54ACF777-72C5-B346-9F3D-3B5E79B39E48}" srcOrd="0" destOrd="0" presId="urn:microsoft.com/office/officeart/2008/layout/VerticalCurvedList"/>
    <dgm:cxn modelId="{8C0EEA4D-0533-D741-BBEB-BE1479B59A9F}" srcId="{645B0A4D-CAA0-0340-8F2F-A9931BD8F5CB}" destId="{81D6E278-8BCB-0942-BA3F-BB56E61C9FE4}" srcOrd="0" destOrd="0" parTransId="{21FDB902-0EF6-7E4F-8DCF-BA39FBB798DB}" sibTransId="{FC24B04C-BB71-4145-BBE8-407C7BD4B823}"/>
    <dgm:cxn modelId="{6CACD1FA-AFB9-734D-94DF-581D3E287327}" srcId="{B92728A7-9893-7F4E-AB77-E67F2F710B17}" destId="{7E6DA443-E0AC-8F45-9479-B0259A66B0D3}" srcOrd="0" destOrd="0" parTransId="{E10A97DB-6A47-4C40-8BFF-FBDFD530135B}" sibTransId="{8548D0E1-D415-994B-B03D-C4AB505451C8}"/>
    <dgm:cxn modelId="{BCBB1B4B-D7E7-8643-8A8C-2087FBD07539}" type="presOf" srcId="{62C8E0F3-76FE-FE42-A8B2-F912DF4F5544}" destId="{EBF46641-44FD-FC44-8823-47D579702828}" srcOrd="0" destOrd="1" presId="urn:microsoft.com/office/officeart/2008/layout/VerticalCurvedList"/>
    <dgm:cxn modelId="{99369F5B-081A-F14F-BE99-FAEE3363C5C1}" type="presOf" srcId="{C2A89E4F-0034-A942-9A5A-2BD4A08DCF35}" destId="{AF166B02-C7A8-DC4D-B3EB-D74D095F61C8}" srcOrd="0" destOrd="1" presId="urn:microsoft.com/office/officeart/2008/layout/VerticalCurvedList"/>
    <dgm:cxn modelId="{BA82CC06-D3F5-3649-9D1E-13D482DB2EAE}" srcId="{BC5D07F1-CB9F-4246-BEA0-F26954849030}" destId="{E03CCD1A-DBF8-F04E-9E30-7A047ED1373D}" srcOrd="4" destOrd="0" parTransId="{95D83A92-BE6B-6341-9072-E3C23A841E6A}" sibTransId="{5C13E2CB-050E-214E-83C3-FED2D61393B9}"/>
    <dgm:cxn modelId="{187E746F-D66A-A242-B34C-9CF6214F6C1E}" srcId="{BC5D07F1-CB9F-4246-BEA0-F26954849030}" destId="{B92728A7-9893-7F4E-AB77-E67F2F710B17}" srcOrd="0" destOrd="0" parTransId="{F8B9A35A-91F5-1D4A-9531-135578879FB6}" sibTransId="{7A22E08F-F93E-5A42-9652-59D5B0298B81}"/>
    <dgm:cxn modelId="{032E8ACF-12FB-634E-AC45-8469C32D88C2}" type="presOf" srcId="{81D6E278-8BCB-0942-BA3F-BB56E61C9FE4}" destId="{A35B8CC9-D2B6-E14F-BEDD-48296E4C25D8}" srcOrd="0" destOrd="1" presId="urn:microsoft.com/office/officeart/2008/layout/VerticalCurvedList"/>
    <dgm:cxn modelId="{D659DA7B-4B47-8A4C-81E9-8EEF56E66315}" type="presOf" srcId="{B92728A7-9893-7F4E-AB77-E67F2F710B17}" destId="{BBDC93B4-DE25-7D44-A56E-3CA8DB9711FE}" srcOrd="0" destOrd="0" presId="urn:microsoft.com/office/officeart/2008/layout/VerticalCurvedList"/>
    <dgm:cxn modelId="{E6181195-EA70-FD4B-88E9-09495AE3A686}" type="presOf" srcId="{DD9C2372-FE5E-D64A-A957-B30CA8D0DF16}" destId="{2644CC3C-A9F2-8C46-B75B-D0306817695B}" srcOrd="0" destOrd="1" presId="urn:microsoft.com/office/officeart/2008/layout/VerticalCurvedList"/>
    <dgm:cxn modelId="{9C04DF06-C51D-CA4A-8AE5-8F276DB8F4A2}" srcId="{BC5D07F1-CB9F-4246-BEA0-F26954849030}" destId="{7C52EB06-EEFD-DC4C-952E-E2B9FEB0ABEE}" srcOrd="3" destOrd="0" parTransId="{52AE9B7B-3232-0541-AFFD-8F3194B259E1}" sibTransId="{64D1603A-53CC-B541-8FDF-16D4DB3AA141}"/>
    <dgm:cxn modelId="{18D0E281-750B-D640-9582-32314F46B636}" type="presParOf" srcId="{F20F86EE-2AC9-744D-9E0F-0C27C59F00CC}" destId="{57A2821E-47C0-6B4D-BDF2-8677185937D6}" srcOrd="0" destOrd="0" presId="urn:microsoft.com/office/officeart/2008/layout/VerticalCurvedList"/>
    <dgm:cxn modelId="{E958B684-C867-1F42-BB3A-A8EA242C5FAB}" type="presParOf" srcId="{57A2821E-47C0-6B4D-BDF2-8677185937D6}" destId="{6A044DEF-CEB6-C64B-BA9E-6D72C6DE360A}" srcOrd="0" destOrd="0" presId="urn:microsoft.com/office/officeart/2008/layout/VerticalCurvedList"/>
    <dgm:cxn modelId="{B4858057-1C46-FC4F-B079-8A73EDF1C9BE}" type="presParOf" srcId="{6A044DEF-CEB6-C64B-BA9E-6D72C6DE360A}" destId="{7623707C-E6CC-1847-94A3-F8D479DD4B9C}" srcOrd="0" destOrd="0" presId="urn:microsoft.com/office/officeart/2008/layout/VerticalCurvedList"/>
    <dgm:cxn modelId="{B0FD3156-BD20-4F4C-91BA-632D49CDEEF5}" type="presParOf" srcId="{6A044DEF-CEB6-C64B-BA9E-6D72C6DE360A}" destId="{8F2835FB-4D97-244D-BC29-86A34EE1134B}" srcOrd="1" destOrd="0" presId="urn:microsoft.com/office/officeart/2008/layout/VerticalCurvedList"/>
    <dgm:cxn modelId="{9A66DDCC-C7ED-5E45-9ADB-285699C4FEC5}" type="presParOf" srcId="{6A044DEF-CEB6-C64B-BA9E-6D72C6DE360A}" destId="{4E60F00C-9533-9F4B-B353-88CBDB74B972}" srcOrd="2" destOrd="0" presId="urn:microsoft.com/office/officeart/2008/layout/VerticalCurvedList"/>
    <dgm:cxn modelId="{377A8B64-085A-2A4B-9249-ED242B93821C}" type="presParOf" srcId="{6A044DEF-CEB6-C64B-BA9E-6D72C6DE360A}" destId="{3293A352-ECEC-0745-B400-716D3BEF11FF}" srcOrd="3" destOrd="0" presId="urn:microsoft.com/office/officeart/2008/layout/VerticalCurvedList"/>
    <dgm:cxn modelId="{988A5D68-DEA7-6F48-BC76-7FBB742ECF9E}" type="presParOf" srcId="{57A2821E-47C0-6B4D-BDF2-8677185937D6}" destId="{BBDC93B4-DE25-7D44-A56E-3CA8DB9711FE}" srcOrd="1" destOrd="0" presId="urn:microsoft.com/office/officeart/2008/layout/VerticalCurvedList"/>
    <dgm:cxn modelId="{D2FC6122-B961-0349-8F8B-C28326003A13}" type="presParOf" srcId="{57A2821E-47C0-6B4D-BDF2-8677185937D6}" destId="{194CA602-2CC4-4B40-969B-0CF8EB243B35}" srcOrd="2" destOrd="0" presId="urn:microsoft.com/office/officeart/2008/layout/VerticalCurvedList"/>
    <dgm:cxn modelId="{F64CEDBE-6045-6C4E-8321-80362C6BA78E}" type="presParOf" srcId="{194CA602-2CC4-4B40-969B-0CF8EB243B35}" destId="{0D42090F-A63C-5445-A8C2-3F96CC220C91}" srcOrd="0" destOrd="0" presId="urn:microsoft.com/office/officeart/2008/layout/VerticalCurvedList"/>
    <dgm:cxn modelId="{08F737EF-A43C-C746-B163-2BDC643E2AC8}" type="presParOf" srcId="{57A2821E-47C0-6B4D-BDF2-8677185937D6}" destId="{2644CC3C-A9F2-8C46-B75B-D0306817695B}" srcOrd="3" destOrd="0" presId="urn:microsoft.com/office/officeart/2008/layout/VerticalCurvedList"/>
    <dgm:cxn modelId="{A9A3EA6F-EAD0-2943-BC16-E5AA2F8082D0}" type="presParOf" srcId="{57A2821E-47C0-6B4D-BDF2-8677185937D6}" destId="{8FE5EE6C-45E5-4A46-939D-B04059613FD6}" srcOrd="4" destOrd="0" presId="urn:microsoft.com/office/officeart/2008/layout/VerticalCurvedList"/>
    <dgm:cxn modelId="{D0D60137-7B23-F74B-B2C5-AE9F0B4F0C43}" type="presParOf" srcId="{8FE5EE6C-45E5-4A46-939D-B04059613FD6}" destId="{612418A5-EB35-154D-959A-158467C97F64}" srcOrd="0" destOrd="0" presId="urn:microsoft.com/office/officeart/2008/layout/VerticalCurvedList"/>
    <dgm:cxn modelId="{A9A51B5D-4018-E04A-9170-4FE1C4BC37FC}" type="presParOf" srcId="{57A2821E-47C0-6B4D-BDF2-8677185937D6}" destId="{AF166B02-C7A8-DC4D-B3EB-D74D095F61C8}" srcOrd="5" destOrd="0" presId="urn:microsoft.com/office/officeart/2008/layout/VerticalCurvedList"/>
    <dgm:cxn modelId="{DE648F78-A03F-2246-B16D-93E17A2DCE1E}" type="presParOf" srcId="{57A2821E-47C0-6B4D-BDF2-8677185937D6}" destId="{DD43647C-F4CD-5048-AA89-A5500EBD75F3}" srcOrd="6" destOrd="0" presId="urn:microsoft.com/office/officeart/2008/layout/VerticalCurvedList"/>
    <dgm:cxn modelId="{261A6E32-8451-B741-9353-17368810D6A0}" type="presParOf" srcId="{DD43647C-F4CD-5048-AA89-A5500EBD75F3}" destId="{3435860A-34C4-1345-AE17-9448BC43389E}" srcOrd="0" destOrd="0" presId="urn:microsoft.com/office/officeart/2008/layout/VerticalCurvedList"/>
    <dgm:cxn modelId="{6A6AEB5C-0D99-D84E-8A6E-1B32B4774AA0}" type="presParOf" srcId="{57A2821E-47C0-6B4D-BDF2-8677185937D6}" destId="{EBF46641-44FD-FC44-8823-47D579702828}" srcOrd="7" destOrd="0" presId="urn:microsoft.com/office/officeart/2008/layout/VerticalCurvedList"/>
    <dgm:cxn modelId="{DB70A65A-31B4-A047-A932-7599EAA6FA3D}" type="presParOf" srcId="{57A2821E-47C0-6B4D-BDF2-8677185937D6}" destId="{E0132FAE-170C-CC48-B2E0-E96C4093E50D}" srcOrd="8" destOrd="0" presId="urn:microsoft.com/office/officeart/2008/layout/VerticalCurvedList"/>
    <dgm:cxn modelId="{319BD1F4-1E7C-3046-AD05-34AF02EF15A1}" type="presParOf" srcId="{E0132FAE-170C-CC48-B2E0-E96C4093E50D}" destId="{339E34EF-AC16-C549-87A8-BBB1382AAE16}" srcOrd="0" destOrd="0" presId="urn:microsoft.com/office/officeart/2008/layout/VerticalCurvedList"/>
    <dgm:cxn modelId="{E21F401E-040D-0E46-BEBD-5F5FC171BB83}" type="presParOf" srcId="{57A2821E-47C0-6B4D-BDF2-8677185937D6}" destId="{54ACF777-72C5-B346-9F3D-3B5E79B39E48}" srcOrd="9" destOrd="0" presId="urn:microsoft.com/office/officeart/2008/layout/VerticalCurvedList"/>
    <dgm:cxn modelId="{415B005A-BB81-764B-BE2D-EFB371159303}" type="presParOf" srcId="{57A2821E-47C0-6B4D-BDF2-8677185937D6}" destId="{489D6C1A-6720-F247-93EE-E0A4986EF64F}" srcOrd="10" destOrd="0" presId="urn:microsoft.com/office/officeart/2008/layout/VerticalCurvedList"/>
    <dgm:cxn modelId="{CEDB1A97-0D90-AC4C-9400-D848CEF499D1}" type="presParOf" srcId="{489D6C1A-6720-F247-93EE-E0A4986EF64F}" destId="{CF62966F-07D9-164E-AAD2-26F49FC57C84}" srcOrd="0" destOrd="0" presId="urn:microsoft.com/office/officeart/2008/layout/VerticalCurvedList"/>
    <dgm:cxn modelId="{F7DA6491-0154-B445-A1FF-CBE19796E874}" type="presParOf" srcId="{57A2821E-47C0-6B4D-BDF2-8677185937D6}" destId="{A35B8CC9-D2B6-E14F-BEDD-48296E4C25D8}" srcOrd="11" destOrd="0" presId="urn:microsoft.com/office/officeart/2008/layout/VerticalCurvedList"/>
    <dgm:cxn modelId="{7C4EA129-4ED2-3F4B-AB2D-810FED7512C6}" type="presParOf" srcId="{57A2821E-47C0-6B4D-BDF2-8677185937D6}" destId="{B550FFFC-0455-E046-9D3B-71F176F45791}" srcOrd="12" destOrd="0" presId="urn:microsoft.com/office/officeart/2008/layout/VerticalCurvedList"/>
    <dgm:cxn modelId="{EA4A57F7-2811-5A45-B743-ADE189D6878D}" type="presParOf" srcId="{B550FFFC-0455-E046-9D3B-71F176F45791}" destId="{92351085-C14E-6E41-80C6-AF80DA42D7A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504560C-28DF-F948-A0AA-113D2FA1733D}" type="doc">
      <dgm:prSet loTypeId="urn:microsoft.com/office/officeart/2005/8/layout/bProcess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0A1369B-6AC9-AE4E-8299-F25B7514D3AD}">
      <dgm:prSet custT="1"/>
      <dgm:spPr/>
      <dgm:t>
        <a:bodyPr/>
        <a:lstStyle/>
        <a:p>
          <a:pPr rtl="0"/>
          <a:r>
            <a:rPr lang="es-ES" sz="1400" b="1" smtClean="0"/>
            <a:t>Peleas</a:t>
          </a:r>
          <a:endParaRPr lang="es-ES" sz="1400" b="1"/>
        </a:p>
      </dgm:t>
    </dgm:pt>
    <dgm:pt modelId="{4541BBF7-495A-D84B-BE6F-ED94CA1ECC5C}" type="parTrans" cxnId="{431738A6-BD13-0843-8129-FFF8F8114B69}">
      <dgm:prSet/>
      <dgm:spPr/>
      <dgm:t>
        <a:bodyPr/>
        <a:lstStyle/>
        <a:p>
          <a:endParaRPr lang="es-ES"/>
        </a:p>
      </dgm:t>
    </dgm:pt>
    <dgm:pt modelId="{05E95A0F-E5E3-CA4A-A82B-1FC23D16429D}" type="sibTrans" cxnId="{431738A6-BD13-0843-8129-FFF8F8114B69}">
      <dgm:prSet/>
      <dgm:spPr/>
      <dgm:t>
        <a:bodyPr/>
        <a:lstStyle/>
        <a:p>
          <a:endParaRPr lang="es-ES"/>
        </a:p>
      </dgm:t>
    </dgm:pt>
    <dgm:pt modelId="{B07C46CB-4D00-C149-A839-204AE6C54F8E}">
      <dgm:prSet custT="1"/>
      <dgm:spPr/>
      <dgm:t>
        <a:bodyPr/>
        <a:lstStyle/>
        <a:p>
          <a:pPr rtl="0"/>
          <a:r>
            <a:rPr lang="es-ES" sz="1400" b="1" smtClean="0"/>
            <a:t>Embromar</a:t>
          </a:r>
          <a:endParaRPr lang="es-ES" sz="1400" b="1"/>
        </a:p>
      </dgm:t>
    </dgm:pt>
    <dgm:pt modelId="{D42BA8FE-53B2-444F-87BA-BAB9A417F022}" type="parTrans" cxnId="{2A23841A-127F-1648-82CD-E6CD81C772F6}">
      <dgm:prSet/>
      <dgm:spPr/>
      <dgm:t>
        <a:bodyPr/>
        <a:lstStyle/>
        <a:p>
          <a:endParaRPr lang="es-ES"/>
        </a:p>
      </dgm:t>
    </dgm:pt>
    <dgm:pt modelId="{FFBD6F88-1CDD-6546-9D83-FC6049FE2CC5}" type="sibTrans" cxnId="{2A23841A-127F-1648-82CD-E6CD81C772F6}">
      <dgm:prSet/>
      <dgm:spPr/>
      <dgm:t>
        <a:bodyPr/>
        <a:lstStyle/>
        <a:p>
          <a:endParaRPr lang="es-ES"/>
        </a:p>
      </dgm:t>
    </dgm:pt>
    <dgm:pt modelId="{3FC451E3-7E72-1A40-9A7C-59CF3D39752D}">
      <dgm:prSet custT="1"/>
      <dgm:spPr/>
      <dgm:t>
        <a:bodyPr/>
        <a:lstStyle/>
        <a:p>
          <a:pPr rtl="0"/>
          <a:r>
            <a:rPr lang="es-ES" sz="1400" b="1" smtClean="0"/>
            <a:t>Burlarse</a:t>
          </a:r>
          <a:endParaRPr lang="es-ES" sz="1400" b="1"/>
        </a:p>
      </dgm:t>
    </dgm:pt>
    <dgm:pt modelId="{32E0557A-6896-E143-ADF1-3736773290EB}" type="parTrans" cxnId="{A1EAB4F9-53F7-E745-A231-968DBD81B542}">
      <dgm:prSet/>
      <dgm:spPr/>
      <dgm:t>
        <a:bodyPr/>
        <a:lstStyle/>
        <a:p>
          <a:endParaRPr lang="es-ES"/>
        </a:p>
      </dgm:t>
    </dgm:pt>
    <dgm:pt modelId="{A1AE1F5A-1837-9146-A079-8046698069E9}" type="sibTrans" cxnId="{A1EAB4F9-53F7-E745-A231-968DBD81B542}">
      <dgm:prSet/>
      <dgm:spPr/>
      <dgm:t>
        <a:bodyPr/>
        <a:lstStyle/>
        <a:p>
          <a:endParaRPr lang="es-ES"/>
        </a:p>
      </dgm:t>
    </dgm:pt>
    <dgm:pt modelId="{D83132AE-EC03-0147-8BA0-9AE8DF94C091}">
      <dgm:prSet custT="1"/>
      <dgm:spPr/>
      <dgm:t>
        <a:bodyPr/>
        <a:lstStyle/>
        <a:p>
          <a:pPr rtl="0"/>
          <a:r>
            <a:rPr lang="es-ES" sz="1100" b="1" dirty="0" err="1" smtClean="0"/>
            <a:t>Quemeimportismo</a:t>
          </a:r>
          <a:endParaRPr lang="es-ES" sz="1100" b="1" dirty="0"/>
        </a:p>
      </dgm:t>
    </dgm:pt>
    <dgm:pt modelId="{55E16A75-908A-7A4C-B068-28195C3F9F80}" type="parTrans" cxnId="{4F76EB09-64CA-B448-B803-5043C1B3F134}">
      <dgm:prSet/>
      <dgm:spPr/>
      <dgm:t>
        <a:bodyPr/>
        <a:lstStyle/>
        <a:p>
          <a:endParaRPr lang="es-ES"/>
        </a:p>
      </dgm:t>
    </dgm:pt>
    <dgm:pt modelId="{224A51A3-7249-FE49-9E56-1E92863AABEA}" type="sibTrans" cxnId="{4F76EB09-64CA-B448-B803-5043C1B3F134}">
      <dgm:prSet/>
      <dgm:spPr/>
      <dgm:t>
        <a:bodyPr/>
        <a:lstStyle/>
        <a:p>
          <a:endParaRPr lang="es-ES"/>
        </a:p>
      </dgm:t>
    </dgm:pt>
    <dgm:pt modelId="{6C8687AC-0A42-3A49-8914-3EC7690B13F1}">
      <dgm:prSet custT="1"/>
      <dgm:spPr/>
      <dgm:t>
        <a:bodyPr/>
        <a:lstStyle/>
        <a:p>
          <a:pPr rtl="0"/>
          <a:r>
            <a:rPr lang="es-ES" sz="1400" b="1" dirty="0" smtClean="0"/>
            <a:t>Imitación</a:t>
          </a:r>
          <a:endParaRPr lang="es-ES" sz="1400" b="1" dirty="0"/>
        </a:p>
      </dgm:t>
    </dgm:pt>
    <dgm:pt modelId="{F24A3518-C931-B74E-97F1-C26476E6508A}" type="parTrans" cxnId="{097DE8AA-D405-5549-A290-76D98DBEBAB9}">
      <dgm:prSet/>
      <dgm:spPr/>
      <dgm:t>
        <a:bodyPr/>
        <a:lstStyle/>
        <a:p>
          <a:endParaRPr lang="es-ES"/>
        </a:p>
      </dgm:t>
    </dgm:pt>
    <dgm:pt modelId="{97EC4227-D9FE-024C-A782-0B92BBE3EE4B}" type="sibTrans" cxnId="{097DE8AA-D405-5549-A290-76D98DBEBAB9}">
      <dgm:prSet/>
      <dgm:spPr/>
      <dgm:t>
        <a:bodyPr/>
        <a:lstStyle/>
        <a:p>
          <a:endParaRPr lang="es-ES"/>
        </a:p>
      </dgm:t>
    </dgm:pt>
    <dgm:pt modelId="{65D0F3E3-A940-F34B-8F38-96B3EF164D47}">
      <dgm:prSet custT="1"/>
      <dgm:spPr/>
      <dgm:t>
        <a:bodyPr/>
        <a:lstStyle/>
        <a:p>
          <a:pPr rtl="0"/>
          <a:r>
            <a:rPr lang="es-ES" sz="1400" b="1" smtClean="0"/>
            <a:t>Enfado</a:t>
          </a:r>
          <a:endParaRPr lang="es-ES" sz="1400" b="1"/>
        </a:p>
      </dgm:t>
    </dgm:pt>
    <dgm:pt modelId="{4008F433-4BCB-BD42-B520-169B4F9FC86E}" type="parTrans" cxnId="{51B5CFA1-04E3-CF42-A43D-E32E5895D3AF}">
      <dgm:prSet/>
      <dgm:spPr/>
      <dgm:t>
        <a:bodyPr/>
        <a:lstStyle/>
        <a:p>
          <a:endParaRPr lang="es-ES"/>
        </a:p>
      </dgm:t>
    </dgm:pt>
    <dgm:pt modelId="{B52D10AA-4516-A448-A952-43426798C6A0}" type="sibTrans" cxnId="{51B5CFA1-04E3-CF42-A43D-E32E5895D3AF}">
      <dgm:prSet/>
      <dgm:spPr/>
      <dgm:t>
        <a:bodyPr/>
        <a:lstStyle/>
        <a:p>
          <a:endParaRPr lang="es-ES"/>
        </a:p>
      </dgm:t>
    </dgm:pt>
    <dgm:pt modelId="{37535722-B8C0-E94F-AAAE-5448C1447DCC}">
      <dgm:prSet custT="1"/>
      <dgm:spPr/>
      <dgm:t>
        <a:bodyPr/>
        <a:lstStyle/>
        <a:p>
          <a:pPr rtl="0"/>
          <a:r>
            <a:rPr lang="es-ES" sz="1400" b="1" smtClean="0"/>
            <a:t>Enojo</a:t>
          </a:r>
          <a:endParaRPr lang="es-ES" sz="1400" b="1"/>
        </a:p>
      </dgm:t>
    </dgm:pt>
    <dgm:pt modelId="{063347D0-5669-024C-9AE7-B01083B84951}" type="parTrans" cxnId="{9CD11A51-B3BB-4B49-91F9-FD2E7B4CD28F}">
      <dgm:prSet/>
      <dgm:spPr/>
      <dgm:t>
        <a:bodyPr/>
        <a:lstStyle/>
        <a:p>
          <a:endParaRPr lang="es-ES"/>
        </a:p>
      </dgm:t>
    </dgm:pt>
    <dgm:pt modelId="{DE327AD8-0407-5C40-8BEC-6A33580ED6C1}" type="sibTrans" cxnId="{9CD11A51-B3BB-4B49-91F9-FD2E7B4CD28F}">
      <dgm:prSet/>
      <dgm:spPr/>
      <dgm:t>
        <a:bodyPr/>
        <a:lstStyle/>
        <a:p>
          <a:endParaRPr lang="es-ES"/>
        </a:p>
      </dgm:t>
    </dgm:pt>
    <dgm:pt modelId="{64338658-0841-BD44-9958-EE454C5DCC76}">
      <dgm:prSet custT="1"/>
      <dgm:spPr/>
      <dgm:t>
        <a:bodyPr/>
        <a:lstStyle/>
        <a:p>
          <a:pPr rtl="0"/>
          <a:r>
            <a:rPr lang="es-ES" sz="1400" b="1" smtClean="0"/>
            <a:t>Adaptación</a:t>
          </a:r>
          <a:endParaRPr lang="es-ES" sz="1400" b="1"/>
        </a:p>
      </dgm:t>
    </dgm:pt>
    <dgm:pt modelId="{CAA61E92-E68B-D545-943F-5FD3C11CDDDF}" type="parTrans" cxnId="{2E655C06-6DA0-B741-B020-2BF60521DDDC}">
      <dgm:prSet/>
      <dgm:spPr/>
      <dgm:t>
        <a:bodyPr/>
        <a:lstStyle/>
        <a:p>
          <a:endParaRPr lang="es-ES"/>
        </a:p>
      </dgm:t>
    </dgm:pt>
    <dgm:pt modelId="{79AAFBE6-A387-6A42-A03C-FF80274499C0}" type="sibTrans" cxnId="{2E655C06-6DA0-B741-B020-2BF60521DDDC}">
      <dgm:prSet/>
      <dgm:spPr/>
      <dgm:t>
        <a:bodyPr/>
        <a:lstStyle/>
        <a:p>
          <a:endParaRPr lang="es-ES"/>
        </a:p>
      </dgm:t>
    </dgm:pt>
    <dgm:pt modelId="{AFF5B80E-1CCE-7641-B342-1027527CE4E5}">
      <dgm:prSet custT="1"/>
      <dgm:spPr/>
      <dgm:t>
        <a:bodyPr/>
        <a:lstStyle/>
        <a:p>
          <a:pPr rtl="0"/>
          <a:r>
            <a:rPr lang="es-ES" sz="1400" b="1" smtClean="0"/>
            <a:t>Atrapar</a:t>
          </a:r>
          <a:endParaRPr lang="es-ES" sz="1400" b="1"/>
        </a:p>
      </dgm:t>
    </dgm:pt>
    <dgm:pt modelId="{29A839D1-F380-5B42-9810-D549289287AB}" type="parTrans" cxnId="{41FA2349-4F85-BE44-8479-A5D51F65C06C}">
      <dgm:prSet/>
      <dgm:spPr/>
      <dgm:t>
        <a:bodyPr/>
        <a:lstStyle/>
        <a:p>
          <a:endParaRPr lang="es-ES"/>
        </a:p>
      </dgm:t>
    </dgm:pt>
    <dgm:pt modelId="{73FEA63C-0BA6-2948-8C37-D2B2AEA32250}" type="sibTrans" cxnId="{41FA2349-4F85-BE44-8479-A5D51F65C06C}">
      <dgm:prSet/>
      <dgm:spPr/>
      <dgm:t>
        <a:bodyPr/>
        <a:lstStyle/>
        <a:p>
          <a:endParaRPr lang="es-ES"/>
        </a:p>
      </dgm:t>
    </dgm:pt>
    <dgm:pt modelId="{010140DE-1BBA-AD40-BFA5-3041F2B76D69}">
      <dgm:prSet custT="1"/>
      <dgm:spPr/>
      <dgm:t>
        <a:bodyPr/>
        <a:lstStyle/>
        <a:p>
          <a:pPr rtl="0"/>
          <a:r>
            <a:rPr lang="es-ES" sz="1400" b="1" dirty="0" smtClean="0"/>
            <a:t>Engaño</a:t>
          </a:r>
          <a:endParaRPr lang="es-ES" sz="1400" b="1" dirty="0"/>
        </a:p>
      </dgm:t>
    </dgm:pt>
    <dgm:pt modelId="{3A968FEB-C49A-8D41-BA56-1335F36640F1}" type="parTrans" cxnId="{E7680A83-3B6C-684D-80C6-1A11F2683982}">
      <dgm:prSet/>
      <dgm:spPr/>
      <dgm:t>
        <a:bodyPr/>
        <a:lstStyle/>
        <a:p>
          <a:endParaRPr lang="es-ES"/>
        </a:p>
      </dgm:t>
    </dgm:pt>
    <dgm:pt modelId="{2E4FEA14-EA6A-2F4E-B59F-97D1AB2BA26A}" type="sibTrans" cxnId="{E7680A83-3B6C-684D-80C6-1A11F2683982}">
      <dgm:prSet/>
      <dgm:spPr/>
      <dgm:t>
        <a:bodyPr/>
        <a:lstStyle/>
        <a:p>
          <a:endParaRPr lang="es-ES"/>
        </a:p>
      </dgm:t>
    </dgm:pt>
    <dgm:pt modelId="{179316F2-44AE-694B-97F9-94895344C05B}">
      <dgm:prSet custT="1"/>
      <dgm:spPr/>
      <dgm:t>
        <a:bodyPr/>
        <a:lstStyle/>
        <a:p>
          <a:pPr rtl="0"/>
          <a:r>
            <a:rPr lang="es-ES" sz="1400" b="1" smtClean="0"/>
            <a:t>Imitación</a:t>
          </a:r>
          <a:endParaRPr lang="es-ES" sz="1400" b="1"/>
        </a:p>
      </dgm:t>
    </dgm:pt>
    <dgm:pt modelId="{D57D82B1-8500-3944-9C52-4FCC6201588C}" type="parTrans" cxnId="{E38CB388-D0A3-F842-9FC5-C2A2BC8C3BE6}">
      <dgm:prSet/>
      <dgm:spPr/>
      <dgm:t>
        <a:bodyPr/>
        <a:lstStyle/>
        <a:p>
          <a:endParaRPr lang="es-ES"/>
        </a:p>
      </dgm:t>
    </dgm:pt>
    <dgm:pt modelId="{1E8A9BE9-71CB-524A-946E-76B81039BD15}" type="sibTrans" cxnId="{E38CB388-D0A3-F842-9FC5-C2A2BC8C3BE6}">
      <dgm:prSet/>
      <dgm:spPr/>
      <dgm:t>
        <a:bodyPr/>
        <a:lstStyle/>
        <a:p>
          <a:endParaRPr lang="es-ES"/>
        </a:p>
      </dgm:t>
    </dgm:pt>
    <dgm:pt modelId="{54F6E599-3420-4B49-968C-8C255807E7D3}">
      <dgm:prSet custT="1"/>
      <dgm:spPr/>
      <dgm:t>
        <a:bodyPr/>
        <a:lstStyle/>
        <a:p>
          <a:pPr rtl="0"/>
          <a:r>
            <a:rPr lang="es-ES" sz="1400" b="1" smtClean="0"/>
            <a:t>Paciencia</a:t>
          </a:r>
          <a:endParaRPr lang="es-ES" sz="1400" b="1"/>
        </a:p>
      </dgm:t>
    </dgm:pt>
    <dgm:pt modelId="{FACE62CE-D305-B14F-B938-C3CF56479229}" type="parTrans" cxnId="{39ED5429-A48F-034C-94AE-D67CAA6AF2D1}">
      <dgm:prSet/>
      <dgm:spPr/>
      <dgm:t>
        <a:bodyPr/>
        <a:lstStyle/>
        <a:p>
          <a:endParaRPr lang="es-ES"/>
        </a:p>
      </dgm:t>
    </dgm:pt>
    <dgm:pt modelId="{A7EF1F4F-2880-B641-85EE-ED638DFFC235}" type="sibTrans" cxnId="{39ED5429-A48F-034C-94AE-D67CAA6AF2D1}">
      <dgm:prSet/>
      <dgm:spPr/>
      <dgm:t>
        <a:bodyPr/>
        <a:lstStyle/>
        <a:p>
          <a:endParaRPr lang="es-ES"/>
        </a:p>
      </dgm:t>
    </dgm:pt>
    <dgm:pt modelId="{EA0FFFE6-B651-D041-A4E2-8F38BA1494D3}">
      <dgm:prSet custT="1"/>
      <dgm:spPr/>
      <dgm:t>
        <a:bodyPr/>
        <a:lstStyle/>
        <a:p>
          <a:pPr rtl="0"/>
          <a:r>
            <a:rPr lang="es-ES" sz="1400" b="1" dirty="0" err="1" smtClean="0"/>
            <a:t>Inistencia</a:t>
          </a:r>
          <a:endParaRPr lang="es-ES" sz="1400" b="1" dirty="0"/>
        </a:p>
      </dgm:t>
    </dgm:pt>
    <dgm:pt modelId="{C4EBDD08-0125-334C-B337-7E12B3D08A63}" type="parTrans" cxnId="{E78AB96C-AAD8-6243-8C6B-DB560AC6C831}">
      <dgm:prSet/>
      <dgm:spPr/>
      <dgm:t>
        <a:bodyPr/>
        <a:lstStyle/>
        <a:p>
          <a:endParaRPr lang="es-ES"/>
        </a:p>
      </dgm:t>
    </dgm:pt>
    <dgm:pt modelId="{0A67A1FC-54E0-3D40-A58F-430042F2A14F}" type="sibTrans" cxnId="{E78AB96C-AAD8-6243-8C6B-DB560AC6C831}">
      <dgm:prSet/>
      <dgm:spPr/>
      <dgm:t>
        <a:bodyPr/>
        <a:lstStyle/>
        <a:p>
          <a:endParaRPr lang="es-ES"/>
        </a:p>
      </dgm:t>
    </dgm:pt>
    <dgm:pt modelId="{CCB4FD95-DB31-3747-9D55-FE7D489D5E99}">
      <dgm:prSet custT="1"/>
      <dgm:spPr/>
      <dgm:t>
        <a:bodyPr/>
        <a:lstStyle/>
        <a:p>
          <a:pPr rtl="0"/>
          <a:r>
            <a:rPr lang="es-ES" sz="1400" b="1" dirty="0" smtClean="0"/>
            <a:t>Grito</a:t>
          </a:r>
          <a:endParaRPr lang="es-ES" sz="1400" b="1" dirty="0"/>
        </a:p>
      </dgm:t>
    </dgm:pt>
    <dgm:pt modelId="{50C9F459-8D07-1648-8885-D95E00085186}" type="parTrans" cxnId="{8958BD98-E43A-614C-BF3B-8C038964F9E7}">
      <dgm:prSet/>
      <dgm:spPr/>
      <dgm:t>
        <a:bodyPr/>
        <a:lstStyle/>
        <a:p>
          <a:endParaRPr lang="es-ES"/>
        </a:p>
      </dgm:t>
    </dgm:pt>
    <dgm:pt modelId="{5AF3BA4A-8D73-C643-BD1D-29EBE781D82F}" type="sibTrans" cxnId="{8958BD98-E43A-614C-BF3B-8C038964F9E7}">
      <dgm:prSet/>
      <dgm:spPr/>
      <dgm:t>
        <a:bodyPr/>
        <a:lstStyle/>
        <a:p>
          <a:endParaRPr lang="es-ES"/>
        </a:p>
      </dgm:t>
    </dgm:pt>
    <dgm:pt modelId="{2AB4EF53-17B0-3243-92F0-0F989501F0DE}">
      <dgm:prSet custT="1"/>
      <dgm:spPr/>
      <dgm:t>
        <a:bodyPr/>
        <a:lstStyle/>
        <a:p>
          <a:pPr rtl="0"/>
          <a:r>
            <a:rPr lang="es-ES" sz="1400" b="1" dirty="0" smtClean="0"/>
            <a:t>Ausencia</a:t>
          </a:r>
          <a:endParaRPr lang="es-ES" sz="1400" b="1" dirty="0"/>
        </a:p>
      </dgm:t>
    </dgm:pt>
    <dgm:pt modelId="{87A1E788-331A-6845-9F1F-EA5C1A99FAC2}" type="parTrans" cxnId="{782EB45D-B976-8E4A-B6BB-411AE21DC5B9}">
      <dgm:prSet/>
      <dgm:spPr/>
      <dgm:t>
        <a:bodyPr/>
        <a:lstStyle/>
        <a:p>
          <a:endParaRPr lang="es-ES"/>
        </a:p>
      </dgm:t>
    </dgm:pt>
    <dgm:pt modelId="{E6505E47-15BD-E841-863E-FB8DE1E2AAE4}" type="sibTrans" cxnId="{782EB45D-B976-8E4A-B6BB-411AE21DC5B9}">
      <dgm:prSet/>
      <dgm:spPr/>
      <dgm:t>
        <a:bodyPr/>
        <a:lstStyle/>
        <a:p>
          <a:endParaRPr lang="es-ES"/>
        </a:p>
      </dgm:t>
    </dgm:pt>
    <dgm:pt modelId="{44C405A3-B3E5-C94B-B3FA-F0564E8ACB29}">
      <dgm:prSet custT="1"/>
      <dgm:spPr/>
      <dgm:t>
        <a:bodyPr/>
        <a:lstStyle/>
        <a:p>
          <a:pPr rtl="0"/>
          <a:r>
            <a:rPr lang="es-ES" sz="1400" b="1" dirty="0" smtClean="0"/>
            <a:t>Silencio</a:t>
          </a:r>
          <a:endParaRPr lang="es-ES" sz="1400" b="1" dirty="0"/>
        </a:p>
      </dgm:t>
    </dgm:pt>
    <dgm:pt modelId="{26C0AB3B-BC5B-644F-BAF4-07CED3564033}" type="parTrans" cxnId="{B9A5F6C8-7974-CE4B-95F0-71EC0BA39052}">
      <dgm:prSet/>
      <dgm:spPr/>
      <dgm:t>
        <a:bodyPr/>
        <a:lstStyle/>
        <a:p>
          <a:endParaRPr lang="es-ES"/>
        </a:p>
      </dgm:t>
    </dgm:pt>
    <dgm:pt modelId="{9F21CE1B-40F5-B545-BE55-6306D7C9EACC}" type="sibTrans" cxnId="{B9A5F6C8-7974-CE4B-95F0-71EC0BA39052}">
      <dgm:prSet/>
      <dgm:spPr/>
      <dgm:t>
        <a:bodyPr/>
        <a:lstStyle/>
        <a:p>
          <a:endParaRPr lang="es-ES"/>
        </a:p>
      </dgm:t>
    </dgm:pt>
    <dgm:pt modelId="{E9E3BC3E-4185-2349-8FBD-90910B13FBF0}" type="pres">
      <dgm:prSet presAssocID="{4504560C-28DF-F948-A0AA-113D2FA1733D}" presName="Name0" presStyleCnt="0">
        <dgm:presLayoutVars>
          <dgm:dir/>
          <dgm:resizeHandles/>
        </dgm:presLayoutVars>
      </dgm:prSet>
      <dgm:spPr/>
    </dgm:pt>
    <dgm:pt modelId="{0B548C48-708A-424E-84EA-8E8CA6858DCF}" type="pres">
      <dgm:prSet presAssocID="{F0A1369B-6AC9-AE4E-8299-F25B7514D3AD}" presName="compNode" presStyleCnt="0"/>
      <dgm:spPr/>
    </dgm:pt>
    <dgm:pt modelId="{4AE84C44-7A41-7C42-93B3-DCCFAB2E5314}" type="pres">
      <dgm:prSet presAssocID="{F0A1369B-6AC9-AE4E-8299-F25B7514D3AD}" presName="dummyConnPt" presStyleCnt="0"/>
      <dgm:spPr/>
    </dgm:pt>
    <dgm:pt modelId="{8DEA47DE-C129-0B47-8635-B0BADAA1AF7C}" type="pres">
      <dgm:prSet presAssocID="{F0A1369B-6AC9-AE4E-8299-F25B7514D3AD}" presName="node" presStyleLbl="node1" presStyleIdx="0" presStyleCnt="16">
        <dgm:presLayoutVars>
          <dgm:bulletEnabled val="1"/>
        </dgm:presLayoutVars>
      </dgm:prSet>
      <dgm:spPr/>
    </dgm:pt>
    <dgm:pt modelId="{B0B61B4F-DD41-B645-860A-BEDB8D2A4232}" type="pres">
      <dgm:prSet presAssocID="{05E95A0F-E5E3-CA4A-A82B-1FC23D16429D}" presName="sibTrans" presStyleLbl="bgSibTrans2D1" presStyleIdx="0" presStyleCnt="15"/>
      <dgm:spPr/>
    </dgm:pt>
    <dgm:pt modelId="{61440582-3A8D-F24E-BAD8-544492B9EB69}" type="pres">
      <dgm:prSet presAssocID="{B07C46CB-4D00-C149-A839-204AE6C54F8E}" presName="compNode" presStyleCnt="0"/>
      <dgm:spPr/>
    </dgm:pt>
    <dgm:pt modelId="{E40F7002-7D06-F84D-8372-C534F8447502}" type="pres">
      <dgm:prSet presAssocID="{B07C46CB-4D00-C149-A839-204AE6C54F8E}" presName="dummyConnPt" presStyleCnt="0"/>
      <dgm:spPr/>
    </dgm:pt>
    <dgm:pt modelId="{4465C6B3-D80B-CC49-B222-9213257197A6}" type="pres">
      <dgm:prSet presAssocID="{B07C46CB-4D00-C149-A839-204AE6C54F8E}" presName="node" presStyleLbl="node1" presStyleIdx="1" presStyleCnt="16">
        <dgm:presLayoutVars>
          <dgm:bulletEnabled val="1"/>
        </dgm:presLayoutVars>
      </dgm:prSet>
      <dgm:spPr/>
    </dgm:pt>
    <dgm:pt modelId="{871EDA2A-9619-DD40-A831-481FFECBC528}" type="pres">
      <dgm:prSet presAssocID="{FFBD6F88-1CDD-6546-9D83-FC6049FE2CC5}" presName="sibTrans" presStyleLbl="bgSibTrans2D1" presStyleIdx="1" presStyleCnt="15"/>
      <dgm:spPr/>
    </dgm:pt>
    <dgm:pt modelId="{A96F2081-0019-9947-B19C-F45E1168A955}" type="pres">
      <dgm:prSet presAssocID="{3FC451E3-7E72-1A40-9A7C-59CF3D39752D}" presName="compNode" presStyleCnt="0"/>
      <dgm:spPr/>
    </dgm:pt>
    <dgm:pt modelId="{390EB322-65AE-3946-BF0F-D286E39020F5}" type="pres">
      <dgm:prSet presAssocID="{3FC451E3-7E72-1A40-9A7C-59CF3D39752D}" presName="dummyConnPt" presStyleCnt="0"/>
      <dgm:spPr/>
    </dgm:pt>
    <dgm:pt modelId="{7AD17D91-32F1-254C-8B07-D5FB2FA55328}" type="pres">
      <dgm:prSet presAssocID="{3FC451E3-7E72-1A40-9A7C-59CF3D39752D}" presName="node" presStyleLbl="node1" presStyleIdx="2" presStyleCnt="16">
        <dgm:presLayoutVars>
          <dgm:bulletEnabled val="1"/>
        </dgm:presLayoutVars>
      </dgm:prSet>
      <dgm:spPr/>
    </dgm:pt>
    <dgm:pt modelId="{28D7DE49-64E2-5F47-A6ED-52345C71DDFC}" type="pres">
      <dgm:prSet presAssocID="{A1AE1F5A-1837-9146-A079-8046698069E9}" presName="sibTrans" presStyleLbl="bgSibTrans2D1" presStyleIdx="2" presStyleCnt="15"/>
      <dgm:spPr/>
    </dgm:pt>
    <dgm:pt modelId="{56430BC8-573F-FD4F-A173-EC6A2817A708}" type="pres">
      <dgm:prSet presAssocID="{D83132AE-EC03-0147-8BA0-9AE8DF94C091}" presName="compNode" presStyleCnt="0"/>
      <dgm:spPr/>
    </dgm:pt>
    <dgm:pt modelId="{B5B8EC68-E963-E543-9529-2A7A0395E755}" type="pres">
      <dgm:prSet presAssocID="{D83132AE-EC03-0147-8BA0-9AE8DF94C091}" presName="dummyConnPt" presStyleCnt="0"/>
      <dgm:spPr/>
    </dgm:pt>
    <dgm:pt modelId="{C349276A-5114-FE4F-A363-85E5CAD95332}" type="pres">
      <dgm:prSet presAssocID="{D83132AE-EC03-0147-8BA0-9AE8DF94C091}" presName="node" presStyleLbl="node1" presStyleIdx="3" presStyleCnt="16">
        <dgm:presLayoutVars>
          <dgm:bulletEnabled val="1"/>
        </dgm:presLayoutVars>
      </dgm:prSet>
      <dgm:spPr/>
    </dgm:pt>
    <dgm:pt modelId="{FEAE2F6A-3AFF-1B4E-9EB4-05230E966EDF}" type="pres">
      <dgm:prSet presAssocID="{224A51A3-7249-FE49-9E56-1E92863AABEA}" presName="sibTrans" presStyleLbl="bgSibTrans2D1" presStyleIdx="3" presStyleCnt="15"/>
      <dgm:spPr/>
    </dgm:pt>
    <dgm:pt modelId="{8585AF86-DA04-C044-8E14-7D766DBED536}" type="pres">
      <dgm:prSet presAssocID="{6C8687AC-0A42-3A49-8914-3EC7690B13F1}" presName="compNode" presStyleCnt="0"/>
      <dgm:spPr/>
    </dgm:pt>
    <dgm:pt modelId="{A8F7CFAC-C794-7C40-9F15-3BD8E51B8E02}" type="pres">
      <dgm:prSet presAssocID="{6C8687AC-0A42-3A49-8914-3EC7690B13F1}" presName="dummyConnPt" presStyleCnt="0"/>
      <dgm:spPr/>
    </dgm:pt>
    <dgm:pt modelId="{1395C36C-2880-5241-84EB-F39FEC4CB102}" type="pres">
      <dgm:prSet presAssocID="{6C8687AC-0A42-3A49-8914-3EC7690B13F1}" presName="node" presStyleLbl="node1" presStyleIdx="4" presStyleCnt="16">
        <dgm:presLayoutVars>
          <dgm:bulletEnabled val="1"/>
        </dgm:presLayoutVars>
      </dgm:prSet>
      <dgm:spPr/>
    </dgm:pt>
    <dgm:pt modelId="{D7F49DF0-3328-D847-A7A6-5E9F3B1FA405}" type="pres">
      <dgm:prSet presAssocID="{97EC4227-D9FE-024C-A782-0B92BBE3EE4B}" presName="sibTrans" presStyleLbl="bgSibTrans2D1" presStyleIdx="4" presStyleCnt="15"/>
      <dgm:spPr/>
    </dgm:pt>
    <dgm:pt modelId="{FF8C909D-CAC8-7F4E-B0B7-29A12415DEFE}" type="pres">
      <dgm:prSet presAssocID="{65D0F3E3-A940-F34B-8F38-96B3EF164D47}" presName="compNode" presStyleCnt="0"/>
      <dgm:spPr/>
    </dgm:pt>
    <dgm:pt modelId="{197CCB75-A379-7744-841F-BE45C0C67D70}" type="pres">
      <dgm:prSet presAssocID="{65D0F3E3-A940-F34B-8F38-96B3EF164D47}" presName="dummyConnPt" presStyleCnt="0"/>
      <dgm:spPr/>
    </dgm:pt>
    <dgm:pt modelId="{6241195A-2FBB-C848-BCEF-653C965DC4BF}" type="pres">
      <dgm:prSet presAssocID="{65D0F3E3-A940-F34B-8F38-96B3EF164D47}" presName="node" presStyleLbl="node1" presStyleIdx="5" presStyleCnt="16">
        <dgm:presLayoutVars>
          <dgm:bulletEnabled val="1"/>
        </dgm:presLayoutVars>
      </dgm:prSet>
      <dgm:spPr/>
    </dgm:pt>
    <dgm:pt modelId="{ADD4BC71-1362-1D4C-ACD1-3BA58CDFF6CC}" type="pres">
      <dgm:prSet presAssocID="{B52D10AA-4516-A448-A952-43426798C6A0}" presName="sibTrans" presStyleLbl="bgSibTrans2D1" presStyleIdx="5" presStyleCnt="15"/>
      <dgm:spPr/>
    </dgm:pt>
    <dgm:pt modelId="{4F984FF8-6FAD-EC41-A1D4-7CE00EF9B11D}" type="pres">
      <dgm:prSet presAssocID="{37535722-B8C0-E94F-AAAE-5448C1447DCC}" presName="compNode" presStyleCnt="0"/>
      <dgm:spPr/>
    </dgm:pt>
    <dgm:pt modelId="{94703D1C-F7F5-3842-B7DD-3FF0EBB96D6E}" type="pres">
      <dgm:prSet presAssocID="{37535722-B8C0-E94F-AAAE-5448C1447DCC}" presName="dummyConnPt" presStyleCnt="0"/>
      <dgm:spPr/>
    </dgm:pt>
    <dgm:pt modelId="{6F6ED4B0-42BB-9643-98EA-0162F6F2EC37}" type="pres">
      <dgm:prSet presAssocID="{37535722-B8C0-E94F-AAAE-5448C1447DCC}" presName="node" presStyleLbl="node1" presStyleIdx="6" presStyleCnt="16">
        <dgm:presLayoutVars>
          <dgm:bulletEnabled val="1"/>
        </dgm:presLayoutVars>
      </dgm:prSet>
      <dgm:spPr/>
    </dgm:pt>
    <dgm:pt modelId="{C2CD3D34-356F-B04D-804B-0AA89BBEF3D4}" type="pres">
      <dgm:prSet presAssocID="{DE327AD8-0407-5C40-8BEC-6A33580ED6C1}" presName="sibTrans" presStyleLbl="bgSibTrans2D1" presStyleIdx="6" presStyleCnt="15"/>
      <dgm:spPr/>
    </dgm:pt>
    <dgm:pt modelId="{EBA02E81-F3C3-554B-B33A-8B68939EC454}" type="pres">
      <dgm:prSet presAssocID="{64338658-0841-BD44-9958-EE454C5DCC76}" presName="compNode" presStyleCnt="0"/>
      <dgm:spPr/>
    </dgm:pt>
    <dgm:pt modelId="{57DA7157-6818-DD4F-AD50-13CF690FE53C}" type="pres">
      <dgm:prSet presAssocID="{64338658-0841-BD44-9958-EE454C5DCC76}" presName="dummyConnPt" presStyleCnt="0"/>
      <dgm:spPr/>
    </dgm:pt>
    <dgm:pt modelId="{7CC95D8B-9F2A-CB44-A81D-762F08467340}" type="pres">
      <dgm:prSet presAssocID="{64338658-0841-BD44-9958-EE454C5DCC76}" presName="node" presStyleLbl="node1" presStyleIdx="7" presStyleCnt="16">
        <dgm:presLayoutVars>
          <dgm:bulletEnabled val="1"/>
        </dgm:presLayoutVars>
      </dgm:prSet>
      <dgm:spPr/>
    </dgm:pt>
    <dgm:pt modelId="{1A3F0DCA-A336-3D48-99BC-76A9D5642C23}" type="pres">
      <dgm:prSet presAssocID="{79AAFBE6-A387-6A42-A03C-FF80274499C0}" presName="sibTrans" presStyleLbl="bgSibTrans2D1" presStyleIdx="7" presStyleCnt="15"/>
      <dgm:spPr/>
    </dgm:pt>
    <dgm:pt modelId="{FFC367D4-AC40-9F4E-953F-C8C415D134F0}" type="pres">
      <dgm:prSet presAssocID="{AFF5B80E-1CCE-7641-B342-1027527CE4E5}" presName="compNode" presStyleCnt="0"/>
      <dgm:spPr/>
    </dgm:pt>
    <dgm:pt modelId="{850D796F-E063-2644-B632-D2C75C2C9732}" type="pres">
      <dgm:prSet presAssocID="{AFF5B80E-1CCE-7641-B342-1027527CE4E5}" presName="dummyConnPt" presStyleCnt="0"/>
      <dgm:spPr/>
    </dgm:pt>
    <dgm:pt modelId="{71F33301-D713-FC4C-838C-6E2949253156}" type="pres">
      <dgm:prSet presAssocID="{AFF5B80E-1CCE-7641-B342-1027527CE4E5}" presName="node" presStyleLbl="node1" presStyleIdx="8" presStyleCnt="16">
        <dgm:presLayoutVars>
          <dgm:bulletEnabled val="1"/>
        </dgm:presLayoutVars>
      </dgm:prSet>
      <dgm:spPr/>
    </dgm:pt>
    <dgm:pt modelId="{9C36952B-6C71-E644-ABFD-72B92D94DECB}" type="pres">
      <dgm:prSet presAssocID="{73FEA63C-0BA6-2948-8C37-D2B2AEA32250}" presName="sibTrans" presStyleLbl="bgSibTrans2D1" presStyleIdx="8" presStyleCnt="15"/>
      <dgm:spPr/>
    </dgm:pt>
    <dgm:pt modelId="{A1FB825C-C070-094F-9B59-84DCABEC8171}" type="pres">
      <dgm:prSet presAssocID="{010140DE-1BBA-AD40-BFA5-3041F2B76D69}" presName="compNode" presStyleCnt="0"/>
      <dgm:spPr/>
    </dgm:pt>
    <dgm:pt modelId="{F7E6E17A-144E-1740-BA5C-CEABE33A81C3}" type="pres">
      <dgm:prSet presAssocID="{010140DE-1BBA-AD40-BFA5-3041F2B76D69}" presName="dummyConnPt" presStyleCnt="0"/>
      <dgm:spPr/>
    </dgm:pt>
    <dgm:pt modelId="{01D4ECC6-143A-2C43-9D9D-029063776CF5}" type="pres">
      <dgm:prSet presAssocID="{010140DE-1BBA-AD40-BFA5-3041F2B76D69}" presName="node" presStyleLbl="node1" presStyleIdx="9" presStyleCnt="16">
        <dgm:presLayoutVars>
          <dgm:bulletEnabled val="1"/>
        </dgm:presLayoutVars>
      </dgm:prSet>
      <dgm:spPr/>
    </dgm:pt>
    <dgm:pt modelId="{1900F730-EB14-2641-A330-81C687686AA0}" type="pres">
      <dgm:prSet presAssocID="{2E4FEA14-EA6A-2F4E-B59F-97D1AB2BA26A}" presName="sibTrans" presStyleLbl="bgSibTrans2D1" presStyleIdx="9" presStyleCnt="15"/>
      <dgm:spPr/>
    </dgm:pt>
    <dgm:pt modelId="{E57628EC-1C6A-C34F-BC78-BA03DF903DB2}" type="pres">
      <dgm:prSet presAssocID="{179316F2-44AE-694B-97F9-94895344C05B}" presName="compNode" presStyleCnt="0"/>
      <dgm:spPr/>
    </dgm:pt>
    <dgm:pt modelId="{52EE341C-5048-7743-A342-B4F5EE15C898}" type="pres">
      <dgm:prSet presAssocID="{179316F2-44AE-694B-97F9-94895344C05B}" presName="dummyConnPt" presStyleCnt="0"/>
      <dgm:spPr/>
    </dgm:pt>
    <dgm:pt modelId="{B8CCCBFF-0D4A-B541-A47C-0842B9B74088}" type="pres">
      <dgm:prSet presAssocID="{179316F2-44AE-694B-97F9-94895344C05B}" presName="node" presStyleLbl="node1" presStyleIdx="10" presStyleCnt="16">
        <dgm:presLayoutVars>
          <dgm:bulletEnabled val="1"/>
        </dgm:presLayoutVars>
      </dgm:prSet>
      <dgm:spPr/>
    </dgm:pt>
    <dgm:pt modelId="{F46C13D6-58E9-BA42-94C4-998AA0186264}" type="pres">
      <dgm:prSet presAssocID="{1E8A9BE9-71CB-524A-946E-76B81039BD15}" presName="sibTrans" presStyleLbl="bgSibTrans2D1" presStyleIdx="10" presStyleCnt="15"/>
      <dgm:spPr/>
    </dgm:pt>
    <dgm:pt modelId="{948B4F0C-420C-3A4A-AF75-3DCF14748C76}" type="pres">
      <dgm:prSet presAssocID="{54F6E599-3420-4B49-968C-8C255807E7D3}" presName="compNode" presStyleCnt="0"/>
      <dgm:spPr/>
    </dgm:pt>
    <dgm:pt modelId="{FF1E8CEB-4FF1-E449-BF06-A93E72561540}" type="pres">
      <dgm:prSet presAssocID="{54F6E599-3420-4B49-968C-8C255807E7D3}" presName="dummyConnPt" presStyleCnt="0"/>
      <dgm:spPr/>
    </dgm:pt>
    <dgm:pt modelId="{2B6A3BAB-26AD-A549-97B4-D4574F833639}" type="pres">
      <dgm:prSet presAssocID="{54F6E599-3420-4B49-968C-8C255807E7D3}" presName="node" presStyleLbl="node1" presStyleIdx="11" presStyleCnt="16">
        <dgm:presLayoutVars>
          <dgm:bulletEnabled val="1"/>
        </dgm:presLayoutVars>
      </dgm:prSet>
      <dgm:spPr/>
    </dgm:pt>
    <dgm:pt modelId="{3B160D66-11C1-344A-93F4-08E70FF1BE44}" type="pres">
      <dgm:prSet presAssocID="{A7EF1F4F-2880-B641-85EE-ED638DFFC235}" presName="sibTrans" presStyleLbl="bgSibTrans2D1" presStyleIdx="11" presStyleCnt="15"/>
      <dgm:spPr/>
    </dgm:pt>
    <dgm:pt modelId="{F11AD856-EB42-1644-86A5-0EF091BA7BFE}" type="pres">
      <dgm:prSet presAssocID="{EA0FFFE6-B651-D041-A4E2-8F38BA1494D3}" presName="compNode" presStyleCnt="0"/>
      <dgm:spPr/>
    </dgm:pt>
    <dgm:pt modelId="{39A23771-562F-5F45-A237-5469F5200082}" type="pres">
      <dgm:prSet presAssocID="{EA0FFFE6-B651-D041-A4E2-8F38BA1494D3}" presName="dummyConnPt" presStyleCnt="0"/>
      <dgm:spPr/>
    </dgm:pt>
    <dgm:pt modelId="{55170F88-E671-6A4E-9A4A-8A7941BDBC8E}" type="pres">
      <dgm:prSet presAssocID="{EA0FFFE6-B651-D041-A4E2-8F38BA1494D3}" presName="node" presStyleLbl="node1" presStyleIdx="12" presStyleCnt="16">
        <dgm:presLayoutVars>
          <dgm:bulletEnabled val="1"/>
        </dgm:presLayoutVars>
      </dgm:prSet>
      <dgm:spPr/>
    </dgm:pt>
    <dgm:pt modelId="{B88C251B-FEB0-0A4D-B678-D88D8EBFE67F}" type="pres">
      <dgm:prSet presAssocID="{0A67A1FC-54E0-3D40-A58F-430042F2A14F}" presName="sibTrans" presStyleLbl="bgSibTrans2D1" presStyleIdx="12" presStyleCnt="15"/>
      <dgm:spPr/>
    </dgm:pt>
    <dgm:pt modelId="{5EB07221-C3D8-7D43-9DD3-7FEF439C8236}" type="pres">
      <dgm:prSet presAssocID="{CCB4FD95-DB31-3747-9D55-FE7D489D5E99}" presName="compNode" presStyleCnt="0"/>
      <dgm:spPr/>
    </dgm:pt>
    <dgm:pt modelId="{72BBA4B0-5DAF-8343-961C-0DF3830024B1}" type="pres">
      <dgm:prSet presAssocID="{CCB4FD95-DB31-3747-9D55-FE7D489D5E99}" presName="dummyConnPt" presStyleCnt="0"/>
      <dgm:spPr/>
    </dgm:pt>
    <dgm:pt modelId="{D5B9858E-AE22-B54C-A940-2B0EDCEDEC18}" type="pres">
      <dgm:prSet presAssocID="{CCB4FD95-DB31-3747-9D55-FE7D489D5E99}" presName="node" presStyleLbl="node1" presStyleIdx="13" presStyleCnt="16">
        <dgm:presLayoutVars>
          <dgm:bulletEnabled val="1"/>
        </dgm:presLayoutVars>
      </dgm:prSet>
      <dgm:spPr/>
    </dgm:pt>
    <dgm:pt modelId="{A12E41E7-0286-0540-8259-01D246CC95EA}" type="pres">
      <dgm:prSet presAssocID="{5AF3BA4A-8D73-C643-BD1D-29EBE781D82F}" presName="sibTrans" presStyleLbl="bgSibTrans2D1" presStyleIdx="13" presStyleCnt="15"/>
      <dgm:spPr/>
    </dgm:pt>
    <dgm:pt modelId="{3047EA5B-8248-0644-81D7-2B847E5E8C42}" type="pres">
      <dgm:prSet presAssocID="{2AB4EF53-17B0-3243-92F0-0F989501F0DE}" presName="compNode" presStyleCnt="0"/>
      <dgm:spPr/>
    </dgm:pt>
    <dgm:pt modelId="{F818E4DD-3F86-DA48-AEC6-43BF622AC2AC}" type="pres">
      <dgm:prSet presAssocID="{2AB4EF53-17B0-3243-92F0-0F989501F0DE}" presName="dummyConnPt" presStyleCnt="0"/>
      <dgm:spPr/>
    </dgm:pt>
    <dgm:pt modelId="{301D31A7-8090-6742-AC0D-A6AFA7C6A5E7}" type="pres">
      <dgm:prSet presAssocID="{2AB4EF53-17B0-3243-92F0-0F989501F0DE}" presName="node" presStyleLbl="node1" presStyleIdx="14" presStyleCnt="16">
        <dgm:presLayoutVars>
          <dgm:bulletEnabled val="1"/>
        </dgm:presLayoutVars>
      </dgm:prSet>
      <dgm:spPr/>
    </dgm:pt>
    <dgm:pt modelId="{90DAE08B-B149-7C44-ACF1-2219746FB122}" type="pres">
      <dgm:prSet presAssocID="{E6505E47-15BD-E841-863E-FB8DE1E2AAE4}" presName="sibTrans" presStyleLbl="bgSibTrans2D1" presStyleIdx="14" presStyleCnt="15"/>
      <dgm:spPr/>
    </dgm:pt>
    <dgm:pt modelId="{1F623120-9577-A74E-996A-31A3CBD99FD8}" type="pres">
      <dgm:prSet presAssocID="{44C405A3-B3E5-C94B-B3FA-F0564E8ACB29}" presName="compNode" presStyleCnt="0"/>
      <dgm:spPr/>
    </dgm:pt>
    <dgm:pt modelId="{D3410938-F980-7548-9FEA-491A54219909}" type="pres">
      <dgm:prSet presAssocID="{44C405A3-B3E5-C94B-B3FA-F0564E8ACB29}" presName="dummyConnPt" presStyleCnt="0"/>
      <dgm:spPr/>
    </dgm:pt>
    <dgm:pt modelId="{A8D96078-ADD1-894F-B1B2-683683B9D164}" type="pres">
      <dgm:prSet presAssocID="{44C405A3-B3E5-C94B-B3FA-F0564E8ACB29}" presName="node" presStyleLbl="node1" presStyleIdx="15" presStyleCnt="16">
        <dgm:presLayoutVars>
          <dgm:bulletEnabled val="1"/>
        </dgm:presLayoutVars>
      </dgm:prSet>
      <dgm:spPr/>
    </dgm:pt>
  </dgm:ptLst>
  <dgm:cxnLst>
    <dgm:cxn modelId="{9D35E3AC-BFDD-A44A-A555-F78E0CAE8106}" type="presOf" srcId="{A7EF1F4F-2880-B641-85EE-ED638DFFC235}" destId="{3B160D66-11C1-344A-93F4-08E70FF1BE44}" srcOrd="0" destOrd="0" presId="urn:microsoft.com/office/officeart/2005/8/layout/bProcess4"/>
    <dgm:cxn modelId="{51B5CFA1-04E3-CF42-A43D-E32E5895D3AF}" srcId="{4504560C-28DF-F948-A0AA-113D2FA1733D}" destId="{65D0F3E3-A940-F34B-8F38-96B3EF164D47}" srcOrd="5" destOrd="0" parTransId="{4008F433-4BCB-BD42-B520-169B4F9FC86E}" sibTransId="{B52D10AA-4516-A448-A952-43426798C6A0}"/>
    <dgm:cxn modelId="{BA111009-FE68-A140-AEB4-F23C18B52555}" type="presOf" srcId="{73FEA63C-0BA6-2948-8C37-D2B2AEA32250}" destId="{9C36952B-6C71-E644-ABFD-72B92D94DECB}" srcOrd="0" destOrd="0" presId="urn:microsoft.com/office/officeart/2005/8/layout/bProcess4"/>
    <dgm:cxn modelId="{39ED5429-A48F-034C-94AE-D67CAA6AF2D1}" srcId="{4504560C-28DF-F948-A0AA-113D2FA1733D}" destId="{54F6E599-3420-4B49-968C-8C255807E7D3}" srcOrd="11" destOrd="0" parTransId="{FACE62CE-D305-B14F-B938-C3CF56479229}" sibTransId="{A7EF1F4F-2880-B641-85EE-ED638DFFC235}"/>
    <dgm:cxn modelId="{9C5053CF-9390-3C45-B1D8-65071CE281B1}" type="presOf" srcId="{5AF3BA4A-8D73-C643-BD1D-29EBE781D82F}" destId="{A12E41E7-0286-0540-8259-01D246CC95EA}" srcOrd="0" destOrd="0" presId="urn:microsoft.com/office/officeart/2005/8/layout/bProcess4"/>
    <dgm:cxn modelId="{8958BD98-E43A-614C-BF3B-8C038964F9E7}" srcId="{4504560C-28DF-F948-A0AA-113D2FA1733D}" destId="{CCB4FD95-DB31-3747-9D55-FE7D489D5E99}" srcOrd="13" destOrd="0" parTransId="{50C9F459-8D07-1648-8885-D95E00085186}" sibTransId="{5AF3BA4A-8D73-C643-BD1D-29EBE781D82F}"/>
    <dgm:cxn modelId="{F7A1EA78-2EDE-BB42-98EA-468CC2C22ED1}" type="presOf" srcId="{B52D10AA-4516-A448-A952-43426798C6A0}" destId="{ADD4BC71-1362-1D4C-ACD1-3BA58CDFF6CC}" srcOrd="0" destOrd="0" presId="urn:microsoft.com/office/officeart/2005/8/layout/bProcess4"/>
    <dgm:cxn modelId="{47A638C2-34D2-3048-AD74-AD03729A57EC}" type="presOf" srcId="{6C8687AC-0A42-3A49-8914-3EC7690B13F1}" destId="{1395C36C-2880-5241-84EB-F39FEC4CB102}" srcOrd="0" destOrd="0" presId="urn:microsoft.com/office/officeart/2005/8/layout/bProcess4"/>
    <dgm:cxn modelId="{A41A753C-590A-BD46-B26D-F5BCBA62214C}" type="presOf" srcId="{DE327AD8-0407-5C40-8BEC-6A33580ED6C1}" destId="{C2CD3D34-356F-B04D-804B-0AA89BBEF3D4}" srcOrd="0" destOrd="0" presId="urn:microsoft.com/office/officeart/2005/8/layout/bProcess4"/>
    <dgm:cxn modelId="{8398AC3A-085A-CA41-972C-091004C9D2F2}" type="presOf" srcId="{B07C46CB-4D00-C149-A839-204AE6C54F8E}" destId="{4465C6B3-D80B-CC49-B222-9213257197A6}" srcOrd="0" destOrd="0" presId="urn:microsoft.com/office/officeart/2005/8/layout/bProcess4"/>
    <dgm:cxn modelId="{2E2A8193-C284-0B47-ACC5-A58C99FCC50D}" type="presOf" srcId="{179316F2-44AE-694B-97F9-94895344C05B}" destId="{B8CCCBFF-0D4A-B541-A47C-0842B9B74088}" srcOrd="0" destOrd="0" presId="urn:microsoft.com/office/officeart/2005/8/layout/bProcess4"/>
    <dgm:cxn modelId="{6E5D0D93-83B8-244F-B06C-E9D9418A0FAE}" type="presOf" srcId="{FFBD6F88-1CDD-6546-9D83-FC6049FE2CC5}" destId="{871EDA2A-9619-DD40-A831-481FFECBC528}" srcOrd="0" destOrd="0" presId="urn:microsoft.com/office/officeart/2005/8/layout/bProcess4"/>
    <dgm:cxn modelId="{C0E82EB2-F9C0-AF4B-ADE9-157E719A05D0}" type="presOf" srcId="{64338658-0841-BD44-9958-EE454C5DCC76}" destId="{7CC95D8B-9F2A-CB44-A81D-762F08467340}" srcOrd="0" destOrd="0" presId="urn:microsoft.com/office/officeart/2005/8/layout/bProcess4"/>
    <dgm:cxn modelId="{782EB45D-B976-8E4A-B6BB-411AE21DC5B9}" srcId="{4504560C-28DF-F948-A0AA-113D2FA1733D}" destId="{2AB4EF53-17B0-3243-92F0-0F989501F0DE}" srcOrd="14" destOrd="0" parTransId="{87A1E788-331A-6845-9F1F-EA5C1A99FAC2}" sibTransId="{E6505E47-15BD-E841-863E-FB8DE1E2AAE4}"/>
    <dgm:cxn modelId="{686A2F57-B508-C641-B2F4-45DB68FC0F5C}" type="presOf" srcId="{44C405A3-B3E5-C94B-B3FA-F0564E8ACB29}" destId="{A8D96078-ADD1-894F-B1B2-683683B9D164}" srcOrd="0" destOrd="0" presId="urn:microsoft.com/office/officeart/2005/8/layout/bProcess4"/>
    <dgm:cxn modelId="{2E655C06-6DA0-B741-B020-2BF60521DDDC}" srcId="{4504560C-28DF-F948-A0AA-113D2FA1733D}" destId="{64338658-0841-BD44-9958-EE454C5DCC76}" srcOrd="7" destOrd="0" parTransId="{CAA61E92-E68B-D545-943F-5FD3C11CDDDF}" sibTransId="{79AAFBE6-A387-6A42-A03C-FF80274499C0}"/>
    <dgm:cxn modelId="{9CD11A51-B3BB-4B49-91F9-FD2E7B4CD28F}" srcId="{4504560C-28DF-F948-A0AA-113D2FA1733D}" destId="{37535722-B8C0-E94F-AAAE-5448C1447DCC}" srcOrd="6" destOrd="0" parTransId="{063347D0-5669-024C-9AE7-B01083B84951}" sibTransId="{DE327AD8-0407-5C40-8BEC-6A33580ED6C1}"/>
    <dgm:cxn modelId="{38D80AFB-7A27-034C-98B6-61F08807DBCC}" type="presOf" srcId="{010140DE-1BBA-AD40-BFA5-3041F2B76D69}" destId="{01D4ECC6-143A-2C43-9D9D-029063776CF5}" srcOrd="0" destOrd="0" presId="urn:microsoft.com/office/officeart/2005/8/layout/bProcess4"/>
    <dgm:cxn modelId="{F2179299-C076-444E-82EE-76FBA44A224F}" type="presOf" srcId="{A1AE1F5A-1837-9146-A079-8046698069E9}" destId="{28D7DE49-64E2-5F47-A6ED-52345C71DDFC}" srcOrd="0" destOrd="0" presId="urn:microsoft.com/office/officeart/2005/8/layout/bProcess4"/>
    <dgm:cxn modelId="{7C238D46-4A3C-DB49-AF15-F6CA4D002CBB}" type="presOf" srcId="{AFF5B80E-1CCE-7641-B342-1027527CE4E5}" destId="{71F33301-D713-FC4C-838C-6E2949253156}" srcOrd="0" destOrd="0" presId="urn:microsoft.com/office/officeart/2005/8/layout/bProcess4"/>
    <dgm:cxn modelId="{E78AB96C-AAD8-6243-8C6B-DB560AC6C831}" srcId="{4504560C-28DF-F948-A0AA-113D2FA1733D}" destId="{EA0FFFE6-B651-D041-A4E2-8F38BA1494D3}" srcOrd="12" destOrd="0" parTransId="{C4EBDD08-0125-334C-B337-7E12B3D08A63}" sibTransId="{0A67A1FC-54E0-3D40-A58F-430042F2A14F}"/>
    <dgm:cxn modelId="{E7680A83-3B6C-684D-80C6-1A11F2683982}" srcId="{4504560C-28DF-F948-A0AA-113D2FA1733D}" destId="{010140DE-1BBA-AD40-BFA5-3041F2B76D69}" srcOrd="9" destOrd="0" parTransId="{3A968FEB-C49A-8D41-BA56-1335F36640F1}" sibTransId="{2E4FEA14-EA6A-2F4E-B59F-97D1AB2BA26A}"/>
    <dgm:cxn modelId="{9C701120-E1C9-C141-8D12-80810EC85233}" type="presOf" srcId="{D83132AE-EC03-0147-8BA0-9AE8DF94C091}" destId="{C349276A-5114-FE4F-A363-85E5CAD95332}" srcOrd="0" destOrd="0" presId="urn:microsoft.com/office/officeart/2005/8/layout/bProcess4"/>
    <dgm:cxn modelId="{0611824F-EDE2-2B4F-B259-4DDA739A4AA3}" type="presOf" srcId="{05E95A0F-E5E3-CA4A-A82B-1FC23D16429D}" destId="{B0B61B4F-DD41-B645-860A-BEDB8D2A4232}" srcOrd="0" destOrd="0" presId="urn:microsoft.com/office/officeart/2005/8/layout/bProcess4"/>
    <dgm:cxn modelId="{61029463-78CC-3E43-A007-ECF0B9DF4A14}" type="presOf" srcId="{79AAFBE6-A387-6A42-A03C-FF80274499C0}" destId="{1A3F0DCA-A336-3D48-99BC-76A9D5642C23}" srcOrd="0" destOrd="0" presId="urn:microsoft.com/office/officeart/2005/8/layout/bProcess4"/>
    <dgm:cxn modelId="{431738A6-BD13-0843-8129-FFF8F8114B69}" srcId="{4504560C-28DF-F948-A0AA-113D2FA1733D}" destId="{F0A1369B-6AC9-AE4E-8299-F25B7514D3AD}" srcOrd="0" destOrd="0" parTransId="{4541BBF7-495A-D84B-BE6F-ED94CA1ECC5C}" sibTransId="{05E95A0F-E5E3-CA4A-A82B-1FC23D16429D}"/>
    <dgm:cxn modelId="{41FA2349-4F85-BE44-8479-A5D51F65C06C}" srcId="{4504560C-28DF-F948-A0AA-113D2FA1733D}" destId="{AFF5B80E-1CCE-7641-B342-1027527CE4E5}" srcOrd="8" destOrd="0" parTransId="{29A839D1-F380-5B42-9810-D549289287AB}" sibTransId="{73FEA63C-0BA6-2948-8C37-D2B2AEA32250}"/>
    <dgm:cxn modelId="{54EA3156-C97E-004C-BCFE-8DC471592CF6}" type="presOf" srcId="{E6505E47-15BD-E841-863E-FB8DE1E2AAE4}" destId="{90DAE08B-B149-7C44-ACF1-2219746FB122}" srcOrd="0" destOrd="0" presId="urn:microsoft.com/office/officeart/2005/8/layout/bProcess4"/>
    <dgm:cxn modelId="{097DE8AA-D405-5549-A290-76D98DBEBAB9}" srcId="{4504560C-28DF-F948-A0AA-113D2FA1733D}" destId="{6C8687AC-0A42-3A49-8914-3EC7690B13F1}" srcOrd="4" destOrd="0" parTransId="{F24A3518-C931-B74E-97F1-C26476E6508A}" sibTransId="{97EC4227-D9FE-024C-A782-0B92BBE3EE4B}"/>
    <dgm:cxn modelId="{584F155D-9D0D-2147-95C2-924840DB8F85}" type="presOf" srcId="{54F6E599-3420-4B49-968C-8C255807E7D3}" destId="{2B6A3BAB-26AD-A549-97B4-D4574F833639}" srcOrd="0" destOrd="0" presId="urn:microsoft.com/office/officeart/2005/8/layout/bProcess4"/>
    <dgm:cxn modelId="{585624AB-EE0E-F745-BC88-F89BFABDF2F2}" type="presOf" srcId="{0A67A1FC-54E0-3D40-A58F-430042F2A14F}" destId="{B88C251B-FEB0-0A4D-B678-D88D8EBFE67F}" srcOrd="0" destOrd="0" presId="urn:microsoft.com/office/officeart/2005/8/layout/bProcess4"/>
    <dgm:cxn modelId="{542793AE-9427-384D-A775-BA31CBFF002D}" type="presOf" srcId="{97EC4227-D9FE-024C-A782-0B92BBE3EE4B}" destId="{D7F49DF0-3328-D847-A7A6-5E9F3B1FA405}" srcOrd="0" destOrd="0" presId="urn:microsoft.com/office/officeart/2005/8/layout/bProcess4"/>
    <dgm:cxn modelId="{EE7D714F-AD9B-C64E-80C9-FD90E17F25C0}" type="presOf" srcId="{1E8A9BE9-71CB-524A-946E-76B81039BD15}" destId="{F46C13D6-58E9-BA42-94C4-998AA0186264}" srcOrd="0" destOrd="0" presId="urn:microsoft.com/office/officeart/2005/8/layout/bProcess4"/>
    <dgm:cxn modelId="{7C84BA21-374F-E741-9921-3F16C82D1AA7}" type="presOf" srcId="{2AB4EF53-17B0-3243-92F0-0F989501F0DE}" destId="{301D31A7-8090-6742-AC0D-A6AFA7C6A5E7}" srcOrd="0" destOrd="0" presId="urn:microsoft.com/office/officeart/2005/8/layout/bProcess4"/>
    <dgm:cxn modelId="{85ADBAB2-B584-B342-BE04-BD4DF0773D1F}" type="presOf" srcId="{3FC451E3-7E72-1A40-9A7C-59CF3D39752D}" destId="{7AD17D91-32F1-254C-8B07-D5FB2FA55328}" srcOrd="0" destOrd="0" presId="urn:microsoft.com/office/officeart/2005/8/layout/bProcess4"/>
    <dgm:cxn modelId="{CC0A4E6D-4C9B-1243-8A9A-2A1FA4E44BE1}" type="presOf" srcId="{65D0F3E3-A940-F34B-8F38-96B3EF164D47}" destId="{6241195A-2FBB-C848-BCEF-653C965DC4BF}" srcOrd="0" destOrd="0" presId="urn:microsoft.com/office/officeart/2005/8/layout/bProcess4"/>
    <dgm:cxn modelId="{A1EAB4F9-53F7-E745-A231-968DBD81B542}" srcId="{4504560C-28DF-F948-A0AA-113D2FA1733D}" destId="{3FC451E3-7E72-1A40-9A7C-59CF3D39752D}" srcOrd="2" destOrd="0" parTransId="{32E0557A-6896-E143-ADF1-3736773290EB}" sibTransId="{A1AE1F5A-1837-9146-A079-8046698069E9}"/>
    <dgm:cxn modelId="{2A23841A-127F-1648-82CD-E6CD81C772F6}" srcId="{4504560C-28DF-F948-A0AA-113D2FA1733D}" destId="{B07C46CB-4D00-C149-A839-204AE6C54F8E}" srcOrd="1" destOrd="0" parTransId="{D42BA8FE-53B2-444F-87BA-BAB9A417F022}" sibTransId="{FFBD6F88-1CDD-6546-9D83-FC6049FE2CC5}"/>
    <dgm:cxn modelId="{A8697F4B-74A4-C54D-AEE2-82F4B7F424DD}" type="presOf" srcId="{37535722-B8C0-E94F-AAAE-5448C1447DCC}" destId="{6F6ED4B0-42BB-9643-98EA-0162F6F2EC37}" srcOrd="0" destOrd="0" presId="urn:microsoft.com/office/officeart/2005/8/layout/bProcess4"/>
    <dgm:cxn modelId="{B9A5F6C8-7974-CE4B-95F0-71EC0BA39052}" srcId="{4504560C-28DF-F948-A0AA-113D2FA1733D}" destId="{44C405A3-B3E5-C94B-B3FA-F0564E8ACB29}" srcOrd="15" destOrd="0" parTransId="{26C0AB3B-BC5B-644F-BAF4-07CED3564033}" sibTransId="{9F21CE1B-40F5-B545-BE55-6306D7C9EACC}"/>
    <dgm:cxn modelId="{3B4170A1-22C5-D74D-9FA2-DACE7345D056}" type="presOf" srcId="{CCB4FD95-DB31-3747-9D55-FE7D489D5E99}" destId="{D5B9858E-AE22-B54C-A940-2B0EDCEDEC18}" srcOrd="0" destOrd="0" presId="urn:microsoft.com/office/officeart/2005/8/layout/bProcess4"/>
    <dgm:cxn modelId="{A393C108-A7BC-9F48-AD7A-9D6CC8ADF038}" type="presOf" srcId="{4504560C-28DF-F948-A0AA-113D2FA1733D}" destId="{E9E3BC3E-4185-2349-8FBD-90910B13FBF0}" srcOrd="0" destOrd="0" presId="urn:microsoft.com/office/officeart/2005/8/layout/bProcess4"/>
    <dgm:cxn modelId="{4F76EB09-64CA-B448-B803-5043C1B3F134}" srcId="{4504560C-28DF-F948-A0AA-113D2FA1733D}" destId="{D83132AE-EC03-0147-8BA0-9AE8DF94C091}" srcOrd="3" destOrd="0" parTransId="{55E16A75-908A-7A4C-B068-28195C3F9F80}" sibTransId="{224A51A3-7249-FE49-9E56-1E92863AABEA}"/>
    <dgm:cxn modelId="{E2C52B0E-F34B-064B-8B2D-7DA6BA1FBAA2}" type="presOf" srcId="{224A51A3-7249-FE49-9E56-1E92863AABEA}" destId="{FEAE2F6A-3AFF-1B4E-9EB4-05230E966EDF}" srcOrd="0" destOrd="0" presId="urn:microsoft.com/office/officeart/2005/8/layout/bProcess4"/>
    <dgm:cxn modelId="{4DC6550F-EF91-6D42-B9BF-270153D3F4B3}" type="presOf" srcId="{F0A1369B-6AC9-AE4E-8299-F25B7514D3AD}" destId="{8DEA47DE-C129-0B47-8635-B0BADAA1AF7C}" srcOrd="0" destOrd="0" presId="urn:microsoft.com/office/officeart/2005/8/layout/bProcess4"/>
    <dgm:cxn modelId="{E38CB388-D0A3-F842-9FC5-C2A2BC8C3BE6}" srcId="{4504560C-28DF-F948-A0AA-113D2FA1733D}" destId="{179316F2-44AE-694B-97F9-94895344C05B}" srcOrd="10" destOrd="0" parTransId="{D57D82B1-8500-3944-9C52-4FCC6201588C}" sibTransId="{1E8A9BE9-71CB-524A-946E-76B81039BD15}"/>
    <dgm:cxn modelId="{83AAB4CA-8F26-074C-AD3D-0057F6159FDD}" type="presOf" srcId="{2E4FEA14-EA6A-2F4E-B59F-97D1AB2BA26A}" destId="{1900F730-EB14-2641-A330-81C687686AA0}" srcOrd="0" destOrd="0" presId="urn:microsoft.com/office/officeart/2005/8/layout/bProcess4"/>
    <dgm:cxn modelId="{3E53805E-67FD-9F45-BF6D-EFC8A2864C9D}" type="presOf" srcId="{EA0FFFE6-B651-D041-A4E2-8F38BA1494D3}" destId="{55170F88-E671-6A4E-9A4A-8A7941BDBC8E}" srcOrd="0" destOrd="0" presId="urn:microsoft.com/office/officeart/2005/8/layout/bProcess4"/>
    <dgm:cxn modelId="{2FFB8895-4DFF-5B4E-BADA-7331F15C114C}" type="presParOf" srcId="{E9E3BC3E-4185-2349-8FBD-90910B13FBF0}" destId="{0B548C48-708A-424E-84EA-8E8CA6858DCF}" srcOrd="0" destOrd="0" presId="urn:microsoft.com/office/officeart/2005/8/layout/bProcess4"/>
    <dgm:cxn modelId="{C1611D35-55D2-B94D-8F8B-DDFFE542827E}" type="presParOf" srcId="{0B548C48-708A-424E-84EA-8E8CA6858DCF}" destId="{4AE84C44-7A41-7C42-93B3-DCCFAB2E5314}" srcOrd="0" destOrd="0" presId="urn:microsoft.com/office/officeart/2005/8/layout/bProcess4"/>
    <dgm:cxn modelId="{4FEF3570-95F8-BC4E-A231-AF2002A1AFDC}" type="presParOf" srcId="{0B548C48-708A-424E-84EA-8E8CA6858DCF}" destId="{8DEA47DE-C129-0B47-8635-B0BADAA1AF7C}" srcOrd="1" destOrd="0" presId="urn:microsoft.com/office/officeart/2005/8/layout/bProcess4"/>
    <dgm:cxn modelId="{E8CDC204-4B0B-414D-A9A6-8C8CDF025B26}" type="presParOf" srcId="{E9E3BC3E-4185-2349-8FBD-90910B13FBF0}" destId="{B0B61B4F-DD41-B645-860A-BEDB8D2A4232}" srcOrd="1" destOrd="0" presId="urn:microsoft.com/office/officeart/2005/8/layout/bProcess4"/>
    <dgm:cxn modelId="{BEDEDBD9-86B6-5D42-A760-9D14081F2B62}" type="presParOf" srcId="{E9E3BC3E-4185-2349-8FBD-90910B13FBF0}" destId="{61440582-3A8D-F24E-BAD8-544492B9EB69}" srcOrd="2" destOrd="0" presId="urn:microsoft.com/office/officeart/2005/8/layout/bProcess4"/>
    <dgm:cxn modelId="{421FBAEA-1204-7140-9F1B-0E04CC3134F1}" type="presParOf" srcId="{61440582-3A8D-F24E-BAD8-544492B9EB69}" destId="{E40F7002-7D06-F84D-8372-C534F8447502}" srcOrd="0" destOrd="0" presId="urn:microsoft.com/office/officeart/2005/8/layout/bProcess4"/>
    <dgm:cxn modelId="{E9EEF1D3-E7C7-A24A-975A-049228CEFA9E}" type="presParOf" srcId="{61440582-3A8D-F24E-BAD8-544492B9EB69}" destId="{4465C6B3-D80B-CC49-B222-9213257197A6}" srcOrd="1" destOrd="0" presId="urn:microsoft.com/office/officeart/2005/8/layout/bProcess4"/>
    <dgm:cxn modelId="{DA3ABA58-3331-B84F-925A-F0AE06AFC271}" type="presParOf" srcId="{E9E3BC3E-4185-2349-8FBD-90910B13FBF0}" destId="{871EDA2A-9619-DD40-A831-481FFECBC528}" srcOrd="3" destOrd="0" presId="urn:microsoft.com/office/officeart/2005/8/layout/bProcess4"/>
    <dgm:cxn modelId="{5250D3F9-DCC0-E742-98DE-5E0FBA3B5C26}" type="presParOf" srcId="{E9E3BC3E-4185-2349-8FBD-90910B13FBF0}" destId="{A96F2081-0019-9947-B19C-F45E1168A955}" srcOrd="4" destOrd="0" presId="urn:microsoft.com/office/officeart/2005/8/layout/bProcess4"/>
    <dgm:cxn modelId="{F9E9C16C-442A-464D-9594-B80556D72918}" type="presParOf" srcId="{A96F2081-0019-9947-B19C-F45E1168A955}" destId="{390EB322-65AE-3946-BF0F-D286E39020F5}" srcOrd="0" destOrd="0" presId="urn:microsoft.com/office/officeart/2005/8/layout/bProcess4"/>
    <dgm:cxn modelId="{FA5E33D6-90B6-8947-812A-84106123B5D8}" type="presParOf" srcId="{A96F2081-0019-9947-B19C-F45E1168A955}" destId="{7AD17D91-32F1-254C-8B07-D5FB2FA55328}" srcOrd="1" destOrd="0" presId="urn:microsoft.com/office/officeart/2005/8/layout/bProcess4"/>
    <dgm:cxn modelId="{ECFFFBDA-9EEB-D94D-ABF3-BFB4D08218F9}" type="presParOf" srcId="{E9E3BC3E-4185-2349-8FBD-90910B13FBF0}" destId="{28D7DE49-64E2-5F47-A6ED-52345C71DDFC}" srcOrd="5" destOrd="0" presId="urn:microsoft.com/office/officeart/2005/8/layout/bProcess4"/>
    <dgm:cxn modelId="{AC6F6764-E705-BC4F-B3CB-8DA638239468}" type="presParOf" srcId="{E9E3BC3E-4185-2349-8FBD-90910B13FBF0}" destId="{56430BC8-573F-FD4F-A173-EC6A2817A708}" srcOrd="6" destOrd="0" presId="urn:microsoft.com/office/officeart/2005/8/layout/bProcess4"/>
    <dgm:cxn modelId="{AE478823-2A44-9648-BAC2-CC74E436242D}" type="presParOf" srcId="{56430BC8-573F-FD4F-A173-EC6A2817A708}" destId="{B5B8EC68-E963-E543-9529-2A7A0395E755}" srcOrd="0" destOrd="0" presId="urn:microsoft.com/office/officeart/2005/8/layout/bProcess4"/>
    <dgm:cxn modelId="{1A9B46C0-1698-8448-9929-E1D25E6F7093}" type="presParOf" srcId="{56430BC8-573F-FD4F-A173-EC6A2817A708}" destId="{C349276A-5114-FE4F-A363-85E5CAD95332}" srcOrd="1" destOrd="0" presId="urn:microsoft.com/office/officeart/2005/8/layout/bProcess4"/>
    <dgm:cxn modelId="{A8608B86-D3F3-BB42-8CFF-EF1AC23A53B9}" type="presParOf" srcId="{E9E3BC3E-4185-2349-8FBD-90910B13FBF0}" destId="{FEAE2F6A-3AFF-1B4E-9EB4-05230E966EDF}" srcOrd="7" destOrd="0" presId="urn:microsoft.com/office/officeart/2005/8/layout/bProcess4"/>
    <dgm:cxn modelId="{9458B0C0-AD30-6941-AC17-8764769E9CC6}" type="presParOf" srcId="{E9E3BC3E-4185-2349-8FBD-90910B13FBF0}" destId="{8585AF86-DA04-C044-8E14-7D766DBED536}" srcOrd="8" destOrd="0" presId="urn:microsoft.com/office/officeart/2005/8/layout/bProcess4"/>
    <dgm:cxn modelId="{CC912428-F79D-A540-A8D6-E62577BE978F}" type="presParOf" srcId="{8585AF86-DA04-C044-8E14-7D766DBED536}" destId="{A8F7CFAC-C794-7C40-9F15-3BD8E51B8E02}" srcOrd="0" destOrd="0" presId="urn:microsoft.com/office/officeart/2005/8/layout/bProcess4"/>
    <dgm:cxn modelId="{7F1515C2-A30D-BE49-BB3F-8F0A3970B09E}" type="presParOf" srcId="{8585AF86-DA04-C044-8E14-7D766DBED536}" destId="{1395C36C-2880-5241-84EB-F39FEC4CB102}" srcOrd="1" destOrd="0" presId="urn:microsoft.com/office/officeart/2005/8/layout/bProcess4"/>
    <dgm:cxn modelId="{46C1167E-E95E-644F-82AB-246EB7C908D8}" type="presParOf" srcId="{E9E3BC3E-4185-2349-8FBD-90910B13FBF0}" destId="{D7F49DF0-3328-D847-A7A6-5E9F3B1FA405}" srcOrd="9" destOrd="0" presId="urn:microsoft.com/office/officeart/2005/8/layout/bProcess4"/>
    <dgm:cxn modelId="{EEB8F3BA-DC98-B345-A5C7-7DDC201D9B0B}" type="presParOf" srcId="{E9E3BC3E-4185-2349-8FBD-90910B13FBF0}" destId="{FF8C909D-CAC8-7F4E-B0B7-29A12415DEFE}" srcOrd="10" destOrd="0" presId="urn:microsoft.com/office/officeart/2005/8/layout/bProcess4"/>
    <dgm:cxn modelId="{63704F1A-9E52-4B4A-A131-908F449504C1}" type="presParOf" srcId="{FF8C909D-CAC8-7F4E-B0B7-29A12415DEFE}" destId="{197CCB75-A379-7744-841F-BE45C0C67D70}" srcOrd="0" destOrd="0" presId="urn:microsoft.com/office/officeart/2005/8/layout/bProcess4"/>
    <dgm:cxn modelId="{C1B4BD62-A5B1-CD4C-BEC5-FF49532574BC}" type="presParOf" srcId="{FF8C909D-CAC8-7F4E-B0B7-29A12415DEFE}" destId="{6241195A-2FBB-C848-BCEF-653C965DC4BF}" srcOrd="1" destOrd="0" presId="urn:microsoft.com/office/officeart/2005/8/layout/bProcess4"/>
    <dgm:cxn modelId="{6DA05C38-5688-D045-B4BD-E039A323D951}" type="presParOf" srcId="{E9E3BC3E-4185-2349-8FBD-90910B13FBF0}" destId="{ADD4BC71-1362-1D4C-ACD1-3BA58CDFF6CC}" srcOrd="11" destOrd="0" presId="urn:microsoft.com/office/officeart/2005/8/layout/bProcess4"/>
    <dgm:cxn modelId="{78C4770F-541F-6848-8BAB-2DFB2F4C4D9A}" type="presParOf" srcId="{E9E3BC3E-4185-2349-8FBD-90910B13FBF0}" destId="{4F984FF8-6FAD-EC41-A1D4-7CE00EF9B11D}" srcOrd="12" destOrd="0" presId="urn:microsoft.com/office/officeart/2005/8/layout/bProcess4"/>
    <dgm:cxn modelId="{AE39AD33-91C5-FF41-A8B9-0CE41BB259A0}" type="presParOf" srcId="{4F984FF8-6FAD-EC41-A1D4-7CE00EF9B11D}" destId="{94703D1C-F7F5-3842-B7DD-3FF0EBB96D6E}" srcOrd="0" destOrd="0" presId="urn:microsoft.com/office/officeart/2005/8/layout/bProcess4"/>
    <dgm:cxn modelId="{5EDAF108-E17E-9047-A6E0-0053F77F0FFA}" type="presParOf" srcId="{4F984FF8-6FAD-EC41-A1D4-7CE00EF9B11D}" destId="{6F6ED4B0-42BB-9643-98EA-0162F6F2EC37}" srcOrd="1" destOrd="0" presId="urn:microsoft.com/office/officeart/2005/8/layout/bProcess4"/>
    <dgm:cxn modelId="{8CC5FEA1-27B6-4945-9BE6-23A3D07BE9C2}" type="presParOf" srcId="{E9E3BC3E-4185-2349-8FBD-90910B13FBF0}" destId="{C2CD3D34-356F-B04D-804B-0AA89BBEF3D4}" srcOrd="13" destOrd="0" presId="urn:microsoft.com/office/officeart/2005/8/layout/bProcess4"/>
    <dgm:cxn modelId="{9F2E9E89-AEBD-DB4A-945C-382DBA3438FD}" type="presParOf" srcId="{E9E3BC3E-4185-2349-8FBD-90910B13FBF0}" destId="{EBA02E81-F3C3-554B-B33A-8B68939EC454}" srcOrd="14" destOrd="0" presId="urn:microsoft.com/office/officeart/2005/8/layout/bProcess4"/>
    <dgm:cxn modelId="{A8274B16-85F9-4140-B8A3-43710B34DB6D}" type="presParOf" srcId="{EBA02E81-F3C3-554B-B33A-8B68939EC454}" destId="{57DA7157-6818-DD4F-AD50-13CF690FE53C}" srcOrd="0" destOrd="0" presId="urn:microsoft.com/office/officeart/2005/8/layout/bProcess4"/>
    <dgm:cxn modelId="{46CEA114-CC2B-6C49-ACF1-B291E05B0232}" type="presParOf" srcId="{EBA02E81-F3C3-554B-B33A-8B68939EC454}" destId="{7CC95D8B-9F2A-CB44-A81D-762F08467340}" srcOrd="1" destOrd="0" presId="urn:microsoft.com/office/officeart/2005/8/layout/bProcess4"/>
    <dgm:cxn modelId="{A8C6B57C-4F9F-124C-A5A4-141606E757C5}" type="presParOf" srcId="{E9E3BC3E-4185-2349-8FBD-90910B13FBF0}" destId="{1A3F0DCA-A336-3D48-99BC-76A9D5642C23}" srcOrd="15" destOrd="0" presId="urn:microsoft.com/office/officeart/2005/8/layout/bProcess4"/>
    <dgm:cxn modelId="{EA2BFC16-F8BB-9141-B102-4205AA14AB0D}" type="presParOf" srcId="{E9E3BC3E-4185-2349-8FBD-90910B13FBF0}" destId="{FFC367D4-AC40-9F4E-953F-C8C415D134F0}" srcOrd="16" destOrd="0" presId="urn:microsoft.com/office/officeart/2005/8/layout/bProcess4"/>
    <dgm:cxn modelId="{F20CD46B-F998-6244-B557-AE484A4BECFF}" type="presParOf" srcId="{FFC367D4-AC40-9F4E-953F-C8C415D134F0}" destId="{850D796F-E063-2644-B632-D2C75C2C9732}" srcOrd="0" destOrd="0" presId="urn:microsoft.com/office/officeart/2005/8/layout/bProcess4"/>
    <dgm:cxn modelId="{63764A87-DDA6-174A-A7A8-D25292EB635E}" type="presParOf" srcId="{FFC367D4-AC40-9F4E-953F-C8C415D134F0}" destId="{71F33301-D713-FC4C-838C-6E2949253156}" srcOrd="1" destOrd="0" presId="urn:microsoft.com/office/officeart/2005/8/layout/bProcess4"/>
    <dgm:cxn modelId="{D321990E-A41E-2743-AE84-E53D34CC0642}" type="presParOf" srcId="{E9E3BC3E-4185-2349-8FBD-90910B13FBF0}" destId="{9C36952B-6C71-E644-ABFD-72B92D94DECB}" srcOrd="17" destOrd="0" presId="urn:microsoft.com/office/officeart/2005/8/layout/bProcess4"/>
    <dgm:cxn modelId="{90656FA8-A958-8E47-B7D8-84FD179B7092}" type="presParOf" srcId="{E9E3BC3E-4185-2349-8FBD-90910B13FBF0}" destId="{A1FB825C-C070-094F-9B59-84DCABEC8171}" srcOrd="18" destOrd="0" presId="urn:microsoft.com/office/officeart/2005/8/layout/bProcess4"/>
    <dgm:cxn modelId="{CCB34822-1731-3A47-96BF-0A9DE5E8DD63}" type="presParOf" srcId="{A1FB825C-C070-094F-9B59-84DCABEC8171}" destId="{F7E6E17A-144E-1740-BA5C-CEABE33A81C3}" srcOrd="0" destOrd="0" presId="urn:microsoft.com/office/officeart/2005/8/layout/bProcess4"/>
    <dgm:cxn modelId="{EE2BA6E1-ED85-9E41-B697-0FD979DD8E47}" type="presParOf" srcId="{A1FB825C-C070-094F-9B59-84DCABEC8171}" destId="{01D4ECC6-143A-2C43-9D9D-029063776CF5}" srcOrd="1" destOrd="0" presId="urn:microsoft.com/office/officeart/2005/8/layout/bProcess4"/>
    <dgm:cxn modelId="{7613A5B9-A8FC-2048-B0E5-F149832F5E08}" type="presParOf" srcId="{E9E3BC3E-4185-2349-8FBD-90910B13FBF0}" destId="{1900F730-EB14-2641-A330-81C687686AA0}" srcOrd="19" destOrd="0" presId="urn:microsoft.com/office/officeart/2005/8/layout/bProcess4"/>
    <dgm:cxn modelId="{7707C714-A375-8343-908A-A93427852D80}" type="presParOf" srcId="{E9E3BC3E-4185-2349-8FBD-90910B13FBF0}" destId="{E57628EC-1C6A-C34F-BC78-BA03DF903DB2}" srcOrd="20" destOrd="0" presId="urn:microsoft.com/office/officeart/2005/8/layout/bProcess4"/>
    <dgm:cxn modelId="{C9EBDAB8-DA24-5A47-89F6-8CC973B2CF07}" type="presParOf" srcId="{E57628EC-1C6A-C34F-BC78-BA03DF903DB2}" destId="{52EE341C-5048-7743-A342-B4F5EE15C898}" srcOrd="0" destOrd="0" presId="urn:microsoft.com/office/officeart/2005/8/layout/bProcess4"/>
    <dgm:cxn modelId="{0CE5A8FE-3EF6-2D42-A3C7-259AA06C0FF3}" type="presParOf" srcId="{E57628EC-1C6A-C34F-BC78-BA03DF903DB2}" destId="{B8CCCBFF-0D4A-B541-A47C-0842B9B74088}" srcOrd="1" destOrd="0" presId="urn:microsoft.com/office/officeart/2005/8/layout/bProcess4"/>
    <dgm:cxn modelId="{6CEB0E14-9B9B-2045-88E2-206FDFA97751}" type="presParOf" srcId="{E9E3BC3E-4185-2349-8FBD-90910B13FBF0}" destId="{F46C13D6-58E9-BA42-94C4-998AA0186264}" srcOrd="21" destOrd="0" presId="urn:microsoft.com/office/officeart/2005/8/layout/bProcess4"/>
    <dgm:cxn modelId="{40931291-B09A-774B-ACC9-4F80073A62D5}" type="presParOf" srcId="{E9E3BC3E-4185-2349-8FBD-90910B13FBF0}" destId="{948B4F0C-420C-3A4A-AF75-3DCF14748C76}" srcOrd="22" destOrd="0" presId="urn:microsoft.com/office/officeart/2005/8/layout/bProcess4"/>
    <dgm:cxn modelId="{55DE236C-1B48-6F41-8129-9F8491D5204E}" type="presParOf" srcId="{948B4F0C-420C-3A4A-AF75-3DCF14748C76}" destId="{FF1E8CEB-4FF1-E449-BF06-A93E72561540}" srcOrd="0" destOrd="0" presId="urn:microsoft.com/office/officeart/2005/8/layout/bProcess4"/>
    <dgm:cxn modelId="{F5F7D4FC-0410-B04B-B1EE-A897F52CD938}" type="presParOf" srcId="{948B4F0C-420C-3A4A-AF75-3DCF14748C76}" destId="{2B6A3BAB-26AD-A549-97B4-D4574F833639}" srcOrd="1" destOrd="0" presId="urn:microsoft.com/office/officeart/2005/8/layout/bProcess4"/>
    <dgm:cxn modelId="{C48F1C7B-1F4C-2D4B-86C3-0A03D8A25994}" type="presParOf" srcId="{E9E3BC3E-4185-2349-8FBD-90910B13FBF0}" destId="{3B160D66-11C1-344A-93F4-08E70FF1BE44}" srcOrd="23" destOrd="0" presId="urn:microsoft.com/office/officeart/2005/8/layout/bProcess4"/>
    <dgm:cxn modelId="{866CCDA7-FF77-5348-980F-31046F3ACBCB}" type="presParOf" srcId="{E9E3BC3E-4185-2349-8FBD-90910B13FBF0}" destId="{F11AD856-EB42-1644-86A5-0EF091BA7BFE}" srcOrd="24" destOrd="0" presId="urn:microsoft.com/office/officeart/2005/8/layout/bProcess4"/>
    <dgm:cxn modelId="{BA88A19A-1E76-8F43-8E4A-0D5557EF08A4}" type="presParOf" srcId="{F11AD856-EB42-1644-86A5-0EF091BA7BFE}" destId="{39A23771-562F-5F45-A237-5469F5200082}" srcOrd="0" destOrd="0" presId="urn:microsoft.com/office/officeart/2005/8/layout/bProcess4"/>
    <dgm:cxn modelId="{DB28FACF-26F3-B746-ADAC-F5D3CF9F1CE6}" type="presParOf" srcId="{F11AD856-EB42-1644-86A5-0EF091BA7BFE}" destId="{55170F88-E671-6A4E-9A4A-8A7941BDBC8E}" srcOrd="1" destOrd="0" presId="urn:microsoft.com/office/officeart/2005/8/layout/bProcess4"/>
    <dgm:cxn modelId="{357CB6B0-E841-D643-A05B-5C461C5B96C4}" type="presParOf" srcId="{E9E3BC3E-4185-2349-8FBD-90910B13FBF0}" destId="{B88C251B-FEB0-0A4D-B678-D88D8EBFE67F}" srcOrd="25" destOrd="0" presId="urn:microsoft.com/office/officeart/2005/8/layout/bProcess4"/>
    <dgm:cxn modelId="{B43AB01D-6707-D840-9B41-3B384B55B623}" type="presParOf" srcId="{E9E3BC3E-4185-2349-8FBD-90910B13FBF0}" destId="{5EB07221-C3D8-7D43-9DD3-7FEF439C8236}" srcOrd="26" destOrd="0" presId="urn:microsoft.com/office/officeart/2005/8/layout/bProcess4"/>
    <dgm:cxn modelId="{1C30862A-5327-FA4B-BCA5-51BE6857E7D1}" type="presParOf" srcId="{5EB07221-C3D8-7D43-9DD3-7FEF439C8236}" destId="{72BBA4B0-5DAF-8343-961C-0DF3830024B1}" srcOrd="0" destOrd="0" presId="urn:microsoft.com/office/officeart/2005/8/layout/bProcess4"/>
    <dgm:cxn modelId="{0A695F5E-24BE-2B49-8BEA-0000D30EF899}" type="presParOf" srcId="{5EB07221-C3D8-7D43-9DD3-7FEF439C8236}" destId="{D5B9858E-AE22-B54C-A940-2B0EDCEDEC18}" srcOrd="1" destOrd="0" presId="urn:microsoft.com/office/officeart/2005/8/layout/bProcess4"/>
    <dgm:cxn modelId="{F13CEB45-982B-3A4A-A53D-4195C073A1E5}" type="presParOf" srcId="{E9E3BC3E-4185-2349-8FBD-90910B13FBF0}" destId="{A12E41E7-0286-0540-8259-01D246CC95EA}" srcOrd="27" destOrd="0" presId="urn:microsoft.com/office/officeart/2005/8/layout/bProcess4"/>
    <dgm:cxn modelId="{6129D6AC-1F9F-D446-B5C6-3807C0012001}" type="presParOf" srcId="{E9E3BC3E-4185-2349-8FBD-90910B13FBF0}" destId="{3047EA5B-8248-0644-81D7-2B847E5E8C42}" srcOrd="28" destOrd="0" presId="urn:microsoft.com/office/officeart/2005/8/layout/bProcess4"/>
    <dgm:cxn modelId="{1CCA9F24-F33A-404E-AB26-BD443A6B58B1}" type="presParOf" srcId="{3047EA5B-8248-0644-81D7-2B847E5E8C42}" destId="{F818E4DD-3F86-DA48-AEC6-43BF622AC2AC}" srcOrd="0" destOrd="0" presId="urn:microsoft.com/office/officeart/2005/8/layout/bProcess4"/>
    <dgm:cxn modelId="{26C4BBA1-2671-1D41-8DDE-48807AB38F9C}" type="presParOf" srcId="{3047EA5B-8248-0644-81D7-2B847E5E8C42}" destId="{301D31A7-8090-6742-AC0D-A6AFA7C6A5E7}" srcOrd="1" destOrd="0" presId="urn:microsoft.com/office/officeart/2005/8/layout/bProcess4"/>
    <dgm:cxn modelId="{EF76AE5E-8BB1-9948-A796-761B6D385AD9}" type="presParOf" srcId="{E9E3BC3E-4185-2349-8FBD-90910B13FBF0}" destId="{90DAE08B-B149-7C44-ACF1-2219746FB122}" srcOrd="29" destOrd="0" presId="urn:microsoft.com/office/officeart/2005/8/layout/bProcess4"/>
    <dgm:cxn modelId="{6B73029E-2F89-E044-A816-2F3DDFDF0AAC}" type="presParOf" srcId="{E9E3BC3E-4185-2349-8FBD-90910B13FBF0}" destId="{1F623120-9577-A74E-996A-31A3CBD99FD8}" srcOrd="30" destOrd="0" presId="urn:microsoft.com/office/officeart/2005/8/layout/bProcess4"/>
    <dgm:cxn modelId="{FBCE201B-8364-1E4E-A539-4447BEC79F40}" type="presParOf" srcId="{1F623120-9577-A74E-996A-31A3CBD99FD8}" destId="{D3410938-F980-7548-9FEA-491A54219909}" srcOrd="0" destOrd="0" presId="urn:microsoft.com/office/officeart/2005/8/layout/bProcess4"/>
    <dgm:cxn modelId="{27BA73D2-4118-A441-9261-2D5C7A77C145}" type="presParOf" srcId="{1F623120-9577-A74E-996A-31A3CBD99FD8}" destId="{A8D96078-ADD1-894F-B1B2-683683B9D164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EC55ECA-70B9-324F-BB27-59EB08B8C689}" type="doc">
      <dgm:prSet loTypeId="urn:microsoft.com/office/officeart/2005/8/layout/hList2" loCatId="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B32C1E4C-A281-6944-A406-155A59F56139}">
      <dgm:prSet/>
      <dgm:spPr/>
      <dgm:t>
        <a:bodyPr/>
        <a:lstStyle/>
        <a:p>
          <a:pPr rtl="0"/>
          <a:r>
            <a:rPr lang="es-ES" b="1" dirty="0" smtClean="0"/>
            <a:t>ESTAR</a:t>
          </a:r>
          <a:endParaRPr lang="es-ES" b="1" dirty="0"/>
        </a:p>
      </dgm:t>
    </dgm:pt>
    <dgm:pt modelId="{9201FF73-DABD-4647-B522-CB219C2644B3}" type="parTrans" cxnId="{8C5A92E0-1035-7D4C-BF79-9442334690AD}">
      <dgm:prSet/>
      <dgm:spPr/>
      <dgm:t>
        <a:bodyPr/>
        <a:lstStyle/>
        <a:p>
          <a:endParaRPr lang="es-ES"/>
        </a:p>
      </dgm:t>
    </dgm:pt>
    <dgm:pt modelId="{7C1DB9B7-95FD-4D4F-BAE8-E3F5E7D4B6B0}" type="sibTrans" cxnId="{8C5A92E0-1035-7D4C-BF79-9442334690AD}">
      <dgm:prSet/>
      <dgm:spPr/>
      <dgm:t>
        <a:bodyPr/>
        <a:lstStyle/>
        <a:p>
          <a:endParaRPr lang="es-ES"/>
        </a:p>
      </dgm:t>
    </dgm:pt>
    <dgm:pt modelId="{EC6ED4E8-BD09-1F44-86B6-605C224E288F}">
      <dgm:prSet/>
      <dgm:spPr/>
      <dgm:t>
        <a:bodyPr/>
        <a:lstStyle/>
        <a:p>
          <a:pPr rtl="0"/>
          <a:r>
            <a:rPr lang="es-ES" b="1" dirty="0" smtClean="0"/>
            <a:t>HABLAR</a:t>
          </a:r>
          <a:endParaRPr lang="es-ES" b="1" dirty="0"/>
        </a:p>
      </dgm:t>
    </dgm:pt>
    <dgm:pt modelId="{B5931345-C1B8-6849-A57F-D9C074222814}" type="parTrans" cxnId="{A127C601-DDE8-F947-8F85-F69A272449CD}">
      <dgm:prSet/>
      <dgm:spPr/>
      <dgm:t>
        <a:bodyPr/>
        <a:lstStyle/>
        <a:p>
          <a:endParaRPr lang="es-ES"/>
        </a:p>
      </dgm:t>
    </dgm:pt>
    <dgm:pt modelId="{D7A73960-2740-1E4F-922D-E70D3AFFFE74}" type="sibTrans" cxnId="{A127C601-DDE8-F947-8F85-F69A272449CD}">
      <dgm:prSet/>
      <dgm:spPr/>
      <dgm:t>
        <a:bodyPr/>
        <a:lstStyle/>
        <a:p>
          <a:endParaRPr lang="es-ES"/>
        </a:p>
      </dgm:t>
    </dgm:pt>
    <dgm:pt modelId="{B3829C86-D391-5144-AAC2-443BAEB79809}">
      <dgm:prSet custT="1"/>
      <dgm:spPr/>
      <dgm:t>
        <a:bodyPr/>
        <a:lstStyle/>
        <a:p>
          <a:pPr rtl="0"/>
          <a:r>
            <a:rPr lang="es-ES" sz="2000" b="1" dirty="0" smtClean="0"/>
            <a:t>ESTAR BIEN</a:t>
          </a:r>
          <a:endParaRPr lang="es-ES" sz="2000" b="1" dirty="0"/>
        </a:p>
      </dgm:t>
    </dgm:pt>
    <dgm:pt modelId="{D0131E73-293A-5240-964B-CD44319AFDB2}" type="parTrans" cxnId="{CD01E6D7-EF2B-6C47-9C45-49B86F71DCF5}">
      <dgm:prSet/>
      <dgm:spPr/>
      <dgm:t>
        <a:bodyPr/>
        <a:lstStyle/>
        <a:p>
          <a:endParaRPr lang="es-ES"/>
        </a:p>
      </dgm:t>
    </dgm:pt>
    <dgm:pt modelId="{BCE6E581-F213-2945-B87E-1B1BE729BBFB}" type="sibTrans" cxnId="{CD01E6D7-EF2B-6C47-9C45-49B86F71DCF5}">
      <dgm:prSet/>
      <dgm:spPr/>
      <dgm:t>
        <a:bodyPr/>
        <a:lstStyle/>
        <a:p>
          <a:endParaRPr lang="es-ES"/>
        </a:p>
      </dgm:t>
    </dgm:pt>
    <dgm:pt modelId="{08918754-0143-0547-89A0-A034A6E93FE0}">
      <dgm:prSet custT="1"/>
      <dgm:spPr/>
      <dgm:t>
        <a:bodyPr/>
        <a:lstStyle/>
        <a:p>
          <a:pPr rtl="0"/>
          <a:r>
            <a:rPr lang="es-ES" sz="2000" b="1" dirty="0" smtClean="0"/>
            <a:t>HABLAR BIEN</a:t>
          </a:r>
          <a:endParaRPr lang="es-ES" sz="2000" b="1" dirty="0"/>
        </a:p>
      </dgm:t>
    </dgm:pt>
    <dgm:pt modelId="{EFB6AB03-22E4-1842-AC64-D18B7E795AD1}" type="parTrans" cxnId="{A347C9EB-4412-7D41-84EB-1024AE749D25}">
      <dgm:prSet/>
      <dgm:spPr/>
      <dgm:t>
        <a:bodyPr/>
        <a:lstStyle/>
        <a:p>
          <a:endParaRPr lang="es-ES"/>
        </a:p>
      </dgm:t>
    </dgm:pt>
    <dgm:pt modelId="{FF545E33-76F3-F746-BE4D-699F34CB03E4}" type="sibTrans" cxnId="{A347C9EB-4412-7D41-84EB-1024AE749D25}">
      <dgm:prSet/>
      <dgm:spPr/>
      <dgm:t>
        <a:bodyPr/>
        <a:lstStyle/>
        <a:p>
          <a:endParaRPr lang="es-ES"/>
        </a:p>
      </dgm:t>
    </dgm:pt>
    <dgm:pt modelId="{603131C9-28C4-474D-A079-93E20B7A4851}">
      <dgm:prSet/>
      <dgm:spPr/>
      <dgm:t>
        <a:bodyPr/>
        <a:lstStyle/>
        <a:p>
          <a:pPr rtl="0"/>
          <a:r>
            <a:rPr lang="es-ES" b="1" dirty="0" smtClean="0"/>
            <a:t>DAR</a:t>
          </a:r>
          <a:endParaRPr lang="es-ES" b="1" dirty="0"/>
        </a:p>
      </dgm:t>
    </dgm:pt>
    <dgm:pt modelId="{C53A1AF8-C16C-AB49-B3B6-649F23A447E1}" type="parTrans" cxnId="{D4BB605F-D32E-6144-A6EF-E66CCE8F1EB2}">
      <dgm:prSet/>
      <dgm:spPr/>
      <dgm:t>
        <a:bodyPr/>
        <a:lstStyle/>
        <a:p>
          <a:endParaRPr lang="es-ES"/>
        </a:p>
      </dgm:t>
    </dgm:pt>
    <dgm:pt modelId="{148E7B1A-62B6-B84D-8255-9950EBCF890F}" type="sibTrans" cxnId="{D4BB605F-D32E-6144-A6EF-E66CCE8F1EB2}">
      <dgm:prSet/>
      <dgm:spPr/>
      <dgm:t>
        <a:bodyPr/>
        <a:lstStyle/>
        <a:p>
          <a:endParaRPr lang="es-ES"/>
        </a:p>
      </dgm:t>
    </dgm:pt>
    <dgm:pt modelId="{76E6A2B7-1489-AA40-9AF1-982530ECB509}">
      <dgm:prSet custT="1"/>
      <dgm:spPr/>
      <dgm:t>
        <a:bodyPr/>
        <a:lstStyle/>
        <a:p>
          <a:pPr rtl="0"/>
          <a:r>
            <a:rPr lang="es-ES" sz="2000" b="1" dirty="0" smtClean="0"/>
            <a:t>DAR BIEN</a:t>
          </a:r>
          <a:endParaRPr lang="es-ES" sz="2000" b="1" dirty="0"/>
        </a:p>
      </dgm:t>
    </dgm:pt>
    <dgm:pt modelId="{D4701FE9-D284-ED4A-A4F0-4BF24AEF9A41}" type="parTrans" cxnId="{B640E9A0-4E42-5046-85D8-4B5DC5EF968C}">
      <dgm:prSet/>
      <dgm:spPr/>
      <dgm:t>
        <a:bodyPr/>
        <a:lstStyle/>
        <a:p>
          <a:endParaRPr lang="es-ES"/>
        </a:p>
      </dgm:t>
    </dgm:pt>
    <dgm:pt modelId="{8BC8509F-6009-DC49-B195-E2378555FB9E}" type="sibTrans" cxnId="{B640E9A0-4E42-5046-85D8-4B5DC5EF968C}">
      <dgm:prSet/>
      <dgm:spPr/>
      <dgm:t>
        <a:bodyPr/>
        <a:lstStyle/>
        <a:p>
          <a:endParaRPr lang="es-ES"/>
        </a:p>
      </dgm:t>
    </dgm:pt>
    <dgm:pt modelId="{4184D953-D56B-F145-9EC9-DA8D96F09B3F}">
      <dgm:prSet/>
      <dgm:spPr/>
      <dgm:t>
        <a:bodyPr/>
        <a:lstStyle/>
        <a:p>
          <a:pPr rtl="0"/>
          <a:r>
            <a:rPr lang="es-ES" sz="1600" b="1" dirty="0" smtClean="0"/>
            <a:t>Dedicar tiempo y espacio</a:t>
          </a:r>
          <a:endParaRPr lang="es-ES" sz="1600" b="1" dirty="0"/>
        </a:p>
      </dgm:t>
    </dgm:pt>
    <dgm:pt modelId="{C38AAAC4-F9D2-B143-BF22-18BA20A8689A}" type="parTrans" cxnId="{451D292C-93FC-4547-93B6-F3838C52ACB0}">
      <dgm:prSet/>
      <dgm:spPr/>
      <dgm:t>
        <a:bodyPr/>
        <a:lstStyle/>
        <a:p>
          <a:endParaRPr lang="es-ES"/>
        </a:p>
      </dgm:t>
    </dgm:pt>
    <dgm:pt modelId="{A180BDE5-F493-A74D-9D3C-82857461701B}" type="sibTrans" cxnId="{451D292C-93FC-4547-93B6-F3838C52ACB0}">
      <dgm:prSet/>
      <dgm:spPr/>
      <dgm:t>
        <a:bodyPr/>
        <a:lstStyle/>
        <a:p>
          <a:endParaRPr lang="es-ES"/>
        </a:p>
      </dgm:t>
    </dgm:pt>
    <dgm:pt modelId="{DC2F9BC6-D438-D84D-8A67-1F5B4AF4685E}">
      <dgm:prSet/>
      <dgm:spPr/>
      <dgm:t>
        <a:bodyPr/>
        <a:lstStyle/>
        <a:p>
          <a:pPr rtl="0"/>
          <a:endParaRPr lang="es-ES" sz="1600" b="1" dirty="0"/>
        </a:p>
      </dgm:t>
    </dgm:pt>
    <dgm:pt modelId="{2489EBE8-29B1-AA4C-B750-2E890F55E05F}" type="parTrans" cxnId="{93320EC7-3234-C048-942B-ACE4605BAE1B}">
      <dgm:prSet/>
      <dgm:spPr/>
      <dgm:t>
        <a:bodyPr/>
        <a:lstStyle/>
        <a:p>
          <a:endParaRPr lang="es-ES"/>
        </a:p>
      </dgm:t>
    </dgm:pt>
    <dgm:pt modelId="{78F07FE2-2B4A-6442-B206-90A006236E41}" type="sibTrans" cxnId="{93320EC7-3234-C048-942B-ACE4605BAE1B}">
      <dgm:prSet/>
      <dgm:spPr/>
      <dgm:t>
        <a:bodyPr/>
        <a:lstStyle/>
        <a:p>
          <a:endParaRPr lang="es-ES"/>
        </a:p>
      </dgm:t>
    </dgm:pt>
    <dgm:pt modelId="{F13B1FCA-CA8A-164D-A0B5-772D77A1A405}">
      <dgm:prSet/>
      <dgm:spPr/>
      <dgm:t>
        <a:bodyPr/>
        <a:lstStyle/>
        <a:p>
          <a:pPr rtl="0"/>
          <a:r>
            <a:rPr lang="es-ES" sz="1600" b="1" dirty="0" smtClean="0"/>
            <a:t>Expresar lo que pensamos y sentimos</a:t>
          </a:r>
          <a:endParaRPr lang="es-ES" sz="1600" b="1" dirty="0"/>
        </a:p>
      </dgm:t>
    </dgm:pt>
    <dgm:pt modelId="{7FC9819C-B1F2-2A42-B2DC-63D95F029314}" type="parTrans" cxnId="{071403E6-1845-8444-BFF0-0BAFBB6DFBC3}">
      <dgm:prSet/>
      <dgm:spPr/>
      <dgm:t>
        <a:bodyPr/>
        <a:lstStyle/>
        <a:p>
          <a:endParaRPr lang="es-ES"/>
        </a:p>
      </dgm:t>
    </dgm:pt>
    <dgm:pt modelId="{08827A91-6856-1640-B7AF-467A55AEBCDF}" type="sibTrans" cxnId="{071403E6-1845-8444-BFF0-0BAFBB6DFBC3}">
      <dgm:prSet/>
      <dgm:spPr/>
      <dgm:t>
        <a:bodyPr/>
        <a:lstStyle/>
        <a:p>
          <a:endParaRPr lang="es-ES"/>
        </a:p>
      </dgm:t>
    </dgm:pt>
    <dgm:pt modelId="{D8A9E8D4-E5D1-8F43-8A4B-FC694D5C9126}">
      <dgm:prSet/>
      <dgm:spPr/>
      <dgm:t>
        <a:bodyPr/>
        <a:lstStyle/>
        <a:p>
          <a:pPr rtl="0"/>
          <a:endParaRPr lang="es-ES" sz="1600" b="1" dirty="0"/>
        </a:p>
      </dgm:t>
    </dgm:pt>
    <dgm:pt modelId="{33DC0F55-42B4-334F-BF86-6221A0DAD0B1}" type="parTrans" cxnId="{A2EE5802-1B44-3443-8598-175558F0CC2D}">
      <dgm:prSet/>
      <dgm:spPr/>
      <dgm:t>
        <a:bodyPr/>
        <a:lstStyle/>
        <a:p>
          <a:endParaRPr lang="es-ES"/>
        </a:p>
      </dgm:t>
    </dgm:pt>
    <dgm:pt modelId="{D35052DA-5CC9-4448-AEEB-F302CE6C2BEA}" type="sibTrans" cxnId="{A2EE5802-1B44-3443-8598-175558F0CC2D}">
      <dgm:prSet/>
      <dgm:spPr/>
      <dgm:t>
        <a:bodyPr/>
        <a:lstStyle/>
        <a:p>
          <a:endParaRPr lang="es-ES"/>
        </a:p>
      </dgm:t>
    </dgm:pt>
    <dgm:pt modelId="{F0EDB45F-2891-B54E-90EB-E778EFA7988E}">
      <dgm:prSet/>
      <dgm:spPr/>
      <dgm:t>
        <a:bodyPr/>
        <a:lstStyle/>
        <a:p>
          <a:pPr rtl="0"/>
          <a:r>
            <a:rPr lang="es-ES" sz="1600" b="1" dirty="0" smtClean="0"/>
            <a:t>Ni ser mezquinos ni consentidores</a:t>
          </a:r>
          <a:endParaRPr lang="es-ES" sz="1600" b="1" dirty="0"/>
        </a:p>
      </dgm:t>
    </dgm:pt>
    <dgm:pt modelId="{3EDF0030-63F8-394A-BE12-D30FC1583DAC}" type="parTrans" cxnId="{8C3A50A9-A600-094E-A069-EE6FBAB96761}">
      <dgm:prSet/>
      <dgm:spPr/>
      <dgm:t>
        <a:bodyPr/>
        <a:lstStyle/>
        <a:p>
          <a:endParaRPr lang="es-ES"/>
        </a:p>
      </dgm:t>
    </dgm:pt>
    <dgm:pt modelId="{1EE49222-7615-FF4D-A6EE-387E14DCEAE3}" type="sibTrans" cxnId="{8C3A50A9-A600-094E-A069-EE6FBAB96761}">
      <dgm:prSet/>
      <dgm:spPr/>
      <dgm:t>
        <a:bodyPr/>
        <a:lstStyle/>
        <a:p>
          <a:endParaRPr lang="es-ES"/>
        </a:p>
      </dgm:t>
    </dgm:pt>
    <dgm:pt modelId="{A7F8C0AE-CB80-7E4F-86C4-42864288DE7B}">
      <dgm:prSet/>
      <dgm:spPr/>
      <dgm:t>
        <a:bodyPr/>
        <a:lstStyle/>
        <a:p>
          <a:pPr rtl="0"/>
          <a:endParaRPr lang="es-ES" sz="1600" b="1" dirty="0"/>
        </a:p>
      </dgm:t>
    </dgm:pt>
    <dgm:pt modelId="{51B64C66-318E-E647-ADD1-1777873F6A17}" type="parTrans" cxnId="{B2E256ED-0626-ED48-AF9D-9757F84B9FAD}">
      <dgm:prSet/>
      <dgm:spPr/>
      <dgm:t>
        <a:bodyPr/>
        <a:lstStyle/>
        <a:p>
          <a:endParaRPr lang="es-ES"/>
        </a:p>
      </dgm:t>
    </dgm:pt>
    <dgm:pt modelId="{FB0898B9-D64B-7F43-8CAD-F6948BBBA087}" type="sibTrans" cxnId="{B2E256ED-0626-ED48-AF9D-9757F84B9FAD}">
      <dgm:prSet/>
      <dgm:spPr/>
      <dgm:t>
        <a:bodyPr/>
        <a:lstStyle/>
        <a:p>
          <a:endParaRPr lang="es-ES"/>
        </a:p>
      </dgm:t>
    </dgm:pt>
    <dgm:pt modelId="{3C10A4D5-CF2A-5544-868F-6BBA80C51098}" type="pres">
      <dgm:prSet presAssocID="{6EC55ECA-70B9-324F-BB27-59EB08B8C689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9BD9E68B-4E52-0548-927D-FA0583D5964E}" type="pres">
      <dgm:prSet presAssocID="{B32C1E4C-A281-6944-A406-155A59F56139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C591508-D595-DA4F-8353-DDD85DA58AC3}" type="pres">
      <dgm:prSet presAssocID="{B32C1E4C-A281-6944-A406-155A59F56139}" presName="imag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  <dgm:t>
        <a:bodyPr/>
        <a:lstStyle/>
        <a:p>
          <a:endParaRPr lang="es-ES"/>
        </a:p>
      </dgm:t>
    </dgm:pt>
    <dgm:pt modelId="{9738CC76-169A-694F-96E8-21E747BFC534}" type="pres">
      <dgm:prSet presAssocID="{B32C1E4C-A281-6944-A406-155A59F56139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85DE0C2-3006-5E45-B64C-A025F32E97B6}" type="pres">
      <dgm:prSet presAssocID="{B32C1E4C-A281-6944-A406-155A59F56139}" presName="parentNode" presStyleLbl="revTx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1EC675-0B60-6F42-BD3E-80A3873F24B9}" type="pres">
      <dgm:prSet presAssocID="{7C1DB9B7-95FD-4D4F-BAE8-E3F5E7D4B6B0}" presName="sibTrans" presStyleCnt="0"/>
      <dgm:spPr/>
      <dgm:t>
        <a:bodyPr/>
        <a:lstStyle/>
        <a:p>
          <a:endParaRPr lang="es-ES"/>
        </a:p>
      </dgm:t>
    </dgm:pt>
    <dgm:pt modelId="{A1E5F37B-384B-1546-A253-BCA7E0F62F55}" type="pres">
      <dgm:prSet presAssocID="{EC6ED4E8-BD09-1F44-86B6-605C224E288F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E2E15B0-1C44-0948-9871-F40837B4B069}" type="pres">
      <dgm:prSet presAssocID="{EC6ED4E8-BD09-1F44-86B6-605C224E288F}" presName="imag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  <dgm:t>
        <a:bodyPr/>
        <a:lstStyle/>
        <a:p>
          <a:endParaRPr lang="es-ES"/>
        </a:p>
      </dgm:t>
    </dgm:pt>
    <dgm:pt modelId="{922B38B2-64C4-C147-A123-32E1493611AE}" type="pres">
      <dgm:prSet presAssocID="{EC6ED4E8-BD09-1F44-86B6-605C224E288F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F96A1C-CA12-DD4C-ABDB-6BFD8DB7D83D}" type="pres">
      <dgm:prSet presAssocID="{EC6ED4E8-BD09-1F44-86B6-605C224E288F}" presName="parentNode" presStyleLbl="revTx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8535CCB-5289-6847-B64C-958891BF0FC1}" type="pres">
      <dgm:prSet presAssocID="{D7A73960-2740-1E4F-922D-E70D3AFFFE74}" presName="sibTrans" presStyleCnt="0"/>
      <dgm:spPr/>
      <dgm:t>
        <a:bodyPr/>
        <a:lstStyle/>
        <a:p>
          <a:endParaRPr lang="es-ES"/>
        </a:p>
      </dgm:t>
    </dgm:pt>
    <dgm:pt modelId="{555FA0D8-FF94-F242-A18F-64E094F730A9}" type="pres">
      <dgm:prSet presAssocID="{603131C9-28C4-474D-A079-93E20B7A4851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F3EF926-556C-344D-86AD-14CB71C7DB47}" type="pres">
      <dgm:prSet presAssocID="{603131C9-28C4-474D-A079-93E20B7A4851}" presName="imag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es-ES"/>
        </a:p>
      </dgm:t>
    </dgm:pt>
    <dgm:pt modelId="{722758FB-0CAC-A045-9AFC-BC40BFCA6CE8}" type="pres">
      <dgm:prSet presAssocID="{603131C9-28C4-474D-A079-93E20B7A4851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9546EDB-CD90-7A44-8BF5-90A4B8B80E9A}" type="pres">
      <dgm:prSet presAssocID="{603131C9-28C4-474D-A079-93E20B7A4851}" presName="parentNode" presStyleLbl="revTx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6895310-D9D8-C044-B00A-C1B6680600F9}" type="presOf" srcId="{D8A9E8D4-E5D1-8F43-8A4B-FC694D5C9126}" destId="{922B38B2-64C4-C147-A123-32E1493611AE}" srcOrd="0" destOrd="1" presId="urn:microsoft.com/office/officeart/2005/8/layout/hList2"/>
    <dgm:cxn modelId="{4B507BE8-C4A6-444F-905E-6E6C8D3C2BBC}" type="presOf" srcId="{6EC55ECA-70B9-324F-BB27-59EB08B8C689}" destId="{3C10A4D5-CF2A-5544-868F-6BBA80C51098}" srcOrd="0" destOrd="0" presId="urn:microsoft.com/office/officeart/2005/8/layout/hList2"/>
    <dgm:cxn modelId="{E53F7D4B-882C-1D40-B16F-4352948D256D}" type="presOf" srcId="{08918754-0143-0547-89A0-A034A6E93FE0}" destId="{922B38B2-64C4-C147-A123-32E1493611AE}" srcOrd="0" destOrd="0" presId="urn:microsoft.com/office/officeart/2005/8/layout/hList2"/>
    <dgm:cxn modelId="{CD01E6D7-EF2B-6C47-9C45-49B86F71DCF5}" srcId="{B32C1E4C-A281-6944-A406-155A59F56139}" destId="{B3829C86-D391-5144-AAC2-443BAEB79809}" srcOrd="0" destOrd="0" parTransId="{D0131E73-293A-5240-964B-CD44319AFDB2}" sibTransId="{BCE6E581-F213-2945-B87E-1B1BE729BBFB}"/>
    <dgm:cxn modelId="{93320EC7-3234-C048-942B-ACE4605BAE1B}" srcId="{B32C1E4C-A281-6944-A406-155A59F56139}" destId="{DC2F9BC6-D438-D84D-8A67-1F5B4AF4685E}" srcOrd="1" destOrd="0" parTransId="{2489EBE8-29B1-AA4C-B750-2E890F55E05F}" sibTransId="{78F07FE2-2B4A-6442-B206-90A006236E41}"/>
    <dgm:cxn modelId="{587F8EEA-E832-FD48-BB16-660BC3841485}" type="presOf" srcId="{603131C9-28C4-474D-A079-93E20B7A4851}" destId="{59546EDB-CD90-7A44-8BF5-90A4B8B80E9A}" srcOrd="0" destOrd="0" presId="urn:microsoft.com/office/officeart/2005/8/layout/hList2"/>
    <dgm:cxn modelId="{FE3A703A-19B3-BF49-9450-BBC7740833BE}" type="presOf" srcId="{EC6ED4E8-BD09-1F44-86B6-605C224E288F}" destId="{43F96A1C-CA12-DD4C-ABDB-6BFD8DB7D83D}" srcOrd="0" destOrd="0" presId="urn:microsoft.com/office/officeart/2005/8/layout/hList2"/>
    <dgm:cxn modelId="{A347C9EB-4412-7D41-84EB-1024AE749D25}" srcId="{EC6ED4E8-BD09-1F44-86B6-605C224E288F}" destId="{08918754-0143-0547-89A0-A034A6E93FE0}" srcOrd="0" destOrd="0" parTransId="{EFB6AB03-22E4-1842-AC64-D18B7E795AD1}" sibTransId="{FF545E33-76F3-F746-BE4D-699F34CB03E4}"/>
    <dgm:cxn modelId="{5F7898AC-BA27-A242-853E-08B3955AF06F}" type="presOf" srcId="{DC2F9BC6-D438-D84D-8A67-1F5B4AF4685E}" destId="{9738CC76-169A-694F-96E8-21E747BFC534}" srcOrd="0" destOrd="1" presId="urn:microsoft.com/office/officeart/2005/8/layout/hList2"/>
    <dgm:cxn modelId="{B2E256ED-0626-ED48-AF9D-9757F84B9FAD}" srcId="{603131C9-28C4-474D-A079-93E20B7A4851}" destId="{A7F8C0AE-CB80-7E4F-86C4-42864288DE7B}" srcOrd="1" destOrd="0" parTransId="{51B64C66-318E-E647-ADD1-1777873F6A17}" sibTransId="{FB0898B9-D64B-7F43-8CAD-F6948BBBA087}"/>
    <dgm:cxn modelId="{A127C601-DDE8-F947-8F85-F69A272449CD}" srcId="{6EC55ECA-70B9-324F-BB27-59EB08B8C689}" destId="{EC6ED4E8-BD09-1F44-86B6-605C224E288F}" srcOrd="1" destOrd="0" parTransId="{B5931345-C1B8-6849-A57F-D9C074222814}" sibTransId="{D7A73960-2740-1E4F-922D-E70D3AFFFE74}"/>
    <dgm:cxn modelId="{91A34CA5-4510-494E-AA24-18DE15571A2F}" type="presOf" srcId="{76E6A2B7-1489-AA40-9AF1-982530ECB509}" destId="{722758FB-0CAC-A045-9AFC-BC40BFCA6CE8}" srcOrd="0" destOrd="0" presId="urn:microsoft.com/office/officeart/2005/8/layout/hList2"/>
    <dgm:cxn modelId="{3AB540BF-5248-CE45-86B6-0650AE3D01AA}" type="presOf" srcId="{F0EDB45F-2891-B54E-90EB-E778EFA7988E}" destId="{722758FB-0CAC-A045-9AFC-BC40BFCA6CE8}" srcOrd="0" destOrd="2" presId="urn:microsoft.com/office/officeart/2005/8/layout/hList2"/>
    <dgm:cxn modelId="{1D0126C6-B341-C74D-8A8B-EFAEA4ADA270}" type="presOf" srcId="{4184D953-D56B-F145-9EC9-DA8D96F09B3F}" destId="{9738CC76-169A-694F-96E8-21E747BFC534}" srcOrd="0" destOrd="2" presId="urn:microsoft.com/office/officeart/2005/8/layout/hList2"/>
    <dgm:cxn modelId="{8C3A50A9-A600-094E-A069-EE6FBAB96761}" srcId="{603131C9-28C4-474D-A079-93E20B7A4851}" destId="{F0EDB45F-2891-B54E-90EB-E778EFA7988E}" srcOrd="2" destOrd="0" parTransId="{3EDF0030-63F8-394A-BE12-D30FC1583DAC}" sibTransId="{1EE49222-7615-FF4D-A6EE-387E14DCEAE3}"/>
    <dgm:cxn modelId="{1B10053B-D03E-D946-8633-C6D784E2D785}" type="presOf" srcId="{B32C1E4C-A281-6944-A406-155A59F56139}" destId="{085DE0C2-3006-5E45-B64C-A025F32E97B6}" srcOrd="0" destOrd="0" presId="urn:microsoft.com/office/officeart/2005/8/layout/hList2"/>
    <dgm:cxn modelId="{D4BB605F-D32E-6144-A6EF-E66CCE8F1EB2}" srcId="{6EC55ECA-70B9-324F-BB27-59EB08B8C689}" destId="{603131C9-28C4-474D-A079-93E20B7A4851}" srcOrd="2" destOrd="0" parTransId="{C53A1AF8-C16C-AB49-B3B6-649F23A447E1}" sibTransId="{148E7B1A-62B6-B84D-8255-9950EBCF890F}"/>
    <dgm:cxn modelId="{1F407E11-DA59-254F-8214-A5D4D4B33A93}" type="presOf" srcId="{B3829C86-D391-5144-AAC2-443BAEB79809}" destId="{9738CC76-169A-694F-96E8-21E747BFC534}" srcOrd="0" destOrd="0" presId="urn:microsoft.com/office/officeart/2005/8/layout/hList2"/>
    <dgm:cxn modelId="{8C5A92E0-1035-7D4C-BF79-9442334690AD}" srcId="{6EC55ECA-70B9-324F-BB27-59EB08B8C689}" destId="{B32C1E4C-A281-6944-A406-155A59F56139}" srcOrd="0" destOrd="0" parTransId="{9201FF73-DABD-4647-B522-CB219C2644B3}" sibTransId="{7C1DB9B7-95FD-4D4F-BAE8-E3F5E7D4B6B0}"/>
    <dgm:cxn modelId="{071403E6-1845-8444-BFF0-0BAFBB6DFBC3}" srcId="{EC6ED4E8-BD09-1F44-86B6-605C224E288F}" destId="{F13B1FCA-CA8A-164D-A0B5-772D77A1A405}" srcOrd="2" destOrd="0" parTransId="{7FC9819C-B1F2-2A42-B2DC-63D95F029314}" sibTransId="{08827A91-6856-1640-B7AF-467A55AEBCDF}"/>
    <dgm:cxn modelId="{C87F5837-F38D-014B-B584-984FAC126AFD}" type="presOf" srcId="{F13B1FCA-CA8A-164D-A0B5-772D77A1A405}" destId="{922B38B2-64C4-C147-A123-32E1493611AE}" srcOrd="0" destOrd="2" presId="urn:microsoft.com/office/officeart/2005/8/layout/hList2"/>
    <dgm:cxn modelId="{4F07A03C-60BA-3742-993C-A9BCC0FD1AC9}" type="presOf" srcId="{A7F8C0AE-CB80-7E4F-86C4-42864288DE7B}" destId="{722758FB-0CAC-A045-9AFC-BC40BFCA6CE8}" srcOrd="0" destOrd="1" presId="urn:microsoft.com/office/officeart/2005/8/layout/hList2"/>
    <dgm:cxn modelId="{A2EE5802-1B44-3443-8598-175558F0CC2D}" srcId="{EC6ED4E8-BD09-1F44-86B6-605C224E288F}" destId="{D8A9E8D4-E5D1-8F43-8A4B-FC694D5C9126}" srcOrd="1" destOrd="0" parTransId="{33DC0F55-42B4-334F-BF86-6221A0DAD0B1}" sibTransId="{D35052DA-5CC9-4448-AEEB-F302CE6C2BEA}"/>
    <dgm:cxn modelId="{B640E9A0-4E42-5046-85D8-4B5DC5EF968C}" srcId="{603131C9-28C4-474D-A079-93E20B7A4851}" destId="{76E6A2B7-1489-AA40-9AF1-982530ECB509}" srcOrd="0" destOrd="0" parTransId="{D4701FE9-D284-ED4A-A4F0-4BF24AEF9A41}" sibTransId="{8BC8509F-6009-DC49-B195-E2378555FB9E}"/>
    <dgm:cxn modelId="{451D292C-93FC-4547-93B6-F3838C52ACB0}" srcId="{B32C1E4C-A281-6944-A406-155A59F56139}" destId="{4184D953-D56B-F145-9EC9-DA8D96F09B3F}" srcOrd="2" destOrd="0" parTransId="{C38AAAC4-F9D2-B143-BF22-18BA20A8689A}" sibTransId="{A180BDE5-F493-A74D-9D3C-82857461701B}"/>
    <dgm:cxn modelId="{A746469D-6A8B-C444-8F9B-236DF53D87E2}" type="presParOf" srcId="{3C10A4D5-CF2A-5544-868F-6BBA80C51098}" destId="{9BD9E68B-4E52-0548-927D-FA0583D5964E}" srcOrd="0" destOrd="0" presId="urn:microsoft.com/office/officeart/2005/8/layout/hList2"/>
    <dgm:cxn modelId="{5885B79D-A37E-4A44-B0A3-D722184CD7FE}" type="presParOf" srcId="{9BD9E68B-4E52-0548-927D-FA0583D5964E}" destId="{1C591508-D595-DA4F-8353-DDD85DA58AC3}" srcOrd="0" destOrd="0" presId="urn:microsoft.com/office/officeart/2005/8/layout/hList2"/>
    <dgm:cxn modelId="{A3460BD6-58A3-0C4B-9C90-13DBEBFF43BE}" type="presParOf" srcId="{9BD9E68B-4E52-0548-927D-FA0583D5964E}" destId="{9738CC76-169A-694F-96E8-21E747BFC534}" srcOrd="1" destOrd="0" presId="urn:microsoft.com/office/officeart/2005/8/layout/hList2"/>
    <dgm:cxn modelId="{A09A038E-FBAF-4141-8BD0-21EFA064F1BA}" type="presParOf" srcId="{9BD9E68B-4E52-0548-927D-FA0583D5964E}" destId="{085DE0C2-3006-5E45-B64C-A025F32E97B6}" srcOrd="2" destOrd="0" presId="urn:microsoft.com/office/officeart/2005/8/layout/hList2"/>
    <dgm:cxn modelId="{E6F2EDEC-6E73-E24C-9FAB-FE96EC18BC19}" type="presParOf" srcId="{3C10A4D5-CF2A-5544-868F-6BBA80C51098}" destId="{841EC675-0B60-6F42-BD3E-80A3873F24B9}" srcOrd="1" destOrd="0" presId="urn:microsoft.com/office/officeart/2005/8/layout/hList2"/>
    <dgm:cxn modelId="{B3D5CAA7-A46D-274C-8C75-629D38B23A76}" type="presParOf" srcId="{3C10A4D5-CF2A-5544-868F-6BBA80C51098}" destId="{A1E5F37B-384B-1546-A253-BCA7E0F62F55}" srcOrd="2" destOrd="0" presId="urn:microsoft.com/office/officeart/2005/8/layout/hList2"/>
    <dgm:cxn modelId="{739461E5-45D3-1348-B169-298A0AC929AC}" type="presParOf" srcId="{A1E5F37B-384B-1546-A253-BCA7E0F62F55}" destId="{0E2E15B0-1C44-0948-9871-F40837B4B069}" srcOrd="0" destOrd="0" presId="urn:microsoft.com/office/officeart/2005/8/layout/hList2"/>
    <dgm:cxn modelId="{4CD8BF7C-980F-4340-92D9-38FA7562BC7E}" type="presParOf" srcId="{A1E5F37B-384B-1546-A253-BCA7E0F62F55}" destId="{922B38B2-64C4-C147-A123-32E1493611AE}" srcOrd="1" destOrd="0" presId="urn:microsoft.com/office/officeart/2005/8/layout/hList2"/>
    <dgm:cxn modelId="{AA2CDF47-8124-5B45-86BA-C8991C684DDD}" type="presParOf" srcId="{A1E5F37B-384B-1546-A253-BCA7E0F62F55}" destId="{43F96A1C-CA12-DD4C-ABDB-6BFD8DB7D83D}" srcOrd="2" destOrd="0" presId="urn:microsoft.com/office/officeart/2005/8/layout/hList2"/>
    <dgm:cxn modelId="{08D3D856-E365-4E46-ABDE-0B7FAB768B8C}" type="presParOf" srcId="{3C10A4D5-CF2A-5544-868F-6BBA80C51098}" destId="{88535CCB-5289-6847-B64C-958891BF0FC1}" srcOrd="3" destOrd="0" presId="urn:microsoft.com/office/officeart/2005/8/layout/hList2"/>
    <dgm:cxn modelId="{9E869AD5-BF61-4441-A3E5-3EFE9D5F1291}" type="presParOf" srcId="{3C10A4D5-CF2A-5544-868F-6BBA80C51098}" destId="{555FA0D8-FF94-F242-A18F-64E094F730A9}" srcOrd="4" destOrd="0" presId="urn:microsoft.com/office/officeart/2005/8/layout/hList2"/>
    <dgm:cxn modelId="{0CC0FA29-8BE8-4846-B8BB-738D5DBA90B5}" type="presParOf" srcId="{555FA0D8-FF94-F242-A18F-64E094F730A9}" destId="{5F3EF926-556C-344D-86AD-14CB71C7DB47}" srcOrd="0" destOrd="0" presId="urn:microsoft.com/office/officeart/2005/8/layout/hList2"/>
    <dgm:cxn modelId="{18B88462-7418-D44F-A612-BE5D092CF169}" type="presParOf" srcId="{555FA0D8-FF94-F242-A18F-64E094F730A9}" destId="{722758FB-0CAC-A045-9AFC-BC40BFCA6CE8}" srcOrd="1" destOrd="0" presId="urn:microsoft.com/office/officeart/2005/8/layout/hList2"/>
    <dgm:cxn modelId="{D0E4BCB3-2F27-294E-9162-F006B7122D6C}" type="presParOf" srcId="{555FA0D8-FF94-F242-A18F-64E094F730A9}" destId="{59546EDB-CD90-7A44-8BF5-90A4B8B80E9A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775239D-D5A4-764E-A797-A053376A2ED4}" type="doc">
      <dgm:prSet loTypeId="urn:microsoft.com/office/officeart/2005/8/layout/radial3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A27ADCEF-D03D-7840-9AB6-CC21376C57A3}">
      <dgm:prSet phldrT="[Texto]" custT="1"/>
      <dgm:spPr>
        <a:solidFill>
          <a:srgbClr val="FF6600">
            <a:alpha val="50000"/>
          </a:srgbClr>
        </a:solidFill>
      </dgm:spPr>
      <dgm:t>
        <a:bodyPr/>
        <a:lstStyle/>
        <a:p>
          <a:r>
            <a:rPr lang="es-ES" sz="1600" dirty="0" smtClean="0"/>
            <a:t>Relaciones    </a:t>
          </a:r>
          <a:r>
            <a:rPr lang="es-ES" sz="1600" b="1" dirty="0" smtClean="0"/>
            <a:t>Padres               Hijos</a:t>
          </a:r>
          <a:endParaRPr lang="es-ES" sz="1600" b="1" dirty="0"/>
        </a:p>
      </dgm:t>
    </dgm:pt>
    <dgm:pt modelId="{A75D664F-20AD-E446-A0F4-1B5BD804C67A}" type="parTrans" cxnId="{ABABB621-4BB3-7B46-A1A8-ADF2C4CF2AB0}">
      <dgm:prSet/>
      <dgm:spPr/>
      <dgm:t>
        <a:bodyPr/>
        <a:lstStyle/>
        <a:p>
          <a:endParaRPr lang="es-ES"/>
        </a:p>
      </dgm:t>
    </dgm:pt>
    <dgm:pt modelId="{5B48F085-26BC-3F4B-9AD4-EC4D169D1594}" type="sibTrans" cxnId="{ABABB621-4BB3-7B46-A1A8-ADF2C4CF2AB0}">
      <dgm:prSet/>
      <dgm:spPr/>
      <dgm:t>
        <a:bodyPr/>
        <a:lstStyle/>
        <a:p>
          <a:endParaRPr lang="es-ES"/>
        </a:p>
      </dgm:t>
    </dgm:pt>
    <dgm:pt modelId="{56689D8E-0B78-1542-AF32-6599E1EC6057}">
      <dgm:prSet phldrT="[Texto]" custT="1"/>
      <dgm:spPr>
        <a:solidFill>
          <a:srgbClr val="0000FF">
            <a:alpha val="50000"/>
          </a:srgbClr>
        </a:solidFill>
        <a:ln>
          <a:solidFill>
            <a:srgbClr val="000090"/>
          </a:solidFill>
        </a:ln>
      </dgm:spPr>
      <dgm:t>
        <a:bodyPr/>
        <a:lstStyle/>
        <a:p>
          <a:r>
            <a:rPr lang="es-ES" sz="1600" b="1" dirty="0" smtClean="0"/>
            <a:t>RIVALIDAD</a:t>
          </a:r>
          <a:endParaRPr lang="es-ES" sz="1600" b="1" dirty="0"/>
        </a:p>
      </dgm:t>
    </dgm:pt>
    <dgm:pt modelId="{72ADC7E4-66B8-0F41-911B-F1191398FA3B}" type="parTrans" cxnId="{41476400-B2AA-6241-867D-13DDDAA7D16E}">
      <dgm:prSet/>
      <dgm:spPr/>
      <dgm:t>
        <a:bodyPr/>
        <a:lstStyle/>
        <a:p>
          <a:endParaRPr lang="es-ES"/>
        </a:p>
      </dgm:t>
    </dgm:pt>
    <dgm:pt modelId="{0ED38F05-52DD-BE41-90C3-A0475AB8A607}" type="sibTrans" cxnId="{41476400-B2AA-6241-867D-13DDDAA7D16E}">
      <dgm:prSet/>
      <dgm:spPr/>
      <dgm:t>
        <a:bodyPr/>
        <a:lstStyle/>
        <a:p>
          <a:endParaRPr lang="es-ES"/>
        </a:p>
      </dgm:t>
    </dgm:pt>
    <dgm:pt modelId="{6559E319-64E1-4B4B-A6A8-9491E7265417}">
      <dgm:prSet phldrT="[Texto]" custT="1"/>
      <dgm:spPr>
        <a:solidFill>
          <a:srgbClr val="660066">
            <a:alpha val="50000"/>
          </a:srgbClr>
        </a:solidFill>
        <a:ln>
          <a:solidFill>
            <a:srgbClr val="660066"/>
          </a:solidFill>
        </a:ln>
      </dgm:spPr>
      <dgm:t>
        <a:bodyPr/>
        <a:lstStyle/>
        <a:p>
          <a:r>
            <a:rPr lang="es-ES" sz="1600" b="1" dirty="0" smtClean="0"/>
            <a:t>RESENTIMIENTO</a:t>
          </a:r>
          <a:endParaRPr lang="es-ES" sz="1600" b="1" dirty="0"/>
        </a:p>
      </dgm:t>
    </dgm:pt>
    <dgm:pt modelId="{6F2C0E30-EBD7-A64F-A1F1-619CCC3D3733}" type="parTrans" cxnId="{E76086E7-21C1-494A-A1FD-AA1008EADF27}">
      <dgm:prSet/>
      <dgm:spPr/>
      <dgm:t>
        <a:bodyPr/>
        <a:lstStyle/>
        <a:p>
          <a:endParaRPr lang="es-ES"/>
        </a:p>
      </dgm:t>
    </dgm:pt>
    <dgm:pt modelId="{586AAFF9-0C6F-F047-9144-D194A6AA3C90}" type="sibTrans" cxnId="{E76086E7-21C1-494A-A1FD-AA1008EADF27}">
      <dgm:prSet/>
      <dgm:spPr/>
      <dgm:t>
        <a:bodyPr/>
        <a:lstStyle/>
        <a:p>
          <a:endParaRPr lang="es-ES"/>
        </a:p>
      </dgm:t>
    </dgm:pt>
    <dgm:pt modelId="{6A9864F6-3184-2F4B-B1D3-58DD48D81CB8}">
      <dgm:prSet phldrT="[Texto]" custT="1"/>
      <dgm:spPr>
        <a:solidFill>
          <a:srgbClr val="800000">
            <a:alpha val="50000"/>
          </a:srgbClr>
        </a:solidFill>
        <a:ln>
          <a:solidFill>
            <a:srgbClr val="800000"/>
          </a:solidFill>
        </a:ln>
      </dgm:spPr>
      <dgm:t>
        <a:bodyPr/>
        <a:lstStyle/>
        <a:p>
          <a:r>
            <a:rPr lang="es-ES" sz="1600" b="1" dirty="0" smtClean="0"/>
            <a:t>REIVINDICACIÓN</a:t>
          </a:r>
          <a:endParaRPr lang="es-ES" sz="1600" b="1" dirty="0"/>
        </a:p>
      </dgm:t>
    </dgm:pt>
    <dgm:pt modelId="{5D656906-5ED6-144C-A562-2814D98F9D97}" type="parTrans" cxnId="{FB4906CF-9C62-4D4A-BE7E-A9713661FD48}">
      <dgm:prSet/>
      <dgm:spPr/>
      <dgm:t>
        <a:bodyPr/>
        <a:lstStyle/>
        <a:p>
          <a:endParaRPr lang="es-ES"/>
        </a:p>
      </dgm:t>
    </dgm:pt>
    <dgm:pt modelId="{91FDF3ED-2092-044A-AE74-354F13E04D31}" type="sibTrans" cxnId="{FB4906CF-9C62-4D4A-BE7E-A9713661FD48}">
      <dgm:prSet/>
      <dgm:spPr/>
      <dgm:t>
        <a:bodyPr/>
        <a:lstStyle/>
        <a:p>
          <a:endParaRPr lang="es-ES"/>
        </a:p>
      </dgm:t>
    </dgm:pt>
    <dgm:pt modelId="{FB3F79CC-0393-894B-A483-CB6451DDF2DA}">
      <dgm:prSet phldrT="[Texto]" custT="1"/>
      <dgm:spPr>
        <a:solidFill>
          <a:srgbClr val="008000">
            <a:alpha val="50000"/>
          </a:srgbClr>
        </a:solidFill>
        <a:ln>
          <a:solidFill>
            <a:srgbClr val="008000"/>
          </a:solidFill>
        </a:ln>
      </dgm:spPr>
      <dgm:t>
        <a:bodyPr/>
        <a:lstStyle/>
        <a:p>
          <a:r>
            <a:rPr lang="es-ES" sz="1600" b="1" dirty="0" smtClean="0"/>
            <a:t>REPETICIÓN</a:t>
          </a:r>
          <a:endParaRPr lang="es-ES" sz="1600" b="1" dirty="0"/>
        </a:p>
      </dgm:t>
    </dgm:pt>
    <dgm:pt modelId="{9F6A0090-A89A-5F4E-87DD-704F3F75FEFB}" type="parTrans" cxnId="{A9675823-C9AB-EF4D-B319-9A3D208DDC62}">
      <dgm:prSet/>
      <dgm:spPr/>
      <dgm:t>
        <a:bodyPr/>
        <a:lstStyle/>
        <a:p>
          <a:endParaRPr lang="es-ES"/>
        </a:p>
      </dgm:t>
    </dgm:pt>
    <dgm:pt modelId="{D965F790-AAA3-F348-9D50-D02A732C6465}" type="sibTrans" cxnId="{A9675823-C9AB-EF4D-B319-9A3D208DDC62}">
      <dgm:prSet/>
      <dgm:spPr/>
      <dgm:t>
        <a:bodyPr/>
        <a:lstStyle/>
        <a:p>
          <a:endParaRPr lang="es-ES"/>
        </a:p>
      </dgm:t>
    </dgm:pt>
    <dgm:pt modelId="{4E3E6EF5-764F-A248-899A-67570CE85125}" type="pres">
      <dgm:prSet presAssocID="{D775239D-D5A4-764E-A797-A053376A2ED4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B4136A3-8A0E-8B40-8529-8CBE905B8A8D}" type="pres">
      <dgm:prSet presAssocID="{D775239D-D5A4-764E-A797-A053376A2ED4}" presName="radial" presStyleCnt="0">
        <dgm:presLayoutVars>
          <dgm:animLvl val="ctr"/>
        </dgm:presLayoutVars>
      </dgm:prSet>
      <dgm:spPr/>
    </dgm:pt>
    <dgm:pt modelId="{CF8FFC22-CCB4-734E-9625-E96BAB02C0B1}" type="pres">
      <dgm:prSet presAssocID="{A27ADCEF-D03D-7840-9AB6-CC21376C57A3}" presName="centerShape" presStyleLbl="vennNode1" presStyleIdx="0" presStyleCnt="5"/>
      <dgm:spPr/>
      <dgm:t>
        <a:bodyPr/>
        <a:lstStyle/>
        <a:p>
          <a:endParaRPr lang="es-ES"/>
        </a:p>
      </dgm:t>
    </dgm:pt>
    <dgm:pt modelId="{31C8C899-2902-4B41-A528-0296B1ED1FB0}" type="pres">
      <dgm:prSet presAssocID="{56689D8E-0B78-1542-AF32-6599E1EC6057}" presName="node" presStyleLbl="vennNode1" presStyleIdx="1" presStyleCnt="5" custScaleX="185643" custScaleY="12932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6666111-E01B-E64E-8FFD-605B161BFD2D}" type="pres">
      <dgm:prSet presAssocID="{6559E319-64E1-4B4B-A6A8-9491E7265417}" presName="node" presStyleLbl="vennNode1" presStyleIdx="2" presStyleCnt="5" custScaleX="185643" custScaleY="129322" custRadScaleRad="100980" custRadScaleInc="-121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FCDCFD-329A-EC4D-B9B4-C30B639EE7E3}" type="pres">
      <dgm:prSet presAssocID="{6A9864F6-3184-2F4B-B1D3-58DD48D81CB8}" presName="node" presStyleLbl="vennNode1" presStyleIdx="3" presStyleCnt="5" custScaleX="185643" custScaleY="129322" custRadScaleRad="98562" custRadScaleInc="-62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2056EBA-8D9B-A340-B58D-21D1FD3B4880}" type="pres">
      <dgm:prSet presAssocID="{FB3F79CC-0393-894B-A483-CB6451DDF2DA}" presName="node" presStyleLbl="vennNode1" presStyleIdx="4" presStyleCnt="5" custScaleX="185643" custScaleY="12932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76086E7-21C1-494A-A1FD-AA1008EADF27}" srcId="{A27ADCEF-D03D-7840-9AB6-CC21376C57A3}" destId="{6559E319-64E1-4B4B-A6A8-9491E7265417}" srcOrd="1" destOrd="0" parTransId="{6F2C0E30-EBD7-A64F-A1F1-619CCC3D3733}" sibTransId="{586AAFF9-0C6F-F047-9144-D194A6AA3C90}"/>
    <dgm:cxn modelId="{45EC0F1F-99EC-C347-9435-C5599B24827F}" type="presOf" srcId="{A27ADCEF-D03D-7840-9AB6-CC21376C57A3}" destId="{CF8FFC22-CCB4-734E-9625-E96BAB02C0B1}" srcOrd="0" destOrd="0" presId="urn:microsoft.com/office/officeart/2005/8/layout/radial3"/>
    <dgm:cxn modelId="{ABABB621-4BB3-7B46-A1A8-ADF2C4CF2AB0}" srcId="{D775239D-D5A4-764E-A797-A053376A2ED4}" destId="{A27ADCEF-D03D-7840-9AB6-CC21376C57A3}" srcOrd="0" destOrd="0" parTransId="{A75D664F-20AD-E446-A0F4-1B5BD804C67A}" sibTransId="{5B48F085-26BC-3F4B-9AD4-EC4D169D1594}"/>
    <dgm:cxn modelId="{D82CB887-0366-BE47-9B17-3A3E5C812F01}" type="presOf" srcId="{FB3F79CC-0393-894B-A483-CB6451DDF2DA}" destId="{22056EBA-8D9B-A340-B58D-21D1FD3B4880}" srcOrd="0" destOrd="0" presId="urn:microsoft.com/office/officeart/2005/8/layout/radial3"/>
    <dgm:cxn modelId="{731D63CF-9A3A-7642-9358-C13D80EA6664}" type="presOf" srcId="{D775239D-D5A4-764E-A797-A053376A2ED4}" destId="{4E3E6EF5-764F-A248-899A-67570CE85125}" srcOrd="0" destOrd="0" presId="urn:microsoft.com/office/officeart/2005/8/layout/radial3"/>
    <dgm:cxn modelId="{FB4906CF-9C62-4D4A-BE7E-A9713661FD48}" srcId="{A27ADCEF-D03D-7840-9AB6-CC21376C57A3}" destId="{6A9864F6-3184-2F4B-B1D3-58DD48D81CB8}" srcOrd="2" destOrd="0" parTransId="{5D656906-5ED6-144C-A562-2814D98F9D97}" sibTransId="{91FDF3ED-2092-044A-AE74-354F13E04D31}"/>
    <dgm:cxn modelId="{8DD4B9A2-507D-E146-95AD-BE8534B30742}" type="presOf" srcId="{56689D8E-0B78-1542-AF32-6599E1EC6057}" destId="{31C8C899-2902-4B41-A528-0296B1ED1FB0}" srcOrd="0" destOrd="0" presId="urn:microsoft.com/office/officeart/2005/8/layout/radial3"/>
    <dgm:cxn modelId="{16DD1815-BD15-284B-9A6B-3BF581168B1C}" type="presOf" srcId="{6A9864F6-3184-2F4B-B1D3-58DD48D81CB8}" destId="{43FCDCFD-329A-EC4D-B9B4-C30B639EE7E3}" srcOrd="0" destOrd="0" presId="urn:microsoft.com/office/officeart/2005/8/layout/radial3"/>
    <dgm:cxn modelId="{A9675823-C9AB-EF4D-B319-9A3D208DDC62}" srcId="{A27ADCEF-D03D-7840-9AB6-CC21376C57A3}" destId="{FB3F79CC-0393-894B-A483-CB6451DDF2DA}" srcOrd="3" destOrd="0" parTransId="{9F6A0090-A89A-5F4E-87DD-704F3F75FEFB}" sibTransId="{D965F790-AAA3-F348-9D50-D02A732C6465}"/>
    <dgm:cxn modelId="{41476400-B2AA-6241-867D-13DDDAA7D16E}" srcId="{A27ADCEF-D03D-7840-9AB6-CC21376C57A3}" destId="{56689D8E-0B78-1542-AF32-6599E1EC6057}" srcOrd="0" destOrd="0" parTransId="{72ADC7E4-66B8-0F41-911B-F1191398FA3B}" sibTransId="{0ED38F05-52DD-BE41-90C3-A0475AB8A607}"/>
    <dgm:cxn modelId="{29A6904E-CDD4-7542-9047-7E9093EB6011}" type="presOf" srcId="{6559E319-64E1-4B4B-A6A8-9491E7265417}" destId="{46666111-E01B-E64E-8FFD-605B161BFD2D}" srcOrd="0" destOrd="0" presId="urn:microsoft.com/office/officeart/2005/8/layout/radial3"/>
    <dgm:cxn modelId="{AB2DDCFB-660C-8242-86F2-FDB1F894DD40}" type="presParOf" srcId="{4E3E6EF5-764F-A248-899A-67570CE85125}" destId="{5B4136A3-8A0E-8B40-8529-8CBE905B8A8D}" srcOrd="0" destOrd="0" presId="urn:microsoft.com/office/officeart/2005/8/layout/radial3"/>
    <dgm:cxn modelId="{8BF45EDE-0C28-464C-B547-180FF67DE741}" type="presParOf" srcId="{5B4136A3-8A0E-8B40-8529-8CBE905B8A8D}" destId="{CF8FFC22-CCB4-734E-9625-E96BAB02C0B1}" srcOrd="0" destOrd="0" presId="urn:microsoft.com/office/officeart/2005/8/layout/radial3"/>
    <dgm:cxn modelId="{9D941750-EF23-1E4E-ACB8-27C75059B363}" type="presParOf" srcId="{5B4136A3-8A0E-8B40-8529-8CBE905B8A8D}" destId="{31C8C899-2902-4B41-A528-0296B1ED1FB0}" srcOrd="1" destOrd="0" presId="urn:microsoft.com/office/officeart/2005/8/layout/radial3"/>
    <dgm:cxn modelId="{F49BF607-7671-E943-AEA3-2B6AAC4446D4}" type="presParOf" srcId="{5B4136A3-8A0E-8B40-8529-8CBE905B8A8D}" destId="{46666111-E01B-E64E-8FFD-605B161BFD2D}" srcOrd="2" destOrd="0" presId="urn:microsoft.com/office/officeart/2005/8/layout/radial3"/>
    <dgm:cxn modelId="{461D0EA2-A392-2F46-9B76-75670BD8AA2C}" type="presParOf" srcId="{5B4136A3-8A0E-8B40-8529-8CBE905B8A8D}" destId="{43FCDCFD-329A-EC4D-B9B4-C30B639EE7E3}" srcOrd="3" destOrd="0" presId="urn:microsoft.com/office/officeart/2005/8/layout/radial3"/>
    <dgm:cxn modelId="{79DE5CD4-3773-944B-85D9-C64679D61B90}" type="presParOf" srcId="{5B4136A3-8A0E-8B40-8529-8CBE905B8A8D}" destId="{22056EBA-8D9B-A340-B58D-21D1FD3B4880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DBD129-EB8A-F446-B254-BA955BAE1793}">
      <dsp:nvSpPr>
        <dsp:cNvPr id="0" name=""/>
        <dsp:cNvSpPr/>
      </dsp:nvSpPr>
      <dsp:spPr>
        <a:xfrm>
          <a:off x="1181700" y="316441"/>
          <a:ext cx="4480560" cy="4480560"/>
        </a:xfrm>
        <a:prstGeom prst="pie">
          <a:avLst>
            <a:gd name="adj1" fmla="val 16200000"/>
            <a:gd name="adj2" fmla="val 19800000"/>
          </a:avLst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DIOS</a:t>
          </a:r>
          <a:endParaRPr lang="es-ES" sz="1300" b="1" kern="1200" dirty="0"/>
        </a:p>
      </dsp:txBody>
      <dsp:txXfrm>
        <a:off x="3528660" y="888780"/>
        <a:ext cx="1173480" cy="906780"/>
      </dsp:txXfrm>
    </dsp:sp>
    <dsp:sp modelId="{CF323DDC-BA73-F04D-BC84-E99B965043FC}">
      <dsp:nvSpPr>
        <dsp:cNvPr id="0" name=""/>
        <dsp:cNvSpPr/>
      </dsp:nvSpPr>
      <dsp:spPr>
        <a:xfrm>
          <a:off x="1235040" y="408720"/>
          <a:ext cx="4480560" cy="4480560"/>
        </a:xfrm>
        <a:prstGeom prst="pie">
          <a:avLst>
            <a:gd name="adj1" fmla="val 19800000"/>
            <a:gd name="adj2" fmla="val 1800000"/>
          </a:avLst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PADRES</a:t>
          </a:r>
          <a:endParaRPr lang="es-ES" sz="1300" b="1" kern="1200" dirty="0"/>
        </a:p>
      </dsp:txBody>
      <dsp:txXfrm>
        <a:off x="4275420" y="2222280"/>
        <a:ext cx="1226820" cy="880110"/>
      </dsp:txXfrm>
    </dsp:sp>
    <dsp:sp modelId="{4E56FBA7-6E2B-E747-AC3B-61C9925D83FB}">
      <dsp:nvSpPr>
        <dsp:cNvPr id="0" name=""/>
        <dsp:cNvSpPr/>
      </dsp:nvSpPr>
      <dsp:spPr>
        <a:xfrm>
          <a:off x="1181700" y="500998"/>
          <a:ext cx="4480560" cy="4480560"/>
        </a:xfrm>
        <a:prstGeom prst="pie">
          <a:avLst>
            <a:gd name="adj1" fmla="val 1800000"/>
            <a:gd name="adj2" fmla="val 5400000"/>
          </a:avLst>
        </a:prstGeom>
        <a:solidFill>
          <a:srgbClr val="62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CULTURA</a:t>
          </a:r>
          <a:endParaRPr lang="es-ES" sz="1300" b="1" kern="1200" dirty="0"/>
        </a:p>
      </dsp:txBody>
      <dsp:txXfrm>
        <a:off x="3528660" y="3529110"/>
        <a:ext cx="1173480" cy="906780"/>
      </dsp:txXfrm>
    </dsp:sp>
    <dsp:sp modelId="{3AE73596-56C4-354D-890C-1EE17F3F25A2}">
      <dsp:nvSpPr>
        <dsp:cNvPr id="0" name=""/>
        <dsp:cNvSpPr/>
      </dsp:nvSpPr>
      <dsp:spPr>
        <a:xfrm>
          <a:off x="1075020" y="500998"/>
          <a:ext cx="4480560" cy="4480560"/>
        </a:xfrm>
        <a:prstGeom prst="pie">
          <a:avLst>
            <a:gd name="adj1" fmla="val 5400000"/>
            <a:gd name="adj2" fmla="val 9000000"/>
          </a:avLst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EDUCACIÓN</a:t>
          </a:r>
          <a:endParaRPr lang="es-ES" sz="1300" b="1" kern="1200" dirty="0"/>
        </a:p>
      </dsp:txBody>
      <dsp:txXfrm>
        <a:off x="2035140" y="3529110"/>
        <a:ext cx="1173480" cy="906780"/>
      </dsp:txXfrm>
    </dsp:sp>
    <dsp:sp modelId="{AB413EDD-74CA-4F4E-9383-D9D5BF2073C4}">
      <dsp:nvSpPr>
        <dsp:cNvPr id="0" name=""/>
        <dsp:cNvSpPr/>
      </dsp:nvSpPr>
      <dsp:spPr>
        <a:xfrm>
          <a:off x="1021680" y="408720"/>
          <a:ext cx="4480560" cy="4480560"/>
        </a:xfrm>
        <a:prstGeom prst="pie">
          <a:avLst>
            <a:gd name="adj1" fmla="val 9000000"/>
            <a:gd name="adj2" fmla="val 12600000"/>
          </a:avLst>
        </a:prstGeom>
        <a:solidFill>
          <a:srgbClr val="0000FF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DECISIONES</a:t>
          </a:r>
          <a:endParaRPr lang="es-ES" sz="1300" b="1" kern="1200" dirty="0"/>
        </a:p>
      </dsp:txBody>
      <dsp:txXfrm>
        <a:off x="1235040" y="2222280"/>
        <a:ext cx="1226820" cy="880110"/>
      </dsp:txXfrm>
    </dsp:sp>
    <dsp:sp modelId="{A8492F53-3CF1-3046-A447-80E9DD3002ED}">
      <dsp:nvSpPr>
        <dsp:cNvPr id="0" name=""/>
        <dsp:cNvSpPr/>
      </dsp:nvSpPr>
      <dsp:spPr>
        <a:xfrm>
          <a:off x="1075020" y="316441"/>
          <a:ext cx="4480560" cy="4480560"/>
        </a:xfrm>
        <a:prstGeom prst="pie">
          <a:avLst>
            <a:gd name="adj1" fmla="val 126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EXPERIENCIAS</a:t>
          </a:r>
          <a:endParaRPr lang="es-ES" sz="1300" b="1" kern="1200" dirty="0"/>
        </a:p>
      </dsp:txBody>
      <dsp:txXfrm>
        <a:off x="2035140" y="888780"/>
        <a:ext cx="1173480" cy="906780"/>
      </dsp:txXfrm>
    </dsp:sp>
    <dsp:sp modelId="{0A575F87-2A27-E140-8DB9-76C58DC12064}">
      <dsp:nvSpPr>
        <dsp:cNvPr id="0" name=""/>
        <dsp:cNvSpPr/>
      </dsp:nvSpPr>
      <dsp:spPr>
        <a:xfrm>
          <a:off x="912980" y="47885"/>
          <a:ext cx="5035296" cy="5035296"/>
        </a:xfrm>
        <a:prstGeom prst="circularArrow">
          <a:avLst>
            <a:gd name="adj1" fmla="val 5085"/>
            <a:gd name="adj2" fmla="val 327528"/>
            <a:gd name="adj3" fmla="val 19472472"/>
            <a:gd name="adj4" fmla="val 16200251"/>
            <a:gd name="adj5" fmla="val 5932"/>
          </a:avLst>
        </a:prstGeom>
        <a:solidFill>
          <a:srgbClr val="000090"/>
        </a:solidFill>
        <a:ln>
          <a:solidFill>
            <a:srgbClr val="000090"/>
          </a:solidFill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CE671E4-C682-2245-82D6-1C287266D309}">
      <dsp:nvSpPr>
        <dsp:cNvPr id="0" name=""/>
        <dsp:cNvSpPr/>
      </dsp:nvSpPr>
      <dsp:spPr>
        <a:xfrm>
          <a:off x="898545" y="176216"/>
          <a:ext cx="5035296" cy="5035296"/>
        </a:xfrm>
        <a:prstGeom prst="circularArrow">
          <a:avLst>
            <a:gd name="adj1" fmla="val 5085"/>
            <a:gd name="adj2" fmla="val 327528"/>
            <a:gd name="adj3" fmla="val 1472472"/>
            <a:gd name="adj4" fmla="val 19800000"/>
            <a:gd name="adj5" fmla="val 5932"/>
          </a:avLst>
        </a:prstGeom>
        <a:solidFill>
          <a:srgbClr val="660066"/>
        </a:solidFill>
        <a:ln>
          <a:solidFill>
            <a:srgbClr val="660066"/>
          </a:solidFill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1340722-7545-0345-A2B7-E26E3446D9FE}">
      <dsp:nvSpPr>
        <dsp:cNvPr id="0" name=""/>
        <dsp:cNvSpPr/>
      </dsp:nvSpPr>
      <dsp:spPr>
        <a:xfrm>
          <a:off x="898528" y="213207"/>
          <a:ext cx="5035296" cy="5035296"/>
        </a:xfrm>
        <a:prstGeom prst="circularArrow">
          <a:avLst>
            <a:gd name="adj1" fmla="val 5085"/>
            <a:gd name="adj2" fmla="val 327528"/>
            <a:gd name="adj3" fmla="val 5072221"/>
            <a:gd name="adj4" fmla="val 1800000"/>
            <a:gd name="adj5" fmla="val 5932"/>
          </a:avLst>
        </a:prstGeom>
        <a:solidFill>
          <a:srgbClr val="620000"/>
        </a:solidFill>
        <a:ln>
          <a:solidFill>
            <a:srgbClr val="800000"/>
          </a:solidFill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1D4A354-D2DD-DC4A-A360-093521CBCFA5}">
      <dsp:nvSpPr>
        <dsp:cNvPr id="0" name=""/>
        <dsp:cNvSpPr/>
      </dsp:nvSpPr>
      <dsp:spPr>
        <a:xfrm>
          <a:off x="802347" y="177960"/>
          <a:ext cx="5035296" cy="5035296"/>
        </a:xfrm>
        <a:prstGeom prst="circularArrow">
          <a:avLst>
            <a:gd name="adj1" fmla="val 5085"/>
            <a:gd name="adj2" fmla="val 327528"/>
            <a:gd name="adj3" fmla="val 8672472"/>
            <a:gd name="adj4" fmla="val 5400251"/>
            <a:gd name="adj5" fmla="val 5932"/>
          </a:avLst>
        </a:prstGeom>
        <a:solidFill>
          <a:srgbClr val="008000"/>
        </a:solidFill>
        <a:ln>
          <a:solidFill>
            <a:srgbClr val="008000"/>
          </a:solidFill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2B54A7B-457A-9C49-A5DC-5552FCC886EB}">
      <dsp:nvSpPr>
        <dsp:cNvPr id="0" name=""/>
        <dsp:cNvSpPr/>
      </dsp:nvSpPr>
      <dsp:spPr>
        <a:xfrm>
          <a:off x="744475" y="131352"/>
          <a:ext cx="5035296" cy="5035296"/>
        </a:xfrm>
        <a:prstGeom prst="circularArrow">
          <a:avLst>
            <a:gd name="adj1" fmla="val 5085"/>
            <a:gd name="adj2" fmla="val 327528"/>
            <a:gd name="adj3" fmla="val 12272472"/>
            <a:gd name="adj4" fmla="val 9000000"/>
            <a:gd name="adj5" fmla="val 5932"/>
          </a:avLst>
        </a:prstGeom>
        <a:solidFill>
          <a:srgbClr val="0000FF"/>
        </a:solidFill>
        <a:ln>
          <a:solidFill>
            <a:srgbClr val="0000FF"/>
          </a:solidFill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AFFEDE2-654E-DA4F-9DC5-49B2C50019C2}">
      <dsp:nvSpPr>
        <dsp:cNvPr id="0" name=""/>
        <dsp:cNvSpPr/>
      </dsp:nvSpPr>
      <dsp:spPr>
        <a:xfrm>
          <a:off x="767100" y="0"/>
          <a:ext cx="5035296" cy="5035296"/>
        </a:xfrm>
        <a:prstGeom prst="circularArrow">
          <a:avLst>
            <a:gd name="adj1" fmla="val 5085"/>
            <a:gd name="adj2" fmla="val 327528"/>
            <a:gd name="adj3" fmla="val 15872221"/>
            <a:gd name="adj4" fmla="val 12600000"/>
            <a:gd name="adj5" fmla="val 5932"/>
          </a:avLst>
        </a:prstGeom>
        <a:solidFill>
          <a:srgbClr val="FF0000"/>
        </a:solidFill>
        <a:ln>
          <a:solidFill>
            <a:srgbClr val="FF0000"/>
          </a:solidFill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6842BA-94C4-3047-B3D1-DBA83586BB6D}">
      <dsp:nvSpPr>
        <dsp:cNvPr id="0" name=""/>
        <dsp:cNvSpPr/>
      </dsp:nvSpPr>
      <dsp:spPr>
        <a:xfrm>
          <a:off x="1507082" y="206314"/>
          <a:ext cx="4094545" cy="1421981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BC8083-9B1B-DB48-A69E-0DB8EFD12CFA}">
      <dsp:nvSpPr>
        <dsp:cNvPr id="0" name=""/>
        <dsp:cNvSpPr/>
      </dsp:nvSpPr>
      <dsp:spPr>
        <a:xfrm>
          <a:off x="3163945" y="3688264"/>
          <a:ext cx="793516" cy="507850"/>
        </a:xfrm>
        <a:prstGeom prst="down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F442483A-CAE9-9B4B-AE02-5A7B9685D20C}">
      <dsp:nvSpPr>
        <dsp:cNvPr id="0" name=""/>
        <dsp:cNvSpPr/>
      </dsp:nvSpPr>
      <dsp:spPr>
        <a:xfrm>
          <a:off x="1656263" y="4094545"/>
          <a:ext cx="3808879" cy="9522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/>
            <a:t>Estilo de comunicación</a:t>
          </a:r>
          <a:endParaRPr lang="es-ES" sz="2400" b="1" kern="1200" dirty="0"/>
        </a:p>
      </dsp:txBody>
      <dsp:txXfrm>
        <a:off x="1656263" y="4094545"/>
        <a:ext cx="3808879" cy="952219"/>
      </dsp:txXfrm>
    </dsp:sp>
    <dsp:sp modelId="{CB17F8F1-8D94-8749-8A6B-0500CE7DD967}">
      <dsp:nvSpPr>
        <dsp:cNvPr id="0" name=""/>
        <dsp:cNvSpPr/>
      </dsp:nvSpPr>
      <dsp:spPr>
        <a:xfrm>
          <a:off x="2995719" y="1738118"/>
          <a:ext cx="1428329" cy="1428329"/>
        </a:xfrm>
        <a:prstGeom prst="ellipse">
          <a:avLst/>
        </a:prstGeom>
        <a:solidFill>
          <a:srgbClr val="FF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b="1" kern="1200" dirty="0" smtClean="0"/>
            <a:t>AMOR</a:t>
          </a:r>
          <a:endParaRPr lang="es-ES" sz="2200" b="1" kern="1200" dirty="0"/>
        </a:p>
      </dsp:txBody>
      <dsp:txXfrm>
        <a:off x="3204893" y="1947292"/>
        <a:ext cx="1009981" cy="1009981"/>
      </dsp:txXfrm>
    </dsp:sp>
    <dsp:sp modelId="{38DA348D-8E4E-FE40-81B2-2911665667D3}">
      <dsp:nvSpPr>
        <dsp:cNvPr id="0" name=""/>
        <dsp:cNvSpPr/>
      </dsp:nvSpPr>
      <dsp:spPr>
        <a:xfrm>
          <a:off x="1973670" y="666553"/>
          <a:ext cx="1428329" cy="1428329"/>
        </a:xfrm>
        <a:prstGeom prst="ellipse">
          <a:avLst/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b="1" kern="1200" dirty="0" smtClean="0"/>
            <a:t>MIEDO</a:t>
          </a:r>
          <a:endParaRPr lang="es-ES" sz="2200" b="1" kern="1200" dirty="0"/>
        </a:p>
      </dsp:txBody>
      <dsp:txXfrm>
        <a:off x="2182844" y="875727"/>
        <a:ext cx="1009981" cy="1009981"/>
      </dsp:txXfrm>
    </dsp:sp>
    <dsp:sp modelId="{900C88D5-ED72-5F4A-9FF1-63C5D1574306}">
      <dsp:nvSpPr>
        <dsp:cNvPr id="0" name=""/>
        <dsp:cNvSpPr/>
      </dsp:nvSpPr>
      <dsp:spPr>
        <a:xfrm>
          <a:off x="3433740" y="321215"/>
          <a:ext cx="1428329" cy="1428329"/>
        </a:xfrm>
        <a:prstGeom prst="ellipse">
          <a:avLst/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b="1" kern="1200" dirty="0" smtClean="0"/>
            <a:t>DOLOR</a:t>
          </a:r>
          <a:endParaRPr lang="es-ES" sz="2200" b="1" kern="1200" dirty="0"/>
        </a:p>
      </dsp:txBody>
      <dsp:txXfrm>
        <a:off x="3642914" y="530389"/>
        <a:ext cx="1009981" cy="1009981"/>
      </dsp:txXfrm>
    </dsp:sp>
    <dsp:sp modelId="{83006E33-B22D-6141-9073-9FECB02CC870}">
      <dsp:nvSpPr>
        <dsp:cNvPr id="0" name=""/>
        <dsp:cNvSpPr/>
      </dsp:nvSpPr>
      <dsp:spPr>
        <a:xfrm>
          <a:off x="1338857" y="31740"/>
          <a:ext cx="4443692" cy="3554954"/>
        </a:xfrm>
        <a:prstGeom prst="funnel">
          <a:avLst/>
        </a:prstGeom>
        <a:solidFill>
          <a:srgbClr val="CCFFCC">
            <a:alpha val="4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179CC2-6D6A-404A-8C41-8DDBEB8D50D1}">
      <dsp:nvSpPr>
        <dsp:cNvPr id="0" name=""/>
        <dsp:cNvSpPr/>
      </dsp:nvSpPr>
      <dsp:spPr>
        <a:xfrm>
          <a:off x="1686349" y="2314525"/>
          <a:ext cx="1704864" cy="170514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9C65F4-3244-274C-81DB-3911BB91A878}">
      <dsp:nvSpPr>
        <dsp:cNvPr id="0" name=""/>
        <dsp:cNvSpPr/>
      </dsp:nvSpPr>
      <dsp:spPr>
        <a:xfrm>
          <a:off x="2773788" y="1058834"/>
          <a:ext cx="506332" cy="506007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9EE5158-529F-6341-82C3-93FB15FA7476}">
      <dsp:nvSpPr>
        <dsp:cNvPr id="0" name=""/>
        <dsp:cNvSpPr/>
      </dsp:nvSpPr>
      <dsp:spPr>
        <a:xfrm>
          <a:off x="1751866" y="2379959"/>
          <a:ext cx="1574543" cy="157427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53BE8EE-70CD-B043-8BD2-619F238C5402}">
      <dsp:nvSpPr>
        <dsp:cNvPr id="0" name=""/>
        <dsp:cNvSpPr/>
      </dsp:nvSpPr>
      <dsp:spPr>
        <a:xfrm>
          <a:off x="3515126" y="2636664"/>
          <a:ext cx="892312" cy="89210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AF4A0C0-F031-674B-AC01-591FC80C8A56}">
      <dsp:nvSpPr>
        <dsp:cNvPr id="0" name=""/>
        <dsp:cNvSpPr/>
      </dsp:nvSpPr>
      <dsp:spPr>
        <a:xfrm>
          <a:off x="3567824" y="2689367"/>
          <a:ext cx="786915" cy="786990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0" b="-30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E0AF6FC-0E4B-344D-9264-20EC9AB8099A}">
      <dsp:nvSpPr>
        <dsp:cNvPr id="0" name=""/>
        <dsp:cNvSpPr/>
      </dsp:nvSpPr>
      <dsp:spPr>
        <a:xfrm>
          <a:off x="3166177" y="1377420"/>
          <a:ext cx="1143697" cy="114406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4C1E540-9574-AB42-AFE0-610530616A86}">
      <dsp:nvSpPr>
        <dsp:cNvPr id="0" name=""/>
        <dsp:cNvSpPr/>
      </dsp:nvSpPr>
      <dsp:spPr>
        <a:xfrm>
          <a:off x="4122582" y="1096436"/>
          <a:ext cx="374586" cy="374842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D6A5616-F28B-6D40-B215-4D975F730B21}">
      <dsp:nvSpPr>
        <dsp:cNvPr id="0" name=""/>
        <dsp:cNvSpPr/>
      </dsp:nvSpPr>
      <dsp:spPr>
        <a:xfrm>
          <a:off x="4497880" y="3532614"/>
          <a:ext cx="281295" cy="280983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07F7224-CE76-5548-9789-7E17A845ED56}">
      <dsp:nvSpPr>
        <dsp:cNvPr id="0" name=""/>
        <dsp:cNvSpPr/>
      </dsp:nvSpPr>
      <dsp:spPr>
        <a:xfrm>
          <a:off x="3226709" y="1437821"/>
          <a:ext cx="1023346" cy="1023265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E198942-9D6B-ED44-9C7D-6EF9FCEFE8C5}">
      <dsp:nvSpPr>
        <dsp:cNvPr id="0" name=""/>
        <dsp:cNvSpPr/>
      </dsp:nvSpPr>
      <dsp:spPr>
        <a:xfrm>
          <a:off x="0" y="1437821"/>
          <a:ext cx="2530235" cy="8216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" numCol="1" spcCol="1270" anchor="b" anchorCtr="0">
          <a:noAutofit/>
        </a:bodyPr>
        <a:lstStyle/>
        <a:p>
          <a:pPr lvl="0" algn="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/>
            <a:t>Me han dado agresión</a:t>
          </a:r>
          <a:endParaRPr lang="es-ES" sz="2300" kern="1200" dirty="0"/>
        </a:p>
      </dsp:txBody>
      <dsp:txXfrm>
        <a:off x="0" y="1437821"/>
        <a:ext cx="2530235" cy="821632"/>
      </dsp:txXfrm>
    </dsp:sp>
    <dsp:sp modelId="{3015A445-6BE8-5A49-AB60-46C693B00E72}">
      <dsp:nvSpPr>
        <dsp:cNvPr id="0" name=""/>
        <dsp:cNvSpPr/>
      </dsp:nvSpPr>
      <dsp:spPr>
        <a:xfrm>
          <a:off x="4591171" y="2689367"/>
          <a:ext cx="2530235" cy="7869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b="1" kern="1200" dirty="0" smtClean="0"/>
            <a:t>Busco compensaciones</a:t>
          </a:r>
          <a:endParaRPr lang="es-ES" sz="2300" b="1" kern="1200" dirty="0"/>
        </a:p>
      </dsp:txBody>
      <dsp:txXfrm>
        <a:off x="4591171" y="2689367"/>
        <a:ext cx="2530235" cy="786990"/>
      </dsp:txXfrm>
    </dsp:sp>
    <dsp:sp modelId="{922F787A-0150-AE4F-9F6D-E87BA28B6DFF}">
      <dsp:nvSpPr>
        <dsp:cNvPr id="0" name=""/>
        <dsp:cNvSpPr/>
      </dsp:nvSpPr>
      <dsp:spPr>
        <a:xfrm>
          <a:off x="4497880" y="1437821"/>
          <a:ext cx="2530235" cy="10232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/>
            <a:t>No me han dado cariño</a:t>
          </a:r>
          <a:endParaRPr lang="es-ES" sz="2300" kern="1200" dirty="0"/>
        </a:p>
      </dsp:txBody>
      <dsp:txXfrm>
        <a:off x="4497880" y="1437821"/>
        <a:ext cx="2530235" cy="102326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F8E3D5-2B58-1A40-A8A4-5B8D42E798D2}">
      <dsp:nvSpPr>
        <dsp:cNvPr id="0" name=""/>
        <dsp:cNvSpPr/>
      </dsp:nvSpPr>
      <dsp:spPr>
        <a:xfrm>
          <a:off x="1021450" y="0"/>
          <a:ext cx="5078506" cy="5078506"/>
        </a:xfrm>
        <a:prstGeom prst="ellipse">
          <a:avLst/>
        </a:prstGeom>
        <a:solidFill>
          <a:srgbClr val="0000FF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/>
            <a:t>SEXO Y DINERO</a:t>
          </a:r>
          <a:endParaRPr lang="es-ES" sz="1700" b="1" kern="1200" dirty="0"/>
        </a:p>
      </dsp:txBody>
      <dsp:txXfrm>
        <a:off x="2850728" y="253925"/>
        <a:ext cx="1419950" cy="761775"/>
      </dsp:txXfrm>
    </dsp:sp>
    <dsp:sp modelId="{8D21B1C9-95D0-6345-A71C-1630873F4239}">
      <dsp:nvSpPr>
        <dsp:cNvPr id="0" name=""/>
        <dsp:cNvSpPr/>
      </dsp:nvSpPr>
      <dsp:spPr>
        <a:xfrm>
          <a:off x="1529301" y="1015701"/>
          <a:ext cx="4062804" cy="4062804"/>
        </a:xfrm>
        <a:prstGeom prst="ellipse">
          <a:avLst/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/>
            <a:t>GESTOS  Y POSTURAS</a:t>
          </a:r>
          <a:endParaRPr lang="es-ES" sz="1700" b="1" kern="1200" dirty="0"/>
        </a:p>
      </dsp:txBody>
      <dsp:txXfrm>
        <a:off x="2850728" y="1259469"/>
        <a:ext cx="1419950" cy="731304"/>
      </dsp:txXfrm>
    </dsp:sp>
    <dsp:sp modelId="{D70BDC16-6290-7145-A470-8E3CB8CDC096}">
      <dsp:nvSpPr>
        <dsp:cNvPr id="0" name=""/>
        <dsp:cNvSpPr/>
      </dsp:nvSpPr>
      <dsp:spPr>
        <a:xfrm>
          <a:off x="2037151" y="2031402"/>
          <a:ext cx="3047103" cy="3047103"/>
        </a:xfrm>
        <a:prstGeom prst="ellipse">
          <a:avLst/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/>
            <a:t>PALABRAS</a:t>
          </a:r>
          <a:endParaRPr lang="es-ES" sz="1700" b="1" kern="1200" dirty="0"/>
        </a:p>
      </dsp:txBody>
      <dsp:txXfrm>
        <a:off x="2850728" y="2259935"/>
        <a:ext cx="1419950" cy="685598"/>
      </dsp:txXfrm>
    </dsp:sp>
    <dsp:sp modelId="{77F7B787-0638-6747-B96B-81EA04D599DE}">
      <dsp:nvSpPr>
        <dsp:cNvPr id="0" name=""/>
        <dsp:cNvSpPr/>
      </dsp:nvSpPr>
      <dsp:spPr>
        <a:xfrm>
          <a:off x="2545002" y="3047103"/>
          <a:ext cx="2031402" cy="203140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/>
            <a:t>ÁNIMO</a:t>
          </a:r>
          <a:endParaRPr lang="es-ES" sz="1700" b="1" kern="1200" dirty="0"/>
        </a:p>
      </dsp:txBody>
      <dsp:txXfrm>
        <a:off x="2842494" y="3554954"/>
        <a:ext cx="1436418" cy="10157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4D9425-6FD1-6442-B1AE-1A2FBE703870}">
      <dsp:nvSpPr>
        <dsp:cNvPr id="0" name=""/>
        <dsp:cNvSpPr/>
      </dsp:nvSpPr>
      <dsp:spPr>
        <a:xfrm>
          <a:off x="2416976" y="4812302"/>
          <a:ext cx="67091" cy="670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B1D38D1-BA3A-354D-82C0-B6E5AE1D9CE6}">
      <dsp:nvSpPr>
        <dsp:cNvPr id="0" name=""/>
        <dsp:cNvSpPr/>
      </dsp:nvSpPr>
      <dsp:spPr>
        <a:xfrm>
          <a:off x="2287024" y="4870760"/>
          <a:ext cx="67091" cy="670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3FB0026-00EC-B645-8BAB-89A1580416FA}">
      <dsp:nvSpPr>
        <dsp:cNvPr id="0" name=""/>
        <dsp:cNvSpPr/>
      </dsp:nvSpPr>
      <dsp:spPr>
        <a:xfrm>
          <a:off x="2155259" y="4920945"/>
          <a:ext cx="67091" cy="670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E0F7364-2495-8241-9618-A929D6C23A1A}">
      <dsp:nvSpPr>
        <dsp:cNvPr id="0" name=""/>
        <dsp:cNvSpPr/>
      </dsp:nvSpPr>
      <dsp:spPr>
        <a:xfrm>
          <a:off x="2022285" y="4962858"/>
          <a:ext cx="67091" cy="670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EF54877-0AD2-5044-9EA2-8165FD539F95}">
      <dsp:nvSpPr>
        <dsp:cNvPr id="0" name=""/>
        <dsp:cNvSpPr/>
      </dsp:nvSpPr>
      <dsp:spPr>
        <a:xfrm>
          <a:off x="1888102" y="4996498"/>
          <a:ext cx="67091" cy="670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1B9A641-86A0-2C4B-B69F-6AD1BD5C5D8B}">
      <dsp:nvSpPr>
        <dsp:cNvPr id="0" name=""/>
        <dsp:cNvSpPr/>
      </dsp:nvSpPr>
      <dsp:spPr>
        <a:xfrm>
          <a:off x="3229326" y="4212839"/>
          <a:ext cx="67091" cy="670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CEDB446-6F24-504C-BB29-3DC695C98542}">
      <dsp:nvSpPr>
        <dsp:cNvPr id="0" name=""/>
        <dsp:cNvSpPr/>
      </dsp:nvSpPr>
      <dsp:spPr>
        <a:xfrm>
          <a:off x="3117507" y="4322584"/>
          <a:ext cx="67091" cy="670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BDAA842-E28A-464E-AD6C-75AAE67B72AD}">
      <dsp:nvSpPr>
        <dsp:cNvPr id="0" name=""/>
        <dsp:cNvSpPr/>
      </dsp:nvSpPr>
      <dsp:spPr>
        <a:xfrm>
          <a:off x="3744902" y="3535064"/>
          <a:ext cx="67091" cy="670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10E7749-0D13-8B49-B209-EC9E853567C7}">
      <dsp:nvSpPr>
        <dsp:cNvPr id="0" name=""/>
        <dsp:cNvSpPr/>
      </dsp:nvSpPr>
      <dsp:spPr>
        <a:xfrm>
          <a:off x="4113603" y="2766294"/>
          <a:ext cx="67091" cy="670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3DAE9B0-69BA-7E49-9DC1-2762D078D44B}">
      <dsp:nvSpPr>
        <dsp:cNvPr id="0" name=""/>
        <dsp:cNvSpPr/>
      </dsp:nvSpPr>
      <dsp:spPr>
        <a:xfrm>
          <a:off x="4341472" y="1969399"/>
          <a:ext cx="67091" cy="670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927A42-2199-5047-8645-E3E8B2D613AE}">
      <dsp:nvSpPr>
        <dsp:cNvPr id="0" name=""/>
        <dsp:cNvSpPr/>
      </dsp:nvSpPr>
      <dsp:spPr>
        <a:xfrm>
          <a:off x="4446038" y="1184085"/>
          <a:ext cx="67091" cy="670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ACDD40-C997-E74B-ABFB-75AB54C70912}">
      <dsp:nvSpPr>
        <dsp:cNvPr id="0" name=""/>
        <dsp:cNvSpPr/>
      </dsp:nvSpPr>
      <dsp:spPr>
        <a:xfrm>
          <a:off x="4290096" y="157220"/>
          <a:ext cx="67091" cy="670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862E88B-8131-C24C-86B1-6A156DB8E2CC}">
      <dsp:nvSpPr>
        <dsp:cNvPr id="0" name=""/>
        <dsp:cNvSpPr/>
      </dsp:nvSpPr>
      <dsp:spPr>
        <a:xfrm>
          <a:off x="4391035" y="80012"/>
          <a:ext cx="67091" cy="670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9F6CF69-D6D8-924D-B7D2-F0B9D921F794}">
      <dsp:nvSpPr>
        <dsp:cNvPr id="0" name=""/>
        <dsp:cNvSpPr/>
      </dsp:nvSpPr>
      <dsp:spPr>
        <a:xfrm>
          <a:off x="4491974" y="3356"/>
          <a:ext cx="67091" cy="670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4B0FF91-2E0E-1742-A5D9-4CBB2EB3BC0C}">
      <dsp:nvSpPr>
        <dsp:cNvPr id="0" name=""/>
        <dsp:cNvSpPr/>
      </dsp:nvSpPr>
      <dsp:spPr>
        <a:xfrm>
          <a:off x="4592309" y="80012"/>
          <a:ext cx="67091" cy="670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E95820-C13D-9041-B4D6-ECBD3937F96F}">
      <dsp:nvSpPr>
        <dsp:cNvPr id="0" name=""/>
        <dsp:cNvSpPr/>
      </dsp:nvSpPr>
      <dsp:spPr>
        <a:xfrm>
          <a:off x="4693249" y="157220"/>
          <a:ext cx="67091" cy="670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F929043-88B9-974E-BFEB-35E8E1EBE12A}">
      <dsp:nvSpPr>
        <dsp:cNvPr id="0" name=""/>
        <dsp:cNvSpPr/>
      </dsp:nvSpPr>
      <dsp:spPr>
        <a:xfrm>
          <a:off x="4491974" y="165492"/>
          <a:ext cx="67091" cy="670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058B858-3B63-0849-B38E-DBB908ABC8C5}">
      <dsp:nvSpPr>
        <dsp:cNvPr id="0" name=""/>
        <dsp:cNvSpPr/>
      </dsp:nvSpPr>
      <dsp:spPr>
        <a:xfrm>
          <a:off x="4491974" y="328180"/>
          <a:ext cx="67091" cy="6709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05581BE-369C-B045-80C5-B21E21251459}">
      <dsp:nvSpPr>
        <dsp:cNvPr id="0" name=""/>
        <dsp:cNvSpPr/>
      </dsp:nvSpPr>
      <dsp:spPr>
        <a:xfrm>
          <a:off x="1517286" y="5123245"/>
          <a:ext cx="1448207" cy="388245"/>
        </a:xfrm>
        <a:prstGeom prst="roundRect">
          <a:avLst/>
        </a:prstGeom>
        <a:solidFill>
          <a:srgbClr val="0000FF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6537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smtClean="0"/>
            <a:t>Gritos</a:t>
          </a:r>
          <a:endParaRPr lang="es-ES" sz="1400" b="1" kern="1200"/>
        </a:p>
      </dsp:txBody>
      <dsp:txXfrm>
        <a:off x="1536239" y="5142198"/>
        <a:ext cx="1410301" cy="350339"/>
      </dsp:txXfrm>
    </dsp:sp>
    <dsp:sp modelId="{BC7C7C7B-6216-654F-AD5A-EE187D27F376}">
      <dsp:nvSpPr>
        <dsp:cNvPr id="0" name=""/>
        <dsp:cNvSpPr/>
      </dsp:nvSpPr>
      <dsp:spPr>
        <a:xfrm>
          <a:off x="1115644" y="4745478"/>
          <a:ext cx="671518" cy="671708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0" b="-20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280E4F8-DA56-4B4D-837A-46C79E43AB57}">
      <dsp:nvSpPr>
        <dsp:cNvPr id="0" name=""/>
        <dsp:cNvSpPr/>
      </dsp:nvSpPr>
      <dsp:spPr>
        <a:xfrm>
          <a:off x="2881478" y="4627460"/>
          <a:ext cx="1448207" cy="388245"/>
        </a:xfrm>
        <a:prstGeom prst="roundRect">
          <a:avLst/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6537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smtClean="0"/>
            <a:t>Silencios</a:t>
          </a:r>
          <a:endParaRPr lang="es-ES" sz="1400" b="1" kern="1200"/>
        </a:p>
      </dsp:txBody>
      <dsp:txXfrm>
        <a:off x="2900431" y="4646413"/>
        <a:ext cx="1410301" cy="350339"/>
      </dsp:txXfrm>
    </dsp:sp>
    <dsp:sp modelId="{F49D739A-1623-AA48-83FD-90F6A3EAE3D5}">
      <dsp:nvSpPr>
        <dsp:cNvPr id="0" name=""/>
        <dsp:cNvSpPr/>
      </dsp:nvSpPr>
      <dsp:spPr>
        <a:xfrm>
          <a:off x="2479836" y="4249693"/>
          <a:ext cx="671518" cy="671708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D6C1A8D-7C4A-3B45-8671-0A3D503E635E}">
      <dsp:nvSpPr>
        <dsp:cNvPr id="0" name=""/>
        <dsp:cNvSpPr/>
      </dsp:nvSpPr>
      <dsp:spPr>
        <a:xfrm>
          <a:off x="3554205" y="3951340"/>
          <a:ext cx="1448207" cy="388245"/>
        </a:xfrm>
        <a:prstGeom prst="roundRect">
          <a:avLst/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6537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smtClean="0"/>
            <a:t>Agresión</a:t>
          </a:r>
          <a:endParaRPr lang="es-ES" sz="1400" b="1" kern="1200"/>
        </a:p>
      </dsp:txBody>
      <dsp:txXfrm>
        <a:off x="3573158" y="3970293"/>
        <a:ext cx="1410301" cy="350339"/>
      </dsp:txXfrm>
    </dsp:sp>
    <dsp:sp modelId="{AB91F94F-FEF4-F14D-93DB-683B7ABD02FA}">
      <dsp:nvSpPr>
        <dsp:cNvPr id="0" name=""/>
        <dsp:cNvSpPr/>
      </dsp:nvSpPr>
      <dsp:spPr>
        <a:xfrm>
          <a:off x="3152564" y="3573573"/>
          <a:ext cx="671518" cy="671708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D13FA56-2081-534A-8477-6F330B022543}">
      <dsp:nvSpPr>
        <dsp:cNvPr id="0" name=""/>
        <dsp:cNvSpPr/>
      </dsp:nvSpPr>
      <dsp:spPr>
        <a:xfrm>
          <a:off x="3982744" y="3206284"/>
          <a:ext cx="1448207" cy="388245"/>
        </a:xfrm>
        <a:prstGeom prst="roundRect">
          <a:avLst/>
        </a:prstGeom>
        <a:solidFill>
          <a:srgbClr val="80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6537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err="1" smtClean="0"/>
            <a:t>Telepapás</a:t>
          </a:r>
          <a:endParaRPr lang="es-ES" sz="1400" b="1" kern="1200" dirty="0"/>
        </a:p>
      </dsp:txBody>
      <dsp:txXfrm>
        <a:off x="4001697" y="3225237"/>
        <a:ext cx="1410301" cy="350339"/>
      </dsp:txXfrm>
    </dsp:sp>
    <dsp:sp modelId="{F44BCD27-3154-4247-8252-3669D74A1838}">
      <dsp:nvSpPr>
        <dsp:cNvPr id="0" name=""/>
        <dsp:cNvSpPr/>
      </dsp:nvSpPr>
      <dsp:spPr>
        <a:xfrm>
          <a:off x="3581102" y="2829069"/>
          <a:ext cx="671518" cy="671708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B780A49-3355-2842-BDA5-C3E5A5D70F4F}">
      <dsp:nvSpPr>
        <dsp:cNvPr id="0" name=""/>
        <dsp:cNvSpPr/>
      </dsp:nvSpPr>
      <dsp:spPr>
        <a:xfrm>
          <a:off x="4288584" y="2418212"/>
          <a:ext cx="1448207" cy="388245"/>
        </a:xfrm>
        <a:prstGeom prst="roundRect">
          <a:avLst/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6537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Comodidad</a:t>
          </a:r>
          <a:endParaRPr lang="es-ES" sz="1400" b="1" kern="1200" dirty="0"/>
        </a:p>
      </dsp:txBody>
      <dsp:txXfrm>
        <a:off x="4307537" y="2437165"/>
        <a:ext cx="1410301" cy="350339"/>
      </dsp:txXfrm>
    </dsp:sp>
    <dsp:sp modelId="{501682EA-D7EE-6542-984C-43A85B7C8DB7}">
      <dsp:nvSpPr>
        <dsp:cNvPr id="0" name=""/>
        <dsp:cNvSpPr/>
      </dsp:nvSpPr>
      <dsp:spPr>
        <a:xfrm>
          <a:off x="3886943" y="2040445"/>
          <a:ext cx="671518" cy="671708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67A9165-CCCD-DF44-ABB2-0FAC8444FD5E}">
      <dsp:nvSpPr>
        <dsp:cNvPr id="0" name=""/>
        <dsp:cNvSpPr/>
      </dsp:nvSpPr>
      <dsp:spPr>
        <a:xfrm>
          <a:off x="4462660" y="1635104"/>
          <a:ext cx="1448207" cy="38824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6537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smtClean="0"/>
            <a:t>Cosas</a:t>
          </a:r>
          <a:endParaRPr lang="es-ES" sz="1400" b="1" kern="1200"/>
        </a:p>
      </dsp:txBody>
      <dsp:txXfrm>
        <a:off x="4481613" y="1654057"/>
        <a:ext cx="1410301" cy="350339"/>
      </dsp:txXfrm>
    </dsp:sp>
    <dsp:sp modelId="{654E4BA2-03C3-DA43-9F05-7E89C6CB6755}">
      <dsp:nvSpPr>
        <dsp:cNvPr id="0" name=""/>
        <dsp:cNvSpPr/>
      </dsp:nvSpPr>
      <dsp:spPr>
        <a:xfrm>
          <a:off x="4061018" y="1257337"/>
          <a:ext cx="671518" cy="671708"/>
        </a:xfrm>
        <a:prstGeom prst="ellipse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4000" r="-74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921B14C-80A7-D747-B42C-4FA84F4EAF83}">
      <dsp:nvSpPr>
        <dsp:cNvPr id="0" name=""/>
        <dsp:cNvSpPr/>
      </dsp:nvSpPr>
      <dsp:spPr>
        <a:xfrm>
          <a:off x="4557555" y="880122"/>
          <a:ext cx="1448207" cy="388245"/>
        </a:xfrm>
        <a:prstGeom prst="roundRect">
          <a:avLst/>
        </a:prstGeom>
        <a:solidFill>
          <a:srgbClr val="62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6537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Útiles</a:t>
          </a:r>
          <a:endParaRPr lang="es-ES" sz="1400" b="1" kern="1200" dirty="0"/>
        </a:p>
      </dsp:txBody>
      <dsp:txXfrm>
        <a:off x="4576508" y="899075"/>
        <a:ext cx="1410301" cy="350339"/>
      </dsp:txXfrm>
    </dsp:sp>
    <dsp:sp modelId="{9C07A669-CA58-7A44-AC1E-693D9F594078}">
      <dsp:nvSpPr>
        <dsp:cNvPr id="0" name=""/>
        <dsp:cNvSpPr/>
      </dsp:nvSpPr>
      <dsp:spPr>
        <a:xfrm>
          <a:off x="4155913" y="502355"/>
          <a:ext cx="671518" cy="671708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96049C-2A68-6C45-82DE-EEB61B30BBA2}">
      <dsp:nvSpPr>
        <dsp:cNvPr id="0" name=""/>
        <dsp:cNvSpPr/>
      </dsp:nvSpPr>
      <dsp:spPr>
        <a:xfrm rot="16200000">
          <a:off x="-1681579" y="2621499"/>
          <a:ext cx="3961234" cy="514040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53355" bIns="0" numCol="1" spcCol="1270" anchor="t" anchorCtr="0">
          <a:noAutofit/>
        </a:bodyPr>
        <a:lstStyle/>
        <a:p>
          <a:pPr lvl="0" algn="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b="1" kern="1200" dirty="0" smtClean="0"/>
            <a:t>SORDOS</a:t>
          </a:r>
          <a:endParaRPr lang="es-ES" sz="3600" b="1" kern="1200" dirty="0"/>
        </a:p>
      </dsp:txBody>
      <dsp:txXfrm>
        <a:off x="-1681579" y="2621499"/>
        <a:ext cx="3961234" cy="514040"/>
      </dsp:txXfrm>
    </dsp:sp>
    <dsp:sp modelId="{0F0475FA-41DF-E04D-AC4A-CFA183A36A4E}">
      <dsp:nvSpPr>
        <dsp:cNvPr id="0" name=""/>
        <dsp:cNvSpPr/>
      </dsp:nvSpPr>
      <dsp:spPr>
        <a:xfrm>
          <a:off x="556058" y="897902"/>
          <a:ext cx="2560466" cy="39612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453355" rIns="227584" bIns="227584" numCol="1" spcCol="1270" anchor="t" anchorCtr="0">
          <a:noAutofit/>
        </a:bodyPr>
        <a:lstStyle/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500" kern="1200" dirty="0" smtClean="0"/>
            <a:t>Distracción</a:t>
          </a:r>
          <a:endParaRPr lang="es-ES" sz="2500" kern="1200" dirty="0"/>
        </a:p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500" kern="1200" dirty="0" smtClean="0"/>
            <a:t>Chismes</a:t>
          </a:r>
          <a:endParaRPr lang="es-ES" sz="2500" kern="1200" dirty="0"/>
        </a:p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500" kern="1200" dirty="0" smtClean="0"/>
            <a:t>Desinterés</a:t>
          </a:r>
          <a:endParaRPr lang="es-ES" sz="2500" kern="1200" dirty="0"/>
        </a:p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2500" kern="1200" dirty="0"/>
        </a:p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2500" kern="1200" dirty="0"/>
        </a:p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500" b="1" i="1" kern="1200" dirty="0" smtClean="0">
              <a:solidFill>
                <a:srgbClr val="FFFF00"/>
              </a:solidFill>
            </a:rPr>
            <a:t>GRITAR</a:t>
          </a:r>
          <a:endParaRPr lang="es-ES" sz="2500" b="1" i="1" kern="1200" dirty="0">
            <a:solidFill>
              <a:srgbClr val="FFFF00"/>
            </a:solidFill>
          </a:endParaRPr>
        </a:p>
      </dsp:txBody>
      <dsp:txXfrm>
        <a:off x="556058" y="897902"/>
        <a:ext cx="2560466" cy="3961234"/>
      </dsp:txXfrm>
    </dsp:sp>
    <dsp:sp modelId="{EF412A23-A088-5F4F-8FDB-FDB5508EB4DF}">
      <dsp:nvSpPr>
        <dsp:cNvPr id="0" name=""/>
        <dsp:cNvSpPr/>
      </dsp:nvSpPr>
      <dsp:spPr>
        <a:xfrm>
          <a:off x="42017" y="219368"/>
          <a:ext cx="1028080" cy="102808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5423A4F-E218-5448-B034-6E7EAB37F284}">
      <dsp:nvSpPr>
        <dsp:cNvPr id="0" name=""/>
        <dsp:cNvSpPr/>
      </dsp:nvSpPr>
      <dsp:spPr>
        <a:xfrm rot="16200000">
          <a:off x="2034022" y="2621499"/>
          <a:ext cx="3961234" cy="514040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53355" bIns="0" numCol="1" spcCol="1270" anchor="t" anchorCtr="0">
          <a:noAutofit/>
        </a:bodyPr>
        <a:lstStyle/>
        <a:p>
          <a:pPr lvl="0" algn="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600" b="1" kern="1200" dirty="0" smtClean="0"/>
            <a:t>MUDOS</a:t>
          </a:r>
          <a:endParaRPr lang="es-ES" sz="3600" b="1" kern="1200" dirty="0"/>
        </a:p>
      </dsp:txBody>
      <dsp:txXfrm>
        <a:off x="2034022" y="2621499"/>
        <a:ext cx="3961234" cy="514040"/>
      </dsp:txXfrm>
    </dsp:sp>
    <dsp:sp modelId="{A33D7C77-41FD-6947-BE94-69CEF0CB8AEE}">
      <dsp:nvSpPr>
        <dsp:cNvPr id="0" name=""/>
        <dsp:cNvSpPr/>
      </dsp:nvSpPr>
      <dsp:spPr>
        <a:xfrm>
          <a:off x="4271660" y="897902"/>
          <a:ext cx="2560466" cy="39612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453355" rIns="227584" bIns="227584" numCol="1" spcCol="1270" anchor="t" anchorCtr="0">
          <a:noAutofit/>
        </a:bodyPr>
        <a:lstStyle/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500" kern="1200" dirty="0" smtClean="0"/>
            <a:t>Inexpresivos</a:t>
          </a:r>
          <a:endParaRPr lang="es-ES" sz="2500" kern="1200" dirty="0"/>
        </a:p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500" kern="1200" dirty="0" smtClean="0"/>
            <a:t>Miedo</a:t>
          </a:r>
          <a:endParaRPr lang="es-ES" sz="2500" kern="1200" dirty="0"/>
        </a:p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500" kern="1200" dirty="0" smtClean="0"/>
            <a:t>Vergüenza</a:t>
          </a:r>
          <a:endParaRPr lang="es-ES" sz="2500" kern="1200" dirty="0"/>
        </a:p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2500" kern="1200" dirty="0"/>
        </a:p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2500" kern="1200" dirty="0"/>
        </a:p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500" b="1" i="1" kern="1200" dirty="0" smtClean="0">
              <a:solidFill>
                <a:srgbClr val="FFFF00"/>
              </a:solidFill>
            </a:rPr>
            <a:t>IMPONER</a:t>
          </a:r>
          <a:endParaRPr lang="es-ES" sz="2500" b="1" i="1" kern="1200" dirty="0">
            <a:solidFill>
              <a:srgbClr val="FFFF00"/>
            </a:solidFill>
          </a:endParaRPr>
        </a:p>
      </dsp:txBody>
      <dsp:txXfrm>
        <a:off x="4271660" y="897902"/>
        <a:ext cx="2560466" cy="3961234"/>
      </dsp:txXfrm>
    </dsp:sp>
    <dsp:sp modelId="{6C7CD3B2-ABB2-7C4B-A144-BFD202C46250}">
      <dsp:nvSpPr>
        <dsp:cNvPr id="0" name=""/>
        <dsp:cNvSpPr/>
      </dsp:nvSpPr>
      <dsp:spPr>
        <a:xfrm>
          <a:off x="3757619" y="219368"/>
          <a:ext cx="1028080" cy="1028080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3EF95C-7312-FE4A-B5DC-B2366E34AA28}">
      <dsp:nvSpPr>
        <dsp:cNvPr id="0" name=""/>
        <dsp:cNvSpPr/>
      </dsp:nvSpPr>
      <dsp:spPr>
        <a:xfrm>
          <a:off x="1639717" y="244830"/>
          <a:ext cx="4858951" cy="1687449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11B692-73F2-8B41-9D9C-CA2E30A4B8C5}">
      <dsp:nvSpPr>
        <dsp:cNvPr id="0" name=""/>
        <dsp:cNvSpPr/>
      </dsp:nvSpPr>
      <dsp:spPr>
        <a:xfrm>
          <a:off x="3605898" y="4376823"/>
          <a:ext cx="941657" cy="602660"/>
        </a:xfrm>
        <a:prstGeom prst="down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226C67E-6379-8C4E-B984-8FA695001A6D}">
      <dsp:nvSpPr>
        <dsp:cNvPr id="0" name=""/>
        <dsp:cNvSpPr/>
      </dsp:nvSpPr>
      <dsp:spPr>
        <a:xfrm>
          <a:off x="1816749" y="4858951"/>
          <a:ext cx="4519955" cy="11299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000" b="1" kern="1200" dirty="0" smtClean="0"/>
            <a:t>RELACIÓN DE FAMILIA</a:t>
          </a:r>
          <a:endParaRPr lang="es-ES" sz="3000" b="1" kern="1200" dirty="0"/>
        </a:p>
      </dsp:txBody>
      <dsp:txXfrm>
        <a:off x="1816749" y="4858951"/>
        <a:ext cx="4519955" cy="1129988"/>
      </dsp:txXfrm>
    </dsp:sp>
    <dsp:sp modelId="{1EAE6E26-C11D-B44A-8595-53E416F45083}">
      <dsp:nvSpPr>
        <dsp:cNvPr id="0" name=""/>
        <dsp:cNvSpPr/>
      </dsp:nvSpPr>
      <dsp:spPr>
        <a:xfrm>
          <a:off x="3406266" y="2062606"/>
          <a:ext cx="1694983" cy="1694983"/>
        </a:xfrm>
        <a:prstGeom prst="ellipse">
          <a:avLst/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VIOLENCIA</a:t>
          </a:r>
          <a:endParaRPr lang="es-ES" sz="1200" b="1" kern="1200" dirty="0"/>
        </a:p>
      </dsp:txBody>
      <dsp:txXfrm>
        <a:off x="3654491" y="2310831"/>
        <a:ext cx="1198533" cy="1198533"/>
      </dsp:txXfrm>
    </dsp:sp>
    <dsp:sp modelId="{787568AE-66FA-4345-B325-5BAD41192F1A}">
      <dsp:nvSpPr>
        <dsp:cNvPr id="0" name=""/>
        <dsp:cNvSpPr/>
      </dsp:nvSpPr>
      <dsp:spPr>
        <a:xfrm>
          <a:off x="2193412" y="790992"/>
          <a:ext cx="1694983" cy="1694983"/>
        </a:xfrm>
        <a:prstGeom prst="ellipse">
          <a:avLst/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SILENCIO</a:t>
          </a:r>
          <a:endParaRPr lang="es-ES" sz="1200" b="1" kern="1200" dirty="0"/>
        </a:p>
      </dsp:txBody>
      <dsp:txXfrm>
        <a:off x="2441637" y="1039217"/>
        <a:ext cx="1198533" cy="1198533"/>
      </dsp:txXfrm>
    </dsp:sp>
    <dsp:sp modelId="{1A52F1C5-7DEC-8540-85FB-FA890E85A6F7}">
      <dsp:nvSpPr>
        <dsp:cNvPr id="0" name=""/>
        <dsp:cNvSpPr/>
      </dsp:nvSpPr>
      <dsp:spPr>
        <a:xfrm>
          <a:off x="3926061" y="381182"/>
          <a:ext cx="1694983" cy="169498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DESCONFIANZA</a:t>
          </a:r>
          <a:endParaRPr lang="es-ES" sz="1200" b="1" kern="1200" dirty="0"/>
        </a:p>
      </dsp:txBody>
      <dsp:txXfrm>
        <a:off x="4174286" y="629407"/>
        <a:ext cx="1198533" cy="1198533"/>
      </dsp:txXfrm>
    </dsp:sp>
    <dsp:sp modelId="{4DEC118A-5C90-F640-9019-A3C45A6024D0}">
      <dsp:nvSpPr>
        <dsp:cNvPr id="0" name=""/>
        <dsp:cNvSpPr/>
      </dsp:nvSpPr>
      <dsp:spPr>
        <a:xfrm>
          <a:off x="1440086" y="37666"/>
          <a:ext cx="5273281" cy="4218624"/>
        </a:xfrm>
        <a:prstGeom prst="funnel">
          <a:avLst/>
        </a:prstGeom>
        <a:solidFill>
          <a:srgbClr val="FFFF00">
            <a:alpha val="4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549E1E-5899-9C45-9488-4D8E38D91FFC}">
      <dsp:nvSpPr>
        <dsp:cNvPr id="0" name=""/>
        <dsp:cNvSpPr/>
      </dsp:nvSpPr>
      <dsp:spPr>
        <a:xfrm>
          <a:off x="3290785" y="2429261"/>
          <a:ext cx="2969096" cy="2969096"/>
        </a:xfrm>
        <a:prstGeom prst="gear9">
          <a:avLst/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COMUNICACIÓN</a:t>
          </a:r>
          <a:endParaRPr lang="es-ES" sz="1400" b="1" kern="1200" dirty="0"/>
        </a:p>
      </dsp:txBody>
      <dsp:txXfrm>
        <a:off x="3887705" y="3124758"/>
        <a:ext cx="1775256" cy="1526176"/>
      </dsp:txXfrm>
    </dsp:sp>
    <dsp:sp modelId="{22A8DE09-A0EF-F24F-A32E-A95C853052C1}">
      <dsp:nvSpPr>
        <dsp:cNvPr id="0" name=""/>
        <dsp:cNvSpPr/>
      </dsp:nvSpPr>
      <dsp:spPr>
        <a:xfrm>
          <a:off x="1563311" y="1727474"/>
          <a:ext cx="2159343" cy="2159343"/>
        </a:xfrm>
        <a:prstGeom prst="gear6">
          <a:avLst/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CONFIANZA</a:t>
          </a:r>
          <a:endParaRPr lang="es-ES" sz="1400" b="1" kern="1200" dirty="0"/>
        </a:p>
      </dsp:txBody>
      <dsp:txXfrm>
        <a:off x="2106932" y="2274381"/>
        <a:ext cx="1072101" cy="1065529"/>
      </dsp:txXfrm>
    </dsp:sp>
    <dsp:sp modelId="{0029D57E-B23A-264A-A71C-285F31A6B19A}">
      <dsp:nvSpPr>
        <dsp:cNvPr id="0" name=""/>
        <dsp:cNvSpPr/>
      </dsp:nvSpPr>
      <dsp:spPr>
        <a:xfrm rot="20700000">
          <a:off x="2772763" y="237748"/>
          <a:ext cx="2115715" cy="2115715"/>
        </a:xfrm>
        <a:prstGeom prst="gear6">
          <a:avLst/>
        </a:prstGeom>
        <a:solidFill>
          <a:srgbClr val="580101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CARIÑO</a:t>
          </a:r>
          <a:endParaRPr lang="es-ES" sz="1400" b="1" kern="1200" dirty="0"/>
        </a:p>
      </dsp:txBody>
      <dsp:txXfrm rot="-20700000">
        <a:off x="3236802" y="701786"/>
        <a:ext cx="1187638" cy="1187638"/>
      </dsp:txXfrm>
    </dsp:sp>
    <dsp:sp modelId="{C0ABAF68-BA36-2A41-BDF0-9719ABA5BAA2}">
      <dsp:nvSpPr>
        <dsp:cNvPr id="0" name=""/>
        <dsp:cNvSpPr/>
      </dsp:nvSpPr>
      <dsp:spPr>
        <a:xfrm>
          <a:off x="3075924" y="1973543"/>
          <a:ext cx="3800444" cy="3800444"/>
        </a:xfrm>
        <a:prstGeom prst="circularArrow">
          <a:avLst>
            <a:gd name="adj1" fmla="val 4687"/>
            <a:gd name="adj2" fmla="val 299029"/>
            <a:gd name="adj3" fmla="val 2538989"/>
            <a:gd name="adj4" fmla="val 15812957"/>
            <a:gd name="adj5" fmla="val 5469"/>
          </a:avLst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2C80503-D58C-494F-9AB7-401470B5D3DE}">
      <dsp:nvSpPr>
        <dsp:cNvPr id="0" name=""/>
        <dsp:cNvSpPr/>
      </dsp:nvSpPr>
      <dsp:spPr>
        <a:xfrm>
          <a:off x="1180895" y="1244526"/>
          <a:ext cx="2761260" cy="2761260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FBCD3BD-B0A7-304F-A71B-3B5ABF3FE6CD}">
      <dsp:nvSpPr>
        <dsp:cNvPr id="0" name=""/>
        <dsp:cNvSpPr/>
      </dsp:nvSpPr>
      <dsp:spPr>
        <a:xfrm>
          <a:off x="2283376" y="-230840"/>
          <a:ext cx="2977194" cy="2977194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rgbClr val="580101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2835FB-4D97-244D-BC29-86A34EE1134B}">
      <dsp:nvSpPr>
        <dsp:cNvPr id="0" name=""/>
        <dsp:cNvSpPr/>
      </dsp:nvSpPr>
      <dsp:spPr>
        <a:xfrm>
          <a:off x="-5742129" y="-878903"/>
          <a:ext cx="6836312" cy="6836312"/>
        </a:xfrm>
        <a:prstGeom prst="blockArc">
          <a:avLst>
            <a:gd name="adj1" fmla="val 18900000"/>
            <a:gd name="adj2" fmla="val 2700000"/>
            <a:gd name="adj3" fmla="val 316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DC93B4-DE25-7D44-A56E-3CA8DB9711FE}">
      <dsp:nvSpPr>
        <dsp:cNvPr id="0" name=""/>
        <dsp:cNvSpPr/>
      </dsp:nvSpPr>
      <dsp:spPr>
        <a:xfrm>
          <a:off x="407693" y="267434"/>
          <a:ext cx="6642503" cy="5346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4390" tIns="38100" rIns="38100" bIns="3810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/>
            <a:t>MIEDOS</a:t>
          </a:r>
          <a:endParaRPr lang="es-ES" sz="15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a personas o eventos o lo desconocido</a:t>
          </a:r>
          <a:endParaRPr lang="es-ES" sz="1200" kern="1200" dirty="0"/>
        </a:p>
      </dsp:txBody>
      <dsp:txXfrm>
        <a:off x="407693" y="267434"/>
        <a:ext cx="6642503" cy="534665"/>
      </dsp:txXfrm>
    </dsp:sp>
    <dsp:sp modelId="{0D42090F-A63C-5445-A8C2-3F96CC220C91}">
      <dsp:nvSpPr>
        <dsp:cNvPr id="0" name=""/>
        <dsp:cNvSpPr/>
      </dsp:nvSpPr>
      <dsp:spPr>
        <a:xfrm>
          <a:off x="73527" y="200600"/>
          <a:ext cx="668331" cy="6683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44CC3C-A9F2-8C46-B75B-D0306817695B}">
      <dsp:nvSpPr>
        <dsp:cNvPr id="0" name=""/>
        <dsp:cNvSpPr/>
      </dsp:nvSpPr>
      <dsp:spPr>
        <a:xfrm>
          <a:off x="847492" y="1069330"/>
          <a:ext cx="6202705" cy="5346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4390" tIns="38100" rIns="38100" bIns="3810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/>
            <a:t>HERIDAS</a:t>
          </a:r>
          <a:endParaRPr lang="es-ES" sz="15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Por la violencia sufrida o por la falta de cariño y abandono</a:t>
          </a:r>
          <a:endParaRPr lang="es-ES" sz="1200" kern="1200" dirty="0"/>
        </a:p>
      </dsp:txBody>
      <dsp:txXfrm>
        <a:off x="847492" y="1069330"/>
        <a:ext cx="6202705" cy="534665"/>
      </dsp:txXfrm>
    </dsp:sp>
    <dsp:sp modelId="{612418A5-EB35-154D-959A-158467C97F64}">
      <dsp:nvSpPr>
        <dsp:cNvPr id="0" name=""/>
        <dsp:cNvSpPr/>
      </dsp:nvSpPr>
      <dsp:spPr>
        <a:xfrm>
          <a:off x="513326" y="1002497"/>
          <a:ext cx="668331" cy="6683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166B02-C7A8-DC4D-B3EB-D74D095F61C8}">
      <dsp:nvSpPr>
        <dsp:cNvPr id="0" name=""/>
        <dsp:cNvSpPr/>
      </dsp:nvSpPr>
      <dsp:spPr>
        <a:xfrm>
          <a:off x="1048600" y="1871226"/>
          <a:ext cx="6001596" cy="5346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4390" tIns="38100" rIns="38100" bIns="3810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/>
            <a:t>ERRORES</a:t>
          </a:r>
          <a:endParaRPr lang="es-ES" sz="15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Cometidos por m</a:t>
          </a:r>
          <a:r>
            <a:rPr lang="es-ES" sz="1200" kern="1200" dirty="0" smtClean="0"/>
            <a:t>í, que me da vergüenza o culpabilidad</a:t>
          </a:r>
          <a:endParaRPr lang="es-ES" sz="1200" kern="1200" dirty="0"/>
        </a:p>
      </dsp:txBody>
      <dsp:txXfrm>
        <a:off x="1048600" y="1871226"/>
        <a:ext cx="6001596" cy="534665"/>
      </dsp:txXfrm>
    </dsp:sp>
    <dsp:sp modelId="{3435860A-34C4-1345-AE17-9448BC43389E}">
      <dsp:nvSpPr>
        <dsp:cNvPr id="0" name=""/>
        <dsp:cNvSpPr/>
      </dsp:nvSpPr>
      <dsp:spPr>
        <a:xfrm>
          <a:off x="714435" y="1804393"/>
          <a:ext cx="668331" cy="6683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F46641-44FD-FC44-8823-47D579702828}">
      <dsp:nvSpPr>
        <dsp:cNvPr id="0" name=""/>
        <dsp:cNvSpPr/>
      </dsp:nvSpPr>
      <dsp:spPr>
        <a:xfrm>
          <a:off x="1048600" y="2672614"/>
          <a:ext cx="6001596" cy="5346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4390" tIns="38100" rIns="38100" bIns="3810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/>
            <a:t>AN</a:t>
          </a:r>
          <a:r>
            <a:rPr lang="es-ES" sz="1500" b="1" kern="1200" dirty="0" smtClean="0"/>
            <a:t>ÉCDOTAS</a:t>
          </a:r>
          <a:endParaRPr lang="es-ES" sz="15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Cosas que suceden y que no influyen en la vida personal</a:t>
          </a:r>
          <a:endParaRPr lang="es-ES" sz="1200" kern="1200" dirty="0"/>
        </a:p>
      </dsp:txBody>
      <dsp:txXfrm>
        <a:off x="1048600" y="2672614"/>
        <a:ext cx="6001596" cy="534665"/>
      </dsp:txXfrm>
    </dsp:sp>
    <dsp:sp modelId="{339E34EF-AC16-C549-87A8-BBB1382AAE16}">
      <dsp:nvSpPr>
        <dsp:cNvPr id="0" name=""/>
        <dsp:cNvSpPr/>
      </dsp:nvSpPr>
      <dsp:spPr>
        <a:xfrm>
          <a:off x="714435" y="2605781"/>
          <a:ext cx="668331" cy="6683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ACF777-72C5-B346-9F3D-3B5E79B39E48}">
      <dsp:nvSpPr>
        <dsp:cNvPr id="0" name=""/>
        <dsp:cNvSpPr/>
      </dsp:nvSpPr>
      <dsp:spPr>
        <a:xfrm>
          <a:off x="847492" y="3474510"/>
          <a:ext cx="6202705" cy="5346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4390" tIns="38100" rIns="38100" bIns="3810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/>
            <a:t>PROBLEMAS</a:t>
          </a:r>
          <a:endParaRPr lang="es-ES" sz="15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Conflictos o cuestionamientos que hay que resolver</a:t>
          </a:r>
          <a:endParaRPr lang="es-ES" sz="1200" kern="1200" dirty="0"/>
        </a:p>
      </dsp:txBody>
      <dsp:txXfrm>
        <a:off x="847492" y="3474510"/>
        <a:ext cx="6202705" cy="534665"/>
      </dsp:txXfrm>
    </dsp:sp>
    <dsp:sp modelId="{CF62966F-07D9-164E-AAD2-26F49FC57C84}">
      <dsp:nvSpPr>
        <dsp:cNvPr id="0" name=""/>
        <dsp:cNvSpPr/>
      </dsp:nvSpPr>
      <dsp:spPr>
        <a:xfrm>
          <a:off x="513326" y="3407677"/>
          <a:ext cx="668331" cy="6683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5B8CC9-D2B6-E14F-BEDD-48296E4C25D8}">
      <dsp:nvSpPr>
        <dsp:cNvPr id="0" name=""/>
        <dsp:cNvSpPr/>
      </dsp:nvSpPr>
      <dsp:spPr>
        <a:xfrm>
          <a:off x="407693" y="4276406"/>
          <a:ext cx="6642503" cy="5346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4390" tIns="38100" rIns="38100" bIns="3810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 smtClean="0"/>
            <a:t>NECESIDADES</a:t>
          </a:r>
          <a:endParaRPr lang="es-ES" sz="15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F</a:t>
          </a:r>
          <a:r>
            <a:rPr lang="es-ES" sz="1200" kern="1200" dirty="0" smtClean="0"/>
            <a:t>ísicas, emocionales, de seguridad, afecto, intelectuales, etc.</a:t>
          </a:r>
          <a:endParaRPr lang="es-ES" sz="1200" kern="1200" dirty="0"/>
        </a:p>
      </dsp:txBody>
      <dsp:txXfrm>
        <a:off x="407693" y="4276406"/>
        <a:ext cx="6642503" cy="534665"/>
      </dsp:txXfrm>
    </dsp:sp>
    <dsp:sp modelId="{92351085-C14E-6E41-80C6-AF80DA42D7A7}">
      <dsp:nvSpPr>
        <dsp:cNvPr id="0" name=""/>
        <dsp:cNvSpPr/>
      </dsp:nvSpPr>
      <dsp:spPr>
        <a:xfrm>
          <a:off x="73527" y="4209573"/>
          <a:ext cx="668331" cy="6683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B61B4F-DD41-B645-860A-BEDB8D2A4232}">
      <dsp:nvSpPr>
        <dsp:cNvPr id="0" name=""/>
        <dsp:cNvSpPr/>
      </dsp:nvSpPr>
      <dsp:spPr>
        <a:xfrm rot="5400000">
          <a:off x="-238634" y="1188467"/>
          <a:ext cx="1062047" cy="128310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DEA47DE-C129-0B47-8635-B0BADAA1AF7C}">
      <dsp:nvSpPr>
        <dsp:cNvPr id="0" name=""/>
        <dsp:cNvSpPr/>
      </dsp:nvSpPr>
      <dsp:spPr>
        <a:xfrm>
          <a:off x="3651" y="507669"/>
          <a:ext cx="1425672" cy="8554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smtClean="0"/>
            <a:t>Peleas</a:t>
          </a:r>
          <a:endParaRPr lang="es-ES" sz="1400" b="1" kern="1200"/>
        </a:p>
      </dsp:txBody>
      <dsp:txXfrm>
        <a:off x="28705" y="532723"/>
        <a:ext cx="1375564" cy="805295"/>
      </dsp:txXfrm>
    </dsp:sp>
    <dsp:sp modelId="{871EDA2A-9619-DD40-A831-481FFECBC528}">
      <dsp:nvSpPr>
        <dsp:cNvPr id="0" name=""/>
        <dsp:cNvSpPr/>
      </dsp:nvSpPr>
      <dsp:spPr>
        <a:xfrm rot="5400000">
          <a:off x="-238634" y="2257722"/>
          <a:ext cx="1062047" cy="128310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465C6B3-D80B-CC49-B222-9213257197A6}">
      <dsp:nvSpPr>
        <dsp:cNvPr id="0" name=""/>
        <dsp:cNvSpPr/>
      </dsp:nvSpPr>
      <dsp:spPr>
        <a:xfrm>
          <a:off x="3651" y="1576924"/>
          <a:ext cx="1425672" cy="8554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smtClean="0"/>
            <a:t>Embromar</a:t>
          </a:r>
          <a:endParaRPr lang="es-ES" sz="1400" b="1" kern="1200"/>
        </a:p>
      </dsp:txBody>
      <dsp:txXfrm>
        <a:off x="28705" y="1601978"/>
        <a:ext cx="1375564" cy="805295"/>
      </dsp:txXfrm>
    </dsp:sp>
    <dsp:sp modelId="{28D7DE49-64E2-5F47-A6ED-52345C71DDFC}">
      <dsp:nvSpPr>
        <dsp:cNvPr id="0" name=""/>
        <dsp:cNvSpPr/>
      </dsp:nvSpPr>
      <dsp:spPr>
        <a:xfrm rot="5400000">
          <a:off x="-238634" y="3326976"/>
          <a:ext cx="1062047" cy="128310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AD17D91-32F1-254C-8B07-D5FB2FA55328}">
      <dsp:nvSpPr>
        <dsp:cNvPr id="0" name=""/>
        <dsp:cNvSpPr/>
      </dsp:nvSpPr>
      <dsp:spPr>
        <a:xfrm>
          <a:off x="3651" y="2646178"/>
          <a:ext cx="1425672" cy="8554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smtClean="0"/>
            <a:t>Burlarse</a:t>
          </a:r>
          <a:endParaRPr lang="es-ES" sz="1400" b="1" kern="1200"/>
        </a:p>
      </dsp:txBody>
      <dsp:txXfrm>
        <a:off x="28705" y="2671232"/>
        <a:ext cx="1375564" cy="805295"/>
      </dsp:txXfrm>
    </dsp:sp>
    <dsp:sp modelId="{FEAE2F6A-3AFF-1B4E-9EB4-05230E966EDF}">
      <dsp:nvSpPr>
        <dsp:cNvPr id="0" name=""/>
        <dsp:cNvSpPr/>
      </dsp:nvSpPr>
      <dsp:spPr>
        <a:xfrm>
          <a:off x="295992" y="3861603"/>
          <a:ext cx="1888937" cy="128310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349276A-5114-FE4F-A363-85E5CAD95332}">
      <dsp:nvSpPr>
        <dsp:cNvPr id="0" name=""/>
        <dsp:cNvSpPr/>
      </dsp:nvSpPr>
      <dsp:spPr>
        <a:xfrm>
          <a:off x="3651" y="3715432"/>
          <a:ext cx="1425672" cy="8554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b="1" kern="1200" dirty="0" err="1" smtClean="0"/>
            <a:t>Quemeimportismo</a:t>
          </a:r>
          <a:endParaRPr lang="es-ES" sz="1100" b="1" kern="1200" dirty="0"/>
        </a:p>
      </dsp:txBody>
      <dsp:txXfrm>
        <a:off x="28705" y="3740486"/>
        <a:ext cx="1375564" cy="805295"/>
      </dsp:txXfrm>
    </dsp:sp>
    <dsp:sp modelId="{D7F49DF0-3328-D847-A7A6-5E9F3B1FA405}">
      <dsp:nvSpPr>
        <dsp:cNvPr id="0" name=""/>
        <dsp:cNvSpPr/>
      </dsp:nvSpPr>
      <dsp:spPr>
        <a:xfrm rot="16200000">
          <a:off x="1657509" y="3326976"/>
          <a:ext cx="1062047" cy="128310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395C36C-2880-5241-84EB-F39FEC4CB102}">
      <dsp:nvSpPr>
        <dsp:cNvPr id="0" name=""/>
        <dsp:cNvSpPr/>
      </dsp:nvSpPr>
      <dsp:spPr>
        <a:xfrm>
          <a:off x="1899795" y="3715432"/>
          <a:ext cx="1425672" cy="8554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Imitación</a:t>
          </a:r>
          <a:endParaRPr lang="es-ES" sz="1400" b="1" kern="1200" dirty="0"/>
        </a:p>
      </dsp:txBody>
      <dsp:txXfrm>
        <a:off x="1924849" y="3740486"/>
        <a:ext cx="1375564" cy="805295"/>
      </dsp:txXfrm>
    </dsp:sp>
    <dsp:sp modelId="{ADD4BC71-1362-1D4C-ACD1-3BA58CDFF6CC}">
      <dsp:nvSpPr>
        <dsp:cNvPr id="0" name=""/>
        <dsp:cNvSpPr/>
      </dsp:nvSpPr>
      <dsp:spPr>
        <a:xfrm rot="16200000">
          <a:off x="1657509" y="2257722"/>
          <a:ext cx="1062047" cy="128310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241195A-2FBB-C848-BCEF-653C965DC4BF}">
      <dsp:nvSpPr>
        <dsp:cNvPr id="0" name=""/>
        <dsp:cNvSpPr/>
      </dsp:nvSpPr>
      <dsp:spPr>
        <a:xfrm>
          <a:off x="1899795" y="2646178"/>
          <a:ext cx="1425672" cy="8554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smtClean="0"/>
            <a:t>Enfado</a:t>
          </a:r>
          <a:endParaRPr lang="es-ES" sz="1400" b="1" kern="1200"/>
        </a:p>
      </dsp:txBody>
      <dsp:txXfrm>
        <a:off x="1924849" y="2671232"/>
        <a:ext cx="1375564" cy="805295"/>
      </dsp:txXfrm>
    </dsp:sp>
    <dsp:sp modelId="{C2CD3D34-356F-B04D-804B-0AA89BBEF3D4}">
      <dsp:nvSpPr>
        <dsp:cNvPr id="0" name=""/>
        <dsp:cNvSpPr/>
      </dsp:nvSpPr>
      <dsp:spPr>
        <a:xfrm rot="16200000">
          <a:off x="1657509" y="1188467"/>
          <a:ext cx="1062047" cy="128310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F6ED4B0-42BB-9643-98EA-0162F6F2EC37}">
      <dsp:nvSpPr>
        <dsp:cNvPr id="0" name=""/>
        <dsp:cNvSpPr/>
      </dsp:nvSpPr>
      <dsp:spPr>
        <a:xfrm>
          <a:off x="1899795" y="1576924"/>
          <a:ext cx="1425672" cy="8554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smtClean="0"/>
            <a:t>Enojo</a:t>
          </a:r>
          <a:endParaRPr lang="es-ES" sz="1400" b="1" kern="1200"/>
        </a:p>
      </dsp:txBody>
      <dsp:txXfrm>
        <a:off x="1924849" y="1601978"/>
        <a:ext cx="1375564" cy="805295"/>
      </dsp:txXfrm>
    </dsp:sp>
    <dsp:sp modelId="{1A3F0DCA-A336-3D48-99BC-76A9D5642C23}">
      <dsp:nvSpPr>
        <dsp:cNvPr id="0" name=""/>
        <dsp:cNvSpPr/>
      </dsp:nvSpPr>
      <dsp:spPr>
        <a:xfrm>
          <a:off x="2192136" y="653840"/>
          <a:ext cx="1888937" cy="128310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CC95D8B-9F2A-CB44-A81D-762F08467340}">
      <dsp:nvSpPr>
        <dsp:cNvPr id="0" name=""/>
        <dsp:cNvSpPr/>
      </dsp:nvSpPr>
      <dsp:spPr>
        <a:xfrm>
          <a:off x="1899795" y="507669"/>
          <a:ext cx="1425672" cy="8554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smtClean="0"/>
            <a:t>Adaptación</a:t>
          </a:r>
          <a:endParaRPr lang="es-ES" sz="1400" b="1" kern="1200"/>
        </a:p>
      </dsp:txBody>
      <dsp:txXfrm>
        <a:off x="1924849" y="532723"/>
        <a:ext cx="1375564" cy="805295"/>
      </dsp:txXfrm>
    </dsp:sp>
    <dsp:sp modelId="{9C36952B-6C71-E644-ABFD-72B92D94DECB}">
      <dsp:nvSpPr>
        <dsp:cNvPr id="0" name=""/>
        <dsp:cNvSpPr/>
      </dsp:nvSpPr>
      <dsp:spPr>
        <a:xfrm rot="5400000">
          <a:off x="3553653" y="1188467"/>
          <a:ext cx="1062047" cy="128310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1F33301-D713-FC4C-838C-6E2949253156}">
      <dsp:nvSpPr>
        <dsp:cNvPr id="0" name=""/>
        <dsp:cNvSpPr/>
      </dsp:nvSpPr>
      <dsp:spPr>
        <a:xfrm>
          <a:off x="3795939" y="507669"/>
          <a:ext cx="1425672" cy="8554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smtClean="0"/>
            <a:t>Atrapar</a:t>
          </a:r>
          <a:endParaRPr lang="es-ES" sz="1400" b="1" kern="1200"/>
        </a:p>
      </dsp:txBody>
      <dsp:txXfrm>
        <a:off x="3820993" y="532723"/>
        <a:ext cx="1375564" cy="805295"/>
      </dsp:txXfrm>
    </dsp:sp>
    <dsp:sp modelId="{1900F730-EB14-2641-A330-81C687686AA0}">
      <dsp:nvSpPr>
        <dsp:cNvPr id="0" name=""/>
        <dsp:cNvSpPr/>
      </dsp:nvSpPr>
      <dsp:spPr>
        <a:xfrm rot="5400000">
          <a:off x="3553653" y="2257722"/>
          <a:ext cx="1062047" cy="128310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1D4ECC6-143A-2C43-9D9D-029063776CF5}">
      <dsp:nvSpPr>
        <dsp:cNvPr id="0" name=""/>
        <dsp:cNvSpPr/>
      </dsp:nvSpPr>
      <dsp:spPr>
        <a:xfrm>
          <a:off x="3795939" y="1576924"/>
          <a:ext cx="1425672" cy="8554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Engaño</a:t>
          </a:r>
          <a:endParaRPr lang="es-ES" sz="1400" b="1" kern="1200" dirty="0"/>
        </a:p>
      </dsp:txBody>
      <dsp:txXfrm>
        <a:off x="3820993" y="1601978"/>
        <a:ext cx="1375564" cy="805295"/>
      </dsp:txXfrm>
    </dsp:sp>
    <dsp:sp modelId="{F46C13D6-58E9-BA42-94C4-998AA0186264}">
      <dsp:nvSpPr>
        <dsp:cNvPr id="0" name=""/>
        <dsp:cNvSpPr/>
      </dsp:nvSpPr>
      <dsp:spPr>
        <a:xfrm rot="5400000">
          <a:off x="3553653" y="3326976"/>
          <a:ext cx="1062047" cy="128310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8CCCBFF-0D4A-B541-A47C-0842B9B74088}">
      <dsp:nvSpPr>
        <dsp:cNvPr id="0" name=""/>
        <dsp:cNvSpPr/>
      </dsp:nvSpPr>
      <dsp:spPr>
        <a:xfrm>
          <a:off x="3795939" y="2646178"/>
          <a:ext cx="1425672" cy="8554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smtClean="0"/>
            <a:t>Imitación</a:t>
          </a:r>
          <a:endParaRPr lang="es-ES" sz="1400" b="1" kern="1200"/>
        </a:p>
      </dsp:txBody>
      <dsp:txXfrm>
        <a:off x="3820993" y="2671232"/>
        <a:ext cx="1375564" cy="805295"/>
      </dsp:txXfrm>
    </dsp:sp>
    <dsp:sp modelId="{3B160D66-11C1-344A-93F4-08E70FF1BE44}">
      <dsp:nvSpPr>
        <dsp:cNvPr id="0" name=""/>
        <dsp:cNvSpPr/>
      </dsp:nvSpPr>
      <dsp:spPr>
        <a:xfrm>
          <a:off x="4088280" y="3861603"/>
          <a:ext cx="1888937" cy="128310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B6A3BAB-26AD-A549-97B4-D4574F833639}">
      <dsp:nvSpPr>
        <dsp:cNvPr id="0" name=""/>
        <dsp:cNvSpPr/>
      </dsp:nvSpPr>
      <dsp:spPr>
        <a:xfrm>
          <a:off x="3795939" y="3715432"/>
          <a:ext cx="1425672" cy="8554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smtClean="0"/>
            <a:t>Paciencia</a:t>
          </a:r>
          <a:endParaRPr lang="es-ES" sz="1400" b="1" kern="1200"/>
        </a:p>
      </dsp:txBody>
      <dsp:txXfrm>
        <a:off x="3820993" y="3740486"/>
        <a:ext cx="1375564" cy="805295"/>
      </dsp:txXfrm>
    </dsp:sp>
    <dsp:sp modelId="{B88C251B-FEB0-0A4D-B678-D88D8EBFE67F}">
      <dsp:nvSpPr>
        <dsp:cNvPr id="0" name=""/>
        <dsp:cNvSpPr/>
      </dsp:nvSpPr>
      <dsp:spPr>
        <a:xfrm rot="16200000">
          <a:off x="5449797" y="3326976"/>
          <a:ext cx="1062047" cy="128310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5170F88-E671-6A4E-9A4A-8A7941BDBC8E}">
      <dsp:nvSpPr>
        <dsp:cNvPr id="0" name=""/>
        <dsp:cNvSpPr/>
      </dsp:nvSpPr>
      <dsp:spPr>
        <a:xfrm>
          <a:off x="5692083" y="3715432"/>
          <a:ext cx="1425672" cy="8554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err="1" smtClean="0"/>
            <a:t>Inistencia</a:t>
          </a:r>
          <a:endParaRPr lang="es-ES" sz="1400" b="1" kern="1200" dirty="0"/>
        </a:p>
      </dsp:txBody>
      <dsp:txXfrm>
        <a:off x="5717137" y="3740486"/>
        <a:ext cx="1375564" cy="805295"/>
      </dsp:txXfrm>
    </dsp:sp>
    <dsp:sp modelId="{A12E41E7-0286-0540-8259-01D246CC95EA}">
      <dsp:nvSpPr>
        <dsp:cNvPr id="0" name=""/>
        <dsp:cNvSpPr/>
      </dsp:nvSpPr>
      <dsp:spPr>
        <a:xfrm rot="16200000">
          <a:off x="5449797" y="2257722"/>
          <a:ext cx="1062047" cy="128310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5B9858E-AE22-B54C-A940-2B0EDCEDEC18}">
      <dsp:nvSpPr>
        <dsp:cNvPr id="0" name=""/>
        <dsp:cNvSpPr/>
      </dsp:nvSpPr>
      <dsp:spPr>
        <a:xfrm>
          <a:off x="5692083" y="2646178"/>
          <a:ext cx="1425672" cy="8554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Grito</a:t>
          </a:r>
          <a:endParaRPr lang="es-ES" sz="1400" b="1" kern="1200" dirty="0"/>
        </a:p>
      </dsp:txBody>
      <dsp:txXfrm>
        <a:off x="5717137" y="2671232"/>
        <a:ext cx="1375564" cy="805295"/>
      </dsp:txXfrm>
    </dsp:sp>
    <dsp:sp modelId="{90DAE08B-B149-7C44-ACF1-2219746FB122}">
      <dsp:nvSpPr>
        <dsp:cNvPr id="0" name=""/>
        <dsp:cNvSpPr/>
      </dsp:nvSpPr>
      <dsp:spPr>
        <a:xfrm rot="16200000">
          <a:off x="5449797" y="1188467"/>
          <a:ext cx="1062047" cy="128310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01D31A7-8090-6742-AC0D-A6AFA7C6A5E7}">
      <dsp:nvSpPr>
        <dsp:cNvPr id="0" name=""/>
        <dsp:cNvSpPr/>
      </dsp:nvSpPr>
      <dsp:spPr>
        <a:xfrm>
          <a:off x="5692083" y="1576924"/>
          <a:ext cx="1425672" cy="8554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Ausencia</a:t>
          </a:r>
          <a:endParaRPr lang="es-ES" sz="1400" b="1" kern="1200" dirty="0"/>
        </a:p>
      </dsp:txBody>
      <dsp:txXfrm>
        <a:off x="5717137" y="1601978"/>
        <a:ext cx="1375564" cy="805295"/>
      </dsp:txXfrm>
    </dsp:sp>
    <dsp:sp modelId="{A8D96078-ADD1-894F-B1B2-683683B9D164}">
      <dsp:nvSpPr>
        <dsp:cNvPr id="0" name=""/>
        <dsp:cNvSpPr/>
      </dsp:nvSpPr>
      <dsp:spPr>
        <a:xfrm>
          <a:off x="5692083" y="507669"/>
          <a:ext cx="1425672" cy="8554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Silencio</a:t>
          </a:r>
          <a:endParaRPr lang="es-ES" sz="1400" b="1" kern="1200" dirty="0"/>
        </a:p>
      </dsp:txBody>
      <dsp:txXfrm>
        <a:off x="5717137" y="532723"/>
        <a:ext cx="1375564" cy="80529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5DE0C2-3006-5E45-B64C-A025F32E97B6}">
      <dsp:nvSpPr>
        <dsp:cNvPr id="0" name=""/>
        <dsp:cNvSpPr/>
      </dsp:nvSpPr>
      <dsp:spPr>
        <a:xfrm rot="16200000">
          <a:off x="-1854759" y="2716302"/>
          <a:ext cx="4150441" cy="348519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07375" bIns="0" numCol="1" spcCol="1270" anchor="t" anchorCtr="0">
          <a:noAutofit/>
        </a:bodyPr>
        <a:lstStyle/>
        <a:p>
          <a:pPr lvl="0" algn="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/>
            <a:t>ESTAR</a:t>
          </a:r>
          <a:endParaRPr lang="es-ES" sz="2400" b="1" kern="1200" dirty="0"/>
        </a:p>
      </dsp:txBody>
      <dsp:txXfrm>
        <a:off x="-1854759" y="2716302"/>
        <a:ext cx="4150441" cy="348519"/>
      </dsp:txXfrm>
    </dsp:sp>
    <dsp:sp modelId="{9738CC76-169A-694F-96E8-21E747BFC534}">
      <dsp:nvSpPr>
        <dsp:cNvPr id="0" name=""/>
        <dsp:cNvSpPr/>
      </dsp:nvSpPr>
      <dsp:spPr>
        <a:xfrm>
          <a:off x="394721" y="815341"/>
          <a:ext cx="1735998" cy="415044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307375" rIns="142240" bIns="14224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b="1" kern="1200" dirty="0" smtClean="0"/>
            <a:t>ESTAR BIEN</a:t>
          </a:r>
          <a:endParaRPr lang="es-ES" sz="2000" b="1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600" b="1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b="1" kern="1200" dirty="0" smtClean="0"/>
            <a:t>Dedicar tiempo y espacio</a:t>
          </a:r>
          <a:endParaRPr lang="es-ES" sz="1600" b="1" kern="1200" dirty="0"/>
        </a:p>
      </dsp:txBody>
      <dsp:txXfrm>
        <a:off x="394721" y="815341"/>
        <a:ext cx="1735998" cy="4150441"/>
      </dsp:txXfrm>
    </dsp:sp>
    <dsp:sp modelId="{1C591508-D595-DA4F-8353-DDD85DA58AC3}">
      <dsp:nvSpPr>
        <dsp:cNvPr id="0" name=""/>
        <dsp:cNvSpPr/>
      </dsp:nvSpPr>
      <dsp:spPr>
        <a:xfrm>
          <a:off x="46201" y="355295"/>
          <a:ext cx="697039" cy="69703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3F96A1C-CA12-DD4C-ABDB-6BFD8DB7D83D}">
      <dsp:nvSpPr>
        <dsp:cNvPr id="0" name=""/>
        <dsp:cNvSpPr/>
      </dsp:nvSpPr>
      <dsp:spPr>
        <a:xfrm rot="16200000">
          <a:off x="664520" y="2716302"/>
          <a:ext cx="4150441" cy="348519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07375" bIns="0" numCol="1" spcCol="1270" anchor="t" anchorCtr="0">
          <a:noAutofit/>
        </a:bodyPr>
        <a:lstStyle/>
        <a:p>
          <a:pPr lvl="0" algn="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/>
            <a:t>HABLAR</a:t>
          </a:r>
          <a:endParaRPr lang="es-ES" sz="2400" b="1" kern="1200" dirty="0"/>
        </a:p>
      </dsp:txBody>
      <dsp:txXfrm>
        <a:off x="664520" y="2716302"/>
        <a:ext cx="4150441" cy="348519"/>
      </dsp:txXfrm>
    </dsp:sp>
    <dsp:sp modelId="{922B38B2-64C4-C147-A123-32E1493611AE}">
      <dsp:nvSpPr>
        <dsp:cNvPr id="0" name=""/>
        <dsp:cNvSpPr/>
      </dsp:nvSpPr>
      <dsp:spPr>
        <a:xfrm>
          <a:off x="2914001" y="815341"/>
          <a:ext cx="1735998" cy="415044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307375" rIns="142240" bIns="14224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b="1" kern="1200" dirty="0" smtClean="0"/>
            <a:t>HABLAR BIEN</a:t>
          </a:r>
          <a:endParaRPr lang="es-ES" sz="2000" b="1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600" b="1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b="1" kern="1200" dirty="0" smtClean="0"/>
            <a:t>Expresar lo que pensamos y sentimos</a:t>
          </a:r>
          <a:endParaRPr lang="es-ES" sz="1600" b="1" kern="1200" dirty="0"/>
        </a:p>
      </dsp:txBody>
      <dsp:txXfrm>
        <a:off x="2914001" y="815341"/>
        <a:ext cx="1735998" cy="4150441"/>
      </dsp:txXfrm>
    </dsp:sp>
    <dsp:sp modelId="{0E2E15B0-1C44-0948-9871-F40837B4B069}">
      <dsp:nvSpPr>
        <dsp:cNvPr id="0" name=""/>
        <dsp:cNvSpPr/>
      </dsp:nvSpPr>
      <dsp:spPr>
        <a:xfrm>
          <a:off x="2565481" y="355295"/>
          <a:ext cx="697039" cy="697039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9546EDB-CD90-7A44-8BF5-90A4B8B80E9A}">
      <dsp:nvSpPr>
        <dsp:cNvPr id="0" name=""/>
        <dsp:cNvSpPr/>
      </dsp:nvSpPr>
      <dsp:spPr>
        <a:xfrm rot="16200000">
          <a:off x="3183799" y="2716302"/>
          <a:ext cx="4150441" cy="348519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07375" bIns="0" numCol="1" spcCol="1270" anchor="t" anchorCtr="0">
          <a:noAutofit/>
        </a:bodyPr>
        <a:lstStyle/>
        <a:p>
          <a:pPr lvl="0" algn="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/>
            <a:t>DAR</a:t>
          </a:r>
          <a:endParaRPr lang="es-ES" sz="2400" b="1" kern="1200" dirty="0"/>
        </a:p>
      </dsp:txBody>
      <dsp:txXfrm>
        <a:off x="3183799" y="2716302"/>
        <a:ext cx="4150441" cy="348519"/>
      </dsp:txXfrm>
    </dsp:sp>
    <dsp:sp modelId="{722758FB-0CAC-A045-9AFC-BC40BFCA6CE8}">
      <dsp:nvSpPr>
        <dsp:cNvPr id="0" name=""/>
        <dsp:cNvSpPr/>
      </dsp:nvSpPr>
      <dsp:spPr>
        <a:xfrm>
          <a:off x="5433280" y="815341"/>
          <a:ext cx="1735998" cy="415044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307375" rIns="142240" bIns="14224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b="1" kern="1200" dirty="0" smtClean="0"/>
            <a:t>DAR BIEN</a:t>
          </a:r>
          <a:endParaRPr lang="es-ES" sz="2000" b="1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600" b="1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b="1" kern="1200" dirty="0" smtClean="0"/>
            <a:t>Ni ser mezquinos ni consentidores</a:t>
          </a:r>
          <a:endParaRPr lang="es-ES" sz="1600" b="1" kern="1200" dirty="0"/>
        </a:p>
      </dsp:txBody>
      <dsp:txXfrm>
        <a:off x="5433280" y="815341"/>
        <a:ext cx="1735998" cy="4150441"/>
      </dsp:txXfrm>
    </dsp:sp>
    <dsp:sp modelId="{5F3EF926-556C-344D-86AD-14CB71C7DB47}">
      <dsp:nvSpPr>
        <dsp:cNvPr id="0" name=""/>
        <dsp:cNvSpPr/>
      </dsp:nvSpPr>
      <dsp:spPr>
        <a:xfrm>
          <a:off x="5084760" y="355295"/>
          <a:ext cx="697039" cy="69703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8FFC22-CCB4-734E-9625-E96BAB02C0B1}">
      <dsp:nvSpPr>
        <dsp:cNvPr id="0" name=""/>
        <dsp:cNvSpPr/>
      </dsp:nvSpPr>
      <dsp:spPr>
        <a:xfrm>
          <a:off x="2152211" y="1130761"/>
          <a:ext cx="2816983" cy="2816983"/>
        </a:xfrm>
        <a:prstGeom prst="ellipse">
          <a:avLst/>
        </a:prstGeom>
        <a:solidFill>
          <a:srgbClr val="FF6600">
            <a:alpha val="50000"/>
          </a:srgb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Relaciones    </a:t>
          </a:r>
          <a:r>
            <a:rPr lang="es-ES" sz="1600" b="1" kern="1200" dirty="0" smtClean="0"/>
            <a:t>Padres               Hijos</a:t>
          </a:r>
          <a:endParaRPr lang="es-ES" sz="1600" b="1" kern="1200" dirty="0"/>
        </a:p>
      </dsp:txBody>
      <dsp:txXfrm>
        <a:off x="2564749" y="1543299"/>
        <a:ext cx="1991907" cy="1991907"/>
      </dsp:txXfrm>
    </dsp:sp>
    <dsp:sp modelId="{31C8C899-2902-4B41-A528-0296B1ED1FB0}">
      <dsp:nvSpPr>
        <dsp:cNvPr id="0" name=""/>
        <dsp:cNvSpPr/>
      </dsp:nvSpPr>
      <dsp:spPr>
        <a:xfrm>
          <a:off x="2253320" y="-205996"/>
          <a:ext cx="2614766" cy="1821489"/>
        </a:xfrm>
        <a:prstGeom prst="ellipse">
          <a:avLst/>
        </a:prstGeom>
        <a:solidFill>
          <a:srgbClr val="0000FF">
            <a:alpha val="50000"/>
          </a:srgbClr>
        </a:solidFill>
        <a:ln>
          <a:solidFill>
            <a:srgbClr val="000090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RIVALIDAD</a:t>
          </a:r>
          <a:endParaRPr lang="es-ES" sz="1600" b="1" kern="1200" dirty="0"/>
        </a:p>
      </dsp:txBody>
      <dsp:txXfrm>
        <a:off x="2636244" y="60755"/>
        <a:ext cx="1848918" cy="1287987"/>
      </dsp:txXfrm>
    </dsp:sp>
    <dsp:sp modelId="{46666111-E01B-E64E-8FFD-605B161BFD2D}">
      <dsp:nvSpPr>
        <dsp:cNvPr id="0" name=""/>
        <dsp:cNvSpPr/>
      </dsp:nvSpPr>
      <dsp:spPr>
        <a:xfrm>
          <a:off x="4105466" y="1593242"/>
          <a:ext cx="2614766" cy="1821489"/>
        </a:xfrm>
        <a:prstGeom prst="ellipse">
          <a:avLst/>
        </a:prstGeom>
        <a:solidFill>
          <a:srgbClr val="660066">
            <a:alpha val="50000"/>
          </a:srgbClr>
        </a:solidFill>
        <a:ln>
          <a:solidFill>
            <a:srgbClr val="660066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RESENTIMIENTO</a:t>
          </a:r>
          <a:endParaRPr lang="es-ES" sz="1600" b="1" kern="1200" dirty="0"/>
        </a:p>
      </dsp:txBody>
      <dsp:txXfrm>
        <a:off x="4488390" y="1859993"/>
        <a:ext cx="1848918" cy="1287987"/>
      </dsp:txXfrm>
    </dsp:sp>
    <dsp:sp modelId="{43FCDCFD-329A-EC4D-B9B4-C30B639EE7E3}">
      <dsp:nvSpPr>
        <dsp:cNvPr id="0" name=""/>
        <dsp:cNvSpPr/>
      </dsp:nvSpPr>
      <dsp:spPr>
        <a:xfrm>
          <a:off x="2270957" y="3436546"/>
          <a:ext cx="2614766" cy="1821489"/>
        </a:xfrm>
        <a:prstGeom prst="ellipse">
          <a:avLst/>
        </a:prstGeom>
        <a:solidFill>
          <a:srgbClr val="800000">
            <a:alpha val="50000"/>
          </a:srgbClr>
        </a:solidFill>
        <a:ln>
          <a:solidFill>
            <a:srgbClr val="800000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REIVINDICACIÓN</a:t>
          </a:r>
          <a:endParaRPr lang="es-ES" sz="1600" b="1" kern="1200" dirty="0"/>
        </a:p>
      </dsp:txBody>
      <dsp:txXfrm>
        <a:off x="2653881" y="3703297"/>
        <a:ext cx="1848918" cy="1287987"/>
      </dsp:txXfrm>
    </dsp:sp>
    <dsp:sp modelId="{22056EBA-8D9B-A340-B58D-21D1FD3B4880}">
      <dsp:nvSpPr>
        <dsp:cNvPr id="0" name=""/>
        <dsp:cNvSpPr/>
      </dsp:nvSpPr>
      <dsp:spPr>
        <a:xfrm>
          <a:off x="418815" y="1628508"/>
          <a:ext cx="2614766" cy="1821489"/>
        </a:xfrm>
        <a:prstGeom prst="ellipse">
          <a:avLst/>
        </a:prstGeom>
        <a:solidFill>
          <a:srgbClr val="008000">
            <a:alpha val="50000"/>
          </a:srgbClr>
        </a:solidFill>
        <a:ln>
          <a:solidFill>
            <a:srgbClr val="008000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REPETICIÓN</a:t>
          </a:r>
          <a:endParaRPr lang="es-ES" sz="1600" b="1" kern="1200" dirty="0"/>
        </a:p>
      </dsp:txBody>
      <dsp:txXfrm>
        <a:off x="801739" y="1895259"/>
        <a:ext cx="1848918" cy="12879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BubblePictureList">
  <dgm:title val=""/>
  <dgm:desc val=""/>
  <dgm:catLst>
    <dgm:cat type="picture" pri="22000"/>
    <dgm:cat type="pictureconvert" pri="22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8"/>
      <dgm:chPref val="8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7423"/>
        </dgm:alg>
        <dgm:choose name="Name3">
          <dgm:if name="Name4" func="var" arg="dir" op="equ" val="norm">
            <dgm:constrLst>
              <dgm:constr type="primFontSz" for="des" ptType="node" op="equ" val="65"/>
              <dgm:constr type="l" for="ch" forName="parent_text_1" refType="w" fact="0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4305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.8709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4457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if>
          <dgm:else name="Name5">
            <dgm:constrLst>
              <dgm:constr type="primFontSz" for="des" ptType="node" op="equ" val="65"/>
              <dgm:constr type="l" for="ch" forName="parent_text_1" refType="w" fact="0.3543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1344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1525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else>
        </dgm:choose>
      </dgm:if>
      <dgm:if name="Name6" axis="ch" ptType="node" func="cnt" op="equ" val="2">
        <dgm:alg type="composite">
          <dgm:param type="ar" val="3.193"/>
        </dgm:alg>
        <dgm:choose name="Name7">
          <dgm:if name="Name8" func="var" arg="dir" op="equ" val="norm">
            <dgm:constrLst>
              <dgm:constr type="primFontSz" for="des" ptType="node" op="equ" val="65"/>
              <dgm:constr type="l" for="ch" forName="image_accent_1" refType="w" fact="0.2342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2434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parent_text_1" refType="w" fact="0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image_accent_2" refType="w" fact="0.5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5074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2" refType="w" fact="0.6447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accent_1" refType="w" fact="0.6316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if>
          <dgm:else name="Name9">
            <dgm:constrLst>
              <dgm:constr type="primFontSz" for="des" ptType="node" op="equ" val="65"/>
              <dgm:constr type="l" for="ch" forName="image_accent_2" refType="w" fact="0.3747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3821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1" refType="w" fact="0.6447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parent_text_2" refType="w" fact="0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image_accent_1" refType="w" fact="0.5263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5355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accent_1" refType="w" fact="0.3289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else>
        </dgm:choose>
      </dgm:if>
      <dgm:if name="Name10" axis="ch" ptType="node" func="cnt" op="equ" val="3">
        <dgm:alg type="composite">
          <dgm:param type="ar" val="2.4052"/>
        </dgm:alg>
        <dgm:choose name="Name11">
          <dgm:if name="Name12" func="var" arg="dir" op="equ" val="norm">
            <dgm:constrLst>
              <dgm:constr type="primFontSz" for="des" ptType="node" op="equ" val="65"/>
              <dgm:constr type="l" for="ch" forName="accent_3" refType="w" fact="0.6316"/>
              <dgm:constr type="t" for="ch" forName="accent_3" refType="h" fact="0.8355"/>
              <dgm:constr type="w" for="ch" forName="accent_3" refType="w" fact="0.0395"/>
              <dgm:constr type="h" for="ch" forName="accent_3" refType="h" fact="0.0949"/>
              <dgm:constr type="l" for="ch" forName="image_accent_2" refType="w" fact="0.4936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501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4446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531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2368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246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1" refType="w" fact="0.3895"/>
              <dgm:constr type="t" for="ch" forName="accent_1" refType="h" fact="0"/>
              <dgm:constr type="w" for="ch" forName="accent_1" refType="w" fact="0.0711"/>
              <dgm:constr type="h" for="ch" forName="accent_1" refType="h" fact="0.1709"/>
              <dgm:constr type="l" for="ch" forName="parent_text_2" refType="w" fact="0.6447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parent_text_3" refType="w" fact="0.6316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accent_2" refType="w" fact="0.5789"/>
              <dgm:constr type="t" for="ch" forName="accent_2" refType="h" fact="0.0127"/>
              <dgm:constr type="w" for="ch" forName="accent_2" refType="w" fact="0.0526"/>
              <dgm:constr type="h" for="ch" forName="accent_2" refType="h" fact="0.1266"/>
            </dgm:constrLst>
          </dgm:if>
          <dgm:else name="Name13">
            <dgm:constrLst>
              <dgm:constr type="primFontSz" for="des" ptType="node" op="equ" val="65"/>
              <dgm:constr type="l" for="ch" forName="accent_1" refType="w" fact="0.3289"/>
              <dgm:constr type="t" for="ch" forName="accent_1" refType="h" fact="0.8355"/>
              <dgm:constr type="w" for="ch" forName="accent_1" refType="w" fact="0.0395"/>
              <dgm:constr type="h" for="ch" forName="accent_1" refType="h" fact="0.0949"/>
              <dgm:constr type="l" for="ch" forName="image_accent_2" refType="w" fact="0.3811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3885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3947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032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5237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5329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.6447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2" refType="w" fact="0.5395"/>
              <dgm:constr type="t" for="ch" forName="accent_2" refType="h" fact="0"/>
              <dgm:constr type="w" for="ch" forName="accent_2" refType="w" fact="0.0711"/>
              <dgm:constr type="h" for="ch" forName="accent_2" refType="h" fact="0.1709"/>
              <dgm:constr type="l" for="ch" forName="parent_text_3" refType="w" fact="0.0132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parent_text_2" refType="w" fact="0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accent_3" refType="w" fact="0.3684"/>
              <dgm:constr type="t" for="ch" forName="accent_3" refType="h" fact="0.0127"/>
              <dgm:constr type="w" for="ch" forName="accent_3" refType="w" fact="0.0526"/>
              <dgm:constr type="h" for="ch" forName="accent_3" refType="h" fact="0.1266"/>
            </dgm:constrLst>
          </dgm:else>
        </dgm:choose>
      </dgm:if>
      <dgm:if name="Name14" axis="ch" ptType="node" func="cnt" op="equ" val="4">
        <dgm:alg type="composite">
          <dgm:param type="ar" val="1.6704"/>
        </dgm:alg>
        <dgm:choose name="Name15">
          <dgm:if name="Name16" func="var" arg="dir" op="equ" val="norm">
            <dgm:constrLst>
              <dgm:constr type="primFontSz" for="des" ptType="node" op="equ" val="65"/>
              <dgm:constr type="l" for="ch" forName="image_accent_4" refType="w" fact="0.4626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692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4936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501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4446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531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2368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246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38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6316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.6447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5347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6005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6005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6268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if>
          <dgm:else name="Name17">
            <dgm:constrLst>
              <dgm:constr type="primFontSz" for="des" ptType="node" op="equ" val="65"/>
              <dgm:constr type="l" for="ch" forName="image_accent_4" refType="w" fact="0.4248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314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3811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3885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3947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032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5237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5329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.6447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53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0132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4126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3732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0442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3337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else>
        </dgm:choose>
      </dgm:if>
      <dgm:if name="Name18" axis="ch" ptType="node" func="cnt" op="equ" val="5">
        <dgm:alg type="composite">
          <dgm:param type="ar" val="1.5076"/>
        </dgm:alg>
        <dgm:choose name="Name19">
          <dgm:if name="Name20" func="var" arg="dir" op="equ" val="norm">
            <dgm:constrLst>
              <dgm:constr type="primFontSz" for="des" ptType="node" op="equ" val="65"/>
              <dgm:constr type="l" for="ch" forName="image_accent_5" refType="w" fact="0.5301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5361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528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593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483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90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352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435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231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240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3813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6182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63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5878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6265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.6522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6136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if>
          <dgm:else name="Name21">
            <dgm:constrLst>
              <dgm:constr type="primFontSz" for="des" ptType="node" op="equ" val="65"/>
              <dgm:constr type="l" for="ch" forName="image_accent_5" refType="w" fact="0.3677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3738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37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434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394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01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075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158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533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542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.6522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5492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034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02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0644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322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3478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else>
        </dgm:choose>
      </dgm:if>
      <dgm:if name="Name22" axis="ch" ptType="node" func="cnt" op="equ" val="6">
        <dgm:alg type="composite">
          <dgm:param type="ar" val="1.1351"/>
        </dgm:alg>
        <dgm:choose name="Name23">
          <dgm:if name="Name24" func="var" arg="dir" op="equ" val="norm">
            <dgm:constrLst>
              <dgm:constr type="primFontSz" for="des" ptType="node" op="equ" val="65"/>
              <dgm:constr type="l" for="ch" forName="image_accent_6" refType="w" fact="0.3864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3957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5301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5361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528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593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483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90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352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435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231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2401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3813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63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5878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6265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.6522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6182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5538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0195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6182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if>
          <dgm:else name="Name25">
            <dgm:constrLst>
              <dgm:constr type="primFontSz" for="des" ptType="node" op="equ" val="65"/>
              <dgm:constr type="l" for="ch" forName="image_accent_6" refType="w" fact="0.4379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4471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3677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3738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37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434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394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01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075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158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533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5435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.6522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5492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02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0644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322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034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3766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6328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3431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else>
        </dgm:choose>
      </dgm:if>
      <dgm:if name="Name26" axis="ch" ptType="node" func="cnt" op="equ" val="7">
        <dgm:alg type="composite">
          <dgm:param type="ar" val="1.0352"/>
        </dgm:alg>
        <dgm:choose name="Name27">
          <dgm:if name="Name28" func="var" arg="dir" op="equ" val="norm">
            <dgm:constrLst>
              <dgm:constr type="primFontSz" for="des" ptType="node" op="equ" val="65"/>
              <dgm:constr type="l" for="ch" forName="accent_1" refType="w" fact="0.7553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2" refType="w" fact="0.483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90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352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435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4" refType="w" fact="0.4528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593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5" refType="w" fact="0.5301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5361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6" refType="w" fact="0.3864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3957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7" refType="w" fact="0.5291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5356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1" refType="w" fact="0.231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240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3813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63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5878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.6522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6182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02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6265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652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105"/>
              <dgm:constr type="t" for="ch" forName="parent_text_7" refType="h" fact="0.87"/>
              <dgm:constr type="w" for="ch" forName="parent_text_7" refType="w" fact="0.407"/>
              <dgm:constr type="h" for="ch" forName="parent_text_7" refType="h" fact="0.13"/>
              <dgm:constr type="l" for="ch" forName="accent_6" refType="w" fact="0.6136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if>
          <dgm:else name="Name29">
            <dgm:constrLst>
              <dgm:constr type="primFontSz" for="des" ptType="node" op="equ" val="65"/>
              <dgm:constr type="l" for="ch" forName="accent_1" refType="w" fact="0.2061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7" refType="w" fact="0.3606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3671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6" refType="w" fact="0.4379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4471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5" refType="w" fact="0.3677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3738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4" refType="w" fact="0.437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434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2" refType="w" fact="0.394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01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075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158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1" refType="w" fact="0.533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542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.6522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5492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02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0644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034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63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322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278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485"/>
              <dgm:constr type="t" for="ch" forName="parent_text_7" refType="h" fact="0.87"/>
              <dgm:constr type="w" for="ch" forName="parent_text_7" refType="w" fact="0.347"/>
              <dgm:constr type="h" for="ch" forName="parent_text_7" refType="h" fact="0.13"/>
              <dgm:constr type="l" for="ch" forName="accent_6" refType="w" fact="0.3478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else>
        </dgm:choose>
        <dgm:layoutNode name="accent_6" styleLbl="alignNode1">
          <dgm:alg type="sp"/>
          <dgm:shape xmlns:r="http://schemas.openxmlformats.org/officeDocument/2006/relationships" type="donut" r:blip="">
            <dgm:adjLst>
              <dgm:adj idx="1" val="0.0746"/>
            </dgm:adjLst>
          </dgm:shape>
          <dgm:presOf/>
        </dgm:layoutNode>
      </dgm:if>
      <dgm:else name="Name30">
        <dgm:alg type="composite">
          <dgm:param type="ar" val="0.9705"/>
        </dgm:alg>
        <dgm:choose name="Name31">
          <dgm:if name="Name32" func="var" arg="dir" op="equ" val="norm">
            <dgm:constrLst>
              <dgm:constr type="primFontSz" for="des" ptType="node" op="equ" val="65"/>
              <dgm:constr type="l" for="ch" forName="accent_1" refType="w" fact="0.7599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6182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6449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6538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5291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5356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3864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3957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5301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5361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528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593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483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90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352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435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231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240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3813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63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5878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7038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.6522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6182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02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6265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165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2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if>
          <dgm:else name="Name33">
            <dgm:constrLst>
              <dgm:constr type="primFontSz" for="des" ptType="node" op="equ" val="65"/>
              <dgm:constr type="l" for="ch" forName="accent_1" refType="w" fact="0.2014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3431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253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2619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3606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3671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4379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4471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3677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3738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37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434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394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01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075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158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533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542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.6522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5492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02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0635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2705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034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635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322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49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3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else>
        </dgm:choose>
      </dgm:else>
    </dgm:choose>
    <dgm:forEach name="wrapper" axis="self" ptType="parTrans">
      <dgm:forEach name="wrapper2" axis="self" ptType="sibTrans" st="2">
        <dgm:forEach name="imageAccentRepeat" axis="self">
          <dgm:layoutNode name="imageAccentRepeatNode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</dgm:forEach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forEach name="Name34" axis="ch" ptType="node" cnt="1">
      <dgm:layoutNode name="parent_text_1" styleLbl="revTx">
        <dgm:varLst>
          <dgm:chMax val="0"/>
          <dgm:chPref val="0"/>
          <dgm:bulletEnabled val="1"/>
        </dgm:varLst>
        <dgm:choose name="Name35">
          <dgm:if name="Name36" func="var" arg="dir" op="equ" val="norm">
            <dgm:alg type="tx">
              <dgm:param type="parTxLTRAlign" val="r"/>
              <dgm:param type="shpTxLTRAlignCh" val="r"/>
              <dgm:param type="txAnchorVert" val="b"/>
              <dgm:param type="lnSpCh" val="15"/>
            </dgm:alg>
          </dgm:if>
          <dgm:else name="Name37">
            <dgm:alg type="tx">
              <dgm:param type="parTxLTRAlign" val="l"/>
              <dgm:param type="shpTxLTRAlignCh" val="l"/>
              <dgm:param type="txAnchorVert" val="b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01"/>
        </dgm:constrLst>
        <dgm:ruleLst>
          <dgm:rule type="primFontSz" val="5" fact="NaN" max="NaN"/>
        </dgm:ruleLst>
      </dgm:layoutNode>
      <dgm:layoutNode name="image_accent_1">
        <dgm:alg type="sp"/>
        <dgm:shape xmlns:r="http://schemas.openxmlformats.org/officeDocument/2006/relationships" r:blip="">
          <dgm:adjLst/>
        </dgm:shape>
        <dgm:presOf/>
        <dgm:constrLst/>
        <dgm:forEach name="Name38" ref="imageAccentRepeat"/>
      </dgm:layoutNode>
      <dgm:layoutNode name="accent_1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39" axis="ch" ptType="sibTrans" hideLastTrans="0" cnt="1">
      <dgm:layoutNode name="image_1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</dgm:forEach>
    <dgm:forEach name="Name41" axis="ch" ptType="node" st="2" cnt="1">
      <dgm:layoutNode name="parent_text_2" styleLbl="revTx">
        <dgm:varLst>
          <dgm:chMax val="0"/>
          <dgm:chPref val="0"/>
          <dgm:bulletEnabled val="1"/>
        </dgm:varLst>
        <dgm:choose name="Name42">
          <dgm:if name="Name43" func="var" arg="dir" op="equ" val="norm">
            <dgm:alg type="tx">
              <dgm:param type="parTxLTRAlign" val="l"/>
              <dgm:param type="lnSpCh" val="15"/>
            </dgm:alg>
          </dgm:if>
          <dgm:else name="Name44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2">
        <dgm:alg type="sp"/>
        <dgm:shape xmlns:r="http://schemas.openxmlformats.org/officeDocument/2006/relationships" r:blip="">
          <dgm:adjLst/>
        </dgm:shape>
        <dgm:presOf/>
        <dgm:constrLst/>
        <dgm:forEach name="Name45" ref="imageAccentRepeat"/>
      </dgm:layoutNode>
    </dgm:forEach>
    <dgm:forEach name="Name46" axis="ch" ptType="sibTrans" hideLastTrans="0" st="2" cnt="1">
      <dgm:layoutNode name="image_2">
        <dgm:alg type="sp"/>
        <dgm:shape xmlns:r="http://schemas.openxmlformats.org/officeDocument/2006/relationships" r:blip="">
          <dgm:adjLst/>
        </dgm:shape>
        <dgm:presOf/>
        <dgm:constrLst/>
        <dgm:forEach name="Name47" ref="imageRepeat"/>
      </dgm:layoutNode>
    </dgm:forEach>
    <dgm:forEach name="Name48" axis="ch" ptType="node" st="3" cnt="1">
      <dgm:layoutNode name="image_accent_3">
        <dgm:alg type="sp"/>
        <dgm:shape xmlns:r="http://schemas.openxmlformats.org/officeDocument/2006/relationships" r:blip="">
          <dgm:adjLst/>
        </dgm:shape>
        <dgm:presOf/>
        <dgm:constrLst/>
        <dgm:forEach name="Name49" ref="imageAccentRepeat"/>
      </dgm:layoutNode>
      <dgm:layoutNode name="parent_text_3" styleLbl="revTx">
        <dgm:varLst>
          <dgm:chMax val="0"/>
          <dgm:chPref val="0"/>
          <dgm:bulletEnabled val="1"/>
        </dgm:varLst>
        <dgm:choose name="Name50">
          <dgm:if name="Name51" func="var" arg="dir" op="equ" val="norm">
            <dgm:alg type="tx">
              <dgm:param type="parTxLTRAlign" val="l"/>
              <dgm:param type="lnSpCh" val="15"/>
            </dgm:alg>
          </dgm:if>
          <dgm:else name="Name52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2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  <dgm:layoutNode name="accent_3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53" axis="ch" ptType="sibTrans" hideLastTrans="0" st="3" cnt="1">
      <dgm:layoutNode name="image_3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</dgm:forEach>
    <dgm:forEach name="Name55" axis="ch" ptType="node" st="4" cnt="1">
      <dgm:layoutNode name="image_accent_4">
        <dgm:alg type="sp"/>
        <dgm:shape xmlns:r="http://schemas.openxmlformats.org/officeDocument/2006/relationships" r:blip="">
          <dgm:adjLst/>
        </dgm:shape>
        <dgm:presOf/>
        <dgm:constrLst/>
        <dgm:forEach name="Name56" ref="imageAccentRepeat"/>
      </dgm:layoutNode>
      <dgm:layoutNode name="parent_text_4" styleLbl="revTx">
        <dgm:varLst>
          <dgm:chMax val="0"/>
          <dgm:chPref val="0"/>
          <dgm:bulletEnabled val="1"/>
        </dgm:varLst>
        <dgm:choose name="Name57">
          <dgm:if name="Name58" func="var" arg="dir" op="equ" val="norm">
            <dgm:alg type="tx">
              <dgm:param type="parTxLTRAlign" val="l"/>
              <dgm:param type="lnSpCh" val="15"/>
            </dgm:alg>
          </dgm:if>
          <dgm:else name="Name59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4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60" axis="ch" ptType="sibTrans" hideLastTrans="0" st="4" cnt="1">
      <dgm:layoutNode name="image_4">
        <dgm:alg type="sp"/>
        <dgm:shape xmlns:r="http://schemas.openxmlformats.org/officeDocument/2006/relationships" r:blip="">
          <dgm:adjLst/>
        </dgm:shape>
        <dgm:presOf/>
        <dgm:constrLst/>
        <dgm:forEach name="Name61" ref="imageRepeat"/>
      </dgm:layoutNode>
    </dgm:forEach>
    <dgm:forEach name="Name62" axis="ch" ptType="node" st="5" cnt="1">
      <dgm:layoutNode name="image_accent_5">
        <dgm:alg type="sp"/>
        <dgm:shape xmlns:r="http://schemas.openxmlformats.org/officeDocument/2006/relationships" r:blip="">
          <dgm:adjLst/>
        </dgm:shape>
        <dgm:presOf/>
        <dgm:constrLst/>
        <dgm:forEach name="Name63" ref="imageAccentRepeat"/>
      </dgm:layoutNode>
      <dgm:layoutNode name="parent_text_5" styleLbl="revTx">
        <dgm:varLst>
          <dgm:chMax val="0"/>
          <dgm:chPref val="0"/>
          <dgm:bulletEnabled val="1"/>
        </dgm:varLst>
        <dgm:choose name="Name64">
          <dgm:if name="Name65" func="var" arg="dir" op="equ" val="norm">
            <dgm:alg type="tx">
              <dgm:param type="parTxLTRAlign" val="l"/>
              <dgm:param type="lnSpCh" val="15"/>
            </dgm:alg>
          </dgm:if>
          <dgm:else name="Name66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sibTrans" hideLastTrans="0" st="5" cnt="1">
      <dgm:layoutNode name="image_5">
        <dgm:alg type="sp"/>
        <dgm:shape xmlns:r="http://schemas.openxmlformats.org/officeDocument/2006/relationships" r:blip="">
          <dgm:adjLst/>
        </dgm:shape>
        <dgm:presOf/>
        <dgm:constrLst/>
        <dgm:forEach name="Name68" ref="imageRepeat"/>
      </dgm:layoutNode>
    </dgm:forEach>
    <dgm:forEach name="Name69" axis="ch" ptType="node" st="6" cnt="1">
      <dgm:layoutNode name="parent_text_6" styleLbl="revTx">
        <dgm:varLst>
          <dgm:chMax val="0"/>
          <dgm:chPref val="0"/>
          <dgm:bulletEnabled val="1"/>
        </dgm:varLst>
        <dgm:choose name="Name70">
          <dgm:if name="Name71" func="var" arg="dir" op="equ" val="norm">
            <dgm:alg type="tx">
              <dgm:param type="parTxLTRAlign" val="r"/>
              <dgm:param type="shpTxLTRAlignCh" val="r"/>
              <dgm:param type="lnSpCh" val="15"/>
            </dgm:alg>
          </dgm:if>
          <dgm:else name="Name72">
            <dgm:alg type="tx">
              <dgm:param type="parTxLTRAlign" val="l"/>
              <dgm:param type="shpTxLTRAlignCh" val="l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6">
        <dgm:alg type="sp"/>
        <dgm:shape xmlns:r="http://schemas.openxmlformats.org/officeDocument/2006/relationships" r:blip="">
          <dgm:adjLst/>
        </dgm:shape>
        <dgm:presOf/>
        <dgm:constrLst/>
        <dgm:forEach name="Name73" ref="imageAccentRepeat"/>
      </dgm:layoutNode>
      <dgm:layoutNode name="accent_5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74" axis="ch" ptType="sibTrans" hideLastTrans="0" st="6" cnt="1">
      <dgm:layoutNode name="image_6">
        <dgm:alg type="sp"/>
        <dgm:shape xmlns:r="http://schemas.openxmlformats.org/officeDocument/2006/relationships" r:blip="">
          <dgm:adjLst/>
        </dgm:shape>
        <dgm:presOf/>
        <dgm:constrLst/>
        <dgm:forEach name="Name75" ref="imageRepeat"/>
      </dgm:layoutNode>
    </dgm:forEach>
    <dgm:forEach name="Name76" axis="ch" ptType="node" st="7" cnt="1">
      <dgm:layoutNode name="parent_text_7" styleLbl="revTx">
        <dgm:varLst>
          <dgm:chMax val="0"/>
          <dgm:chPref val="0"/>
          <dgm:bulletEnabled val="1"/>
        </dgm:varLst>
        <dgm:choose name="Name77">
          <dgm:if name="Name78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79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7">
        <dgm:alg type="sp"/>
        <dgm:shape xmlns:r="http://schemas.openxmlformats.org/officeDocument/2006/relationships" r:blip="">
          <dgm:adjLst/>
        </dgm:shape>
        <dgm:presOf/>
        <dgm:constrLst/>
        <dgm:forEach name="Name80" ref="imageAccentRepeat"/>
      </dgm:layoutNode>
    </dgm:forEach>
    <dgm:forEach name="Name81" axis="ch" ptType="sibTrans" hideLastTrans="0" st="7" cnt="1">
      <dgm:layoutNode name="image_7">
        <dgm:alg type="sp"/>
        <dgm:shape xmlns:r="http://schemas.openxmlformats.org/officeDocument/2006/relationships" r:blip="">
          <dgm:adjLst/>
        </dgm:shape>
        <dgm:presOf/>
        <dgm:constrLst/>
        <dgm:forEach name="Name82" ref="imageRepeat"/>
      </dgm:layoutNode>
    </dgm:forEach>
    <dgm:forEach name="Name83" axis="ch" ptType="node" st="8" cnt="1">
      <dgm:layoutNode name="parent_text_8" styleLbl="revTx">
        <dgm:varLst>
          <dgm:chMax val="0"/>
          <dgm:chPref val="0"/>
          <dgm:bulletEnabled val="1"/>
        </dgm:varLst>
        <dgm:choose name="Name84">
          <dgm:if name="Name85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86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8">
        <dgm:alg type="sp"/>
        <dgm:shape xmlns:r="http://schemas.openxmlformats.org/officeDocument/2006/relationships" r:blip="">
          <dgm:adjLst/>
        </dgm:shape>
        <dgm:presOf/>
        <dgm:constrLst/>
        <dgm:forEach name="Name87" ref="imageAccentRepeat"/>
      </dgm:layoutNode>
    </dgm:forEach>
    <dgm:forEach name="Name88" axis="ch" ptType="sibTrans" hideLastTrans="0" st="8" cnt="1">
      <dgm:layoutNode name="image_8">
        <dgm:alg type="sp"/>
        <dgm:shape xmlns:r="http://schemas.openxmlformats.org/officeDocument/2006/relationships" r:blip="">
          <dgm:adjLst/>
        </dgm:shape>
        <dgm:presOf/>
        <dgm:constrLst/>
        <dgm:forEach name="Name89" ref="imageRepeat"/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0A3CEC-D942-B240-96B6-C19F9372E47C}" type="datetimeFigureOut">
              <a:rPr lang="es-ES" smtClean="0"/>
              <a:pPr/>
              <a:t>13/1/17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8DE02C-DD7D-9E4E-897F-B19C0323C3BF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250888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FF1BAE-9A81-4C41-9F70-0FF631FBBBF5}" type="datetimeFigureOut">
              <a:rPr lang="es-ES" smtClean="0"/>
              <a:pPr/>
              <a:t>13/1/17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B684BF-B369-5B48-ADD0-55E20A646408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131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3.jp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14594" y="5652348"/>
            <a:ext cx="7295792" cy="10486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rgbClr val="62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14593" y="215445"/>
            <a:ext cx="7295793" cy="796930"/>
          </a:xfrm>
          <a:solidFill>
            <a:srgbClr val="620000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4400" b="1" kern="1200" spc="200" baseline="0">
                <a:solidFill>
                  <a:srgbClr val="FFFF00"/>
                </a:solidFill>
                <a:latin typeface="Fray Gabriel Negrita"/>
                <a:ea typeface="+mn-ea"/>
                <a:cs typeface="Fray Gabriel Negrit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DOMINGO DE RESURRECCIÓN</a:t>
            </a:r>
            <a:endParaRPr dirty="0"/>
          </a:p>
        </p:txBody>
      </p:sp>
      <p:pic>
        <p:nvPicPr>
          <p:cNvPr id="9" name="Imagen 8" descr="aguarico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" t="2790" r="75044" b="3668"/>
          <a:stretch/>
        </p:blipFill>
        <p:spPr>
          <a:xfrm>
            <a:off x="119057" y="165840"/>
            <a:ext cx="1182356" cy="1452234"/>
          </a:xfrm>
          <a:prstGeom prst="rect">
            <a:avLst/>
          </a:prstGeom>
        </p:spPr>
      </p:pic>
      <p:sp>
        <p:nvSpPr>
          <p:cNvPr id="12" name="Rectángulo 11"/>
          <p:cNvSpPr/>
          <p:nvPr userDrawn="1"/>
        </p:nvSpPr>
        <p:spPr>
          <a:xfrm rot="16200000">
            <a:off x="-1935174" y="3957889"/>
            <a:ext cx="5239928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_tradnl" sz="2400" b="1" cap="none" spc="0" dirty="0" smtClean="0">
                <a:ln w="12700">
                  <a:solidFill>
                    <a:srgbClr val="62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Vicariato Apostólico de Aguarico</a:t>
            </a:r>
            <a:endParaRPr lang="es-ES_tradnl" sz="2400" b="1" cap="none" spc="0" dirty="0">
              <a:ln w="12700">
                <a:solidFill>
                  <a:srgbClr val="6200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0AD9B-AB66-F541-8B82-5B44E1D471A6}" type="datetime1">
              <a:rPr lang="es-EC" smtClean="0"/>
              <a:t>13/1/17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E1E96-702B-1A4B-BD8C-38C15771DA7F}" type="datetime1">
              <a:rPr lang="es-EC" smtClean="0"/>
              <a:t>13/1/17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71B7A-B359-CC4E-9044-88F48BD64688}" type="datetime1">
              <a:rPr lang="es-EC" smtClean="0"/>
              <a:t>13/1/17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46F8-F22E-6146-A51B-DE0FF469733A}" type="datetime1">
              <a:rPr lang="es-EC" smtClean="0"/>
              <a:t>13/1/17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052" y="990600"/>
            <a:ext cx="3566160" cy="5135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914D-9DF3-AB42-AAD7-C08404C998C8}" type="datetime1">
              <a:rPr lang="es-EC" smtClean="0"/>
              <a:t>13/1/17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46811" y="268288"/>
            <a:ext cx="4114800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1365" y="6124014"/>
            <a:ext cx="1752600" cy="365125"/>
          </a:xfrm>
        </p:spPr>
        <p:txBody>
          <a:bodyPr/>
          <a:lstStyle>
            <a:lvl1pPr algn="l">
              <a:defRPr/>
            </a:lvl1pPr>
          </a:lstStyle>
          <a:p>
            <a:fld id="{0FD1391A-D10A-494A-ACEF-284DBE346EA7}" type="datetime1">
              <a:rPr lang="es-EC" smtClean="0"/>
              <a:t>13/1/17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3863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760258" y="990600"/>
            <a:ext cx="4096512" cy="561181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encima d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16775" y="268288"/>
            <a:ext cx="1639457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6858000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3949D-8FB0-DD4E-AEFB-6DD5161A6977}" type="datetime1">
              <a:rPr lang="es-EC" smtClean="0"/>
              <a:t>13/1/17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 imágenes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35471" y="268288"/>
            <a:ext cx="720761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3006726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EED56-8EA6-D041-9019-8E2B9A48D46D}" type="datetime1">
              <a:rPr lang="es-EC" smtClean="0"/>
              <a:t>13/1/17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352800" y="268288"/>
            <a:ext cx="47019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33528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/>
          </p:nvPr>
        </p:nvSpPr>
        <p:spPr>
          <a:xfrm>
            <a:off x="57505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062DC-AE62-4042-98AE-9A90C8C2AD41}" type="datetime1">
              <a:rPr lang="es-EC" smtClean="0"/>
              <a:t>13/1/17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799" y="1035424"/>
            <a:ext cx="1322295" cy="5090739"/>
          </a:xfrm>
        </p:spPr>
        <p:txBody>
          <a:bodyPr vert="eaVert" anchor="t" anchorCtr="0"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5424"/>
            <a:ext cx="6019800" cy="510978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E1753-553A-5743-B605-855ADD1FC1A2}" type="datetime1">
              <a:rPr lang="es-EC" smtClean="0"/>
              <a:t>13/1/17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A2AA0DDA-B722-AC47-A2C6-2E198C717AAD}" type="datetime1">
              <a:rPr lang="es-EC" smtClean="0"/>
              <a:t>13/1/17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C66D75BF-5343-B44D-BC1C-A24AC7DC980F}" type="datetime1">
              <a:rPr lang="es-EC" smtClean="0"/>
              <a:t>13/1/17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0C8C64B9-6356-F24D-9649-68B6093B2462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044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2293C1FC-E542-424F-BC40-2F4CF2729765}" type="datetime1">
              <a:rPr lang="es-EC" smtClean="0"/>
              <a:t>13/1/17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0C8C64B9-6356-F24D-9649-68B6093B2462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044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9348B1A4-090A-B443-9ABA-DC3A00B822F3}" type="datetime1">
              <a:rPr lang="es-EC" smtClean="0"/>
              <a:t>13/1/17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0C8C64B9-6356-F24D-9649-68B6093B2462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153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5173D6C8-DD1B-244C-A64F-369435282CE5}" type="datetime1">
              <a:rPr lang="es-EC" smtClean="0"/>
              <a:t>13/1/17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0C8C64B9-6356-F24D-9649-68B6093B2462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153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8DDAA850-FABA-6F44-8DA9-DCFEB3025D8D}" type="datetime1">
              <a:rPr lang="es-EC" smtClean="0"/>
              <a:t>13/1/17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0C8C64B9-6356-F24D-9649-68B6093B2462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153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0"/>
            <a:ext cx="9144000" cy="1012375"/>
          </a:xfrm>
          <a:solidFill>
            <a:srgbClr val="620000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ts val="120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5400" b="1" kern="1200" spc="200" baseline="0">
                <a:solidFill>
                  <a:srgbClr val="FFFF00"/>
                </a:solidFill>
                <a:latin typeface="Fray Gabriel Negrita"/>
                <a:ea typeface="+mn-ea"/>
                <a:cs typeface="Fray Gabriel Negrit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DOMINGO DE RESURRECCIÓN</a:t>
            </a:r>
            <a:endParaRPr dirty="0"/>
          </a:p>
        </p:txBody>
      </p:sp>
      <p:sp>
        <p:nvSpPr>
          <p:cNvPr id="6" name="Subtitle 2"/>
          <p:cNvSpPr txBox="1">
            <a:spLocks/>
          </p:cNvSpPr>
          <p:nvPr userDrawn="1"/>
        </p:nvSpPr>
        <p:spPr>
          <a:xfrm>
            <a:off x="0" y="6434955"/>
            <a:ext cx="9144000" cy="287998"/>
          </a:xfrm>
          <a:prstGeom prst="rect">
            <a:avLst/>
          </a:prstGeom>
          <a:solidFill>
            <a:srgbClr val="620000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4400" b="1" kern="1200" spc="200" baseline="0">
                <a:solidFill>
                  <a:srgbClr val="FFFF00"/>
                </a:solidFill>
                <a:latin typeface="Fray Gabriel Negrita"/>
                <a:ea typeface="+mn-ea"/>
                <a:cs typeface="Fray Gabriel Negrita"/>
              </a:defRPr>
            </a:lvl1pPr>
            <a:lvl2pPr marL="457200" indent="0" algn="ctr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_tradnl" sz="1200" spc="600" dirty="0" smtClean="0"/>
              <a:t>JESÚS  GARCÍA</a:t>
            </a:r>
            <a:endParaRPr lang="es-ES_tradnl" sz="1200" spc="600" dirty="0"/>
          </a:p>
        </p:txBody>
      </p:sp>
      <p:pic>
        <p:nvPicPr>
          <p:cNvPr id="4" name="Imagen 3" descr="1SOL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454" y="1012375"/>
            <a:ext cx="838607" cy="1054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83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2560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4171950"/>
            <a:ext cx="5457919" cy="1085850"/>
          </a:xfrm>
        </p:spPr>
        <p:txBody>
          <a:bodyPr>
            <a:normAutofit/>
          </a:bodyPr>
          <a:lstStyle>
            <a:lvl1pPr>
              <a:defRPr sz="460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1" y="5257799"/>
            <a:ext cx="5457918" cy="618565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spcBef>
                <a:spcPct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89965"/>
            <a:ext cx="5499847" cy="365125"/>
          </a:xfrm>
        </p:spPr>
        <p:txBody>
          <a:bodyPr/>
          <a:lstStyle>
            <a:lvl1pPr>
              <a:defRPr sz="2200" b="0" baseline="0">
                <a:solidFill>
                  <a:schemeClr val="bg1"/>
                </a:solidFill>
              </a:defRPr>
            </a:lvl1pPr>
          </a:lstStyle>
          <a:p>
            <a:fld id="{079EC606-61E2-FD4F-8867-FCF235E94F4B}" type="datetime1">
              <a:rPr lang="es-EC" smtClean="0"/>
              <a:t>13/1/17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3847" y="6356350"/>
            <a:ext cx="473411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5459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200400" y="2877671"/>
            <a:ext cx="5646867" cy="128016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2928" y="-4515"/>
            <a:ext cx="1498706" cy="1528515"/>
          </a:xfrm>
          <a:prstGeom prst="rect">
            <a:avLst/>
          </a:prstGeom>
          <a:solidFill>
            <a:srgbClr val="6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2741" y="131607"/>
            <a:ext cx="7215481" cy="843503"/>
          </a:xfrm>
        </p:spPr>
        <p:txBody>
          <a:bodyPr/>
          <a:lstStyle>
            <a:lvl1pPr>
              <a:defRPr sz="5000" b="1">
                <a:solidFill>
                  <a:srgbClr val="620000"/>
                </a:solidFill>
                <a:latin typeface="Fray Gabriel Negrita"/>
                <a:cs typeface="Fray Gabriel Negrita"/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2741" y="1524000"/>
            <a:ext cx="7121407" cy="5078506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4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-2928" y="1087659"/>
            <a:ext cx="149870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87E82084-2728-A544-A96D-F27266C0D160}" type="datetime1">
              <a:rPr lang="es-EC" smtClean="0"/>
              <a:t>13/1/17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35197" y="88212"/>
            <a:ext cx="1082399" cy="365125"/>
          </a:xfrm>
        </p:spPr>
        <p:txBody>
          <a:bodyPr/>
          <a:lstStyle>
            <a:lvl1pPr algn="ctr">
              <a:defRPr/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-2928" y="1524000"/>
            <a:ext cx="1498706" cy="5078506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dirty="0" smtClean="0"/>
              <a:t>Arrastre la imagen al marcador de posición o haga clic en el icono para agregar</a:t>
            </a:r>
            <a:endParaRPr dirty="0"/>
          </a:p>
        </p:txBody>
      </p:sp>
      <p:pic>
        <p:nvPicPr>
          <p:cNvPr id="8" name="Imagen 7" descr="FIRMA JESUS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35" y="6602506"/>
            <a:ext cx="605790" cy="323784"/>
          </a:xfrm>
          <a:prstGeom prst="rect">
            <a:avLst/>
          </a:prstGeom>
        </p:spPr>
      </p:pic>
      <p:pic>
        <p:nvPicPr>
          <p:cNvPr id="5" name="Imagen 4" descr="1SOL.jpg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87" y="524991"/>
            <a:ext cx="354752" cy="489846"/>
          </a:xfrm>
          <a:prstGeom prst="rect">
            <a:avLst/>
          </a:prstGeom>
        </p:spPr>
      </p:pic>
      <p:cxnSp>
        <p:nvCxnSpPr>
          <p:cNvPr id="11" name="Conector recto 10"/>
          <p:cNvCxnSpPr/>
          <p:nvPr userDrawn="1"/>
        </p:nvCxnSpPr>
        <p:spPr>
          <a:xfrm flipV="1">
            <a:off x="1473669" y="1085036"/>
            <a:ext cx="7671267" cy="595"/>
          </a:xfrm>
          <a:prstGeom prst="line">
            <a:avLst/>
          </a:prstGeom>
          <a:ln w="28575" cmpd="sng">
            <a:solidFill>
              <a:srgbClr val="62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1" y="3429000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1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356350"/>
            <a:ext cx="1622612" cy="365125"/>
          </a:xfrm>
        </p:spPr>
        <p:txBody>
          <a:bodyPr/>
          <a:lstStyle/>
          <a:p>
            <a:fld id="{C6EF20FD-0AC3-6844-B5F2-62536398DF69}" type="datetime1">
              <a:rPr lang="es-EC" smtClean="0"/>
              <a:t>13/1/17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53115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ción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773706"/>
            <a:ext cx="2971800" cy="1844582"/>
          </a:xfrm>
          <a:prstGeom prst="rect">
            <a:avLst/>
          </a:prstGeom>
          <a:solidFill>
            <a:srgbClr val="6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6741" y="2707611"/>
            <a:ext cx="5760265" cy="1806961"/>
          </a:xfrm>
        </p:spPr>
        <p:txBody>
          <a:bodyPr anchor="b" anchorCtr="0"/>
          <a:lstStyle>
            <a:lvl1pPr algn="r">
              <a:defRPr sz="6000" b="1" cap="none" baseline="0">
                <a:solidFill>
                  <a:srgbClr val="620000"/>
                </a:solidFill>
                <a:latin typeface="Fray Gabriel Negrita"/>
                <a:cs typeface="Fray Gabriel Negrita"/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25305" y="4795249"/>
            <a:ext cx="5875046" cy="480404"/>
          </a:xfrm>
          <a:solidFill>
            <a:srgbClr val="620000"/>
          </a:solidFill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336" y="6104965"/>
            <a:ext cx="2816145" cy="365125"/>
          </a:xfrm>
        </p:spPr>
        <p:txBody>
          <a:bodyPr/>
          <a:lstStyle>
            <a:lvl1pPr algn="ctr">
              <a:defRPr/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971800" cy="4773706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pic>
        <p:nvPicPr>
          <p:cNvPr id="8" name="Imagen 7" descr="FIRMA JESUS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037" y="6599474"/>
            <a:ext cx="605790" cy="323784"/>
          </a:xfrm>
          <a:prstGeom prst="rect">
            <a:avLst/>
          </a:prstGeom>
        </p:spPr>
      </p:pic>
      <p:pic>
        <p:nvPicPr>
          <p:cNvPr id="12" name="Imagen 11" descr="1SOL.jpg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812" y="4827678"/>
            <a:ext cx="556904" cy="7689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244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CE208-E6C9-7C48-A710-D5D39EAD5A30}" type="datetime1">
              <a:rPr lang="es-EC" smtClean="0"/>
              <a:t>13/1/17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883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79391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79391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E6DB7-DBC4-2E44-ABBB-6F241354765F}" type="datetime1">
              <a:rPr lang="es-EC" smtClean="0"/>
              <a:t>13/1/17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objetos, superior e inf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214562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C77A8-416C-BC43-A2F9-6FCCB03EFA51}" type="datetime1">
              <a:rPr lang="es-EC" smtClean="0"/>
              <a:t>13/1/17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199" y="4224973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5.xml"/><Relationship Id="rId2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209800"/>
            <a:ext cx="6508377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98659" y="635635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45AF438A-8545-CA45-8A57-195BF64830A9}" type="datetime1">
              <a:rPr lang="es-EC" smtClean="0"/>
              <a:t>13/1/17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812" y="6356350"/>
            <a:ext cx="6007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6494" y="361016"/>
            <a:ext cx="506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0" b="1">
                <a:solidFill>
                  <a:schemeClr val="bg1"/>
                </a:solidFill>
              </a:defRPr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hf hdr="0" ftr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00000"/>
        <a:buFont typeface="Wingdings 2" pitchFamily="18" charset="2"/>
        <a:buChar char="¡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6.png"/><Relationship Id="rId3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4" Type="http://schemas.openxmlformats.org/officeDocument/2006/relationships/diagramQuickStyle" Target="../diagrams/quickStyle7.xml"/><Relationship Id="rId5" Type="http://schemas.openxmlformats.org/officeDocument/2006/relationships/diagramColors" Target="../diagrams/colors7.xml"/><Relationship Id="rId6" Type="http://schemas.microsoft.com/office/2007/relationships/diagramDrawing" Target="../diagrams/drawing7.xml"/><Relationship Id="rId7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4" Type="http://schemas.openxmlformats.org/officeDocument/2006/relationships/diagramLayout" Target="../diagrams/layout8.xml"/><Relationship Id="rId5" Type="http://schemas.openxmlformats.org/officeDocument/2006/relationships/diagramQuickStyle" Target="../diagrams/quickStyle8.xml"/><Relationship Id="rId6" Type="http://schemas.openxmlformats.org/officeDocument/2006/relationships/diagramColors" Target="../diagrams/colors8.xml"/><Relationship Id="rId7" Type="http://schemas.microsoft.com/office/2007/relationships/diagramDrawing" Target="../diagrams/drawing8.xml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3.png"/><Relationship Id="rId3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4" Type="http://schemas.openxmlformats.org/officeDocument/2006/relationships/diagramQuickStyle" Target="../diagrams/quickStyle9.xml"/><Relationship Id="rId5" Type="http://schemas.openxmlformats.org/officeDocument/2006/relationships/diagramColors" Target="../diagrams/colors9.xml"/><Relationship Id="rId6" Type="http://schemas.microsoft.com/office/2007/relationships/diagramDrawing" Target="../diagrams/drawing9.xml"/><Relationship Id="rId7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4" Type="http://schemas.openxmlformats.org/officeDocument/2006/relationships/diagramQuickStyle" Target="../diagrams/quickStyle10.xml"/><Relationship Id="rId5" Type="http://schemas.openxmlformats.org/officeDocument/2006/relationships/diagramColors" Target="../diagrams/colors10.xml"/><Relationship Id="rId6" Type="http://schemas.microsoft.com/office/2007/relationships/diagramDrawing" Target="../diagrams/drawing10.xml"/><Relationship Id="rId7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4" Type="http://schemas.openxmlformats.org/officeDocument/2006/relationships/diagramQuickStyle" Target="../diagrams/quickStyle11.xml"/><Relationship Id="rId5" Type="http://schemas.openxmlformats.org/officeDocument/2006/relationships/diagramColors" Target="../diagrams/colors11.xml"/><Relationship Id="rId6" Type="http://schemas.microsoft.com/office/2007/relationships/diagramDrawing" Target="../diagrams/drawing11.xml"/><Relationship Id="rId7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7.png"/><Relationship Id="rId3" Type="http://schemas.openxmlformats.org/officeDocument/2006/relationships/image" Target="../media/image1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4" Type="http://schemas.openxmlformats.org/officeDocument/2006/relationships/diagramQuickStyle" Target="../diagrams/quickStyle12.xml"/><Relationship Id="rId5" Type="http://schemas.openxmlformats.org/officeDocument/2006/relationships/diagramColors" Target="../diagrams/colors12.xml"/><Relationship Id="rId6" Type="http://schemas.microsoft.com/office/2007/relationships/diagramDrawing" Target="../diagrams/drawing12.xml"/><Relationship Id="rId7" Type="http://schemas.openxmlformats.org/officeDocument/2006/relationships/image" Target="../media/image19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8.png"/><Relationship Id="rId3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png"/><Relationship Id="rId3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7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7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7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.png"/><Relationship Id="rId3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7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7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kern="2400" spc="300" dirty="0" smtClean="0"/>
              <a:t>COMUNICACIÓN CON LOS HIJOS</a:t>
            </a:r>
            <a:endParaRPr lang="es-ES" kern="2400" spc="300" dirty="0"/>
          </a:p>
        </p:txBody>
      </p:sp>
      <p:pic>
        <p:nvPicPr>
          <p:cNvPr id="8" name="Imagen 7" descr="pastoralF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800" y="1946225"/>
            <a:ext cx="5211077" cy="3970841"/>
          </a:xfrm>
          <a:prstGeom prst="rect">
            <a:avLst/>
          </a:prstGeom>
        </p:spPr>
      </p:pic>
      <p:pic>
        <p:nvPicPr>
          <p:cNvPr id="2" name="Imagen 1" descr="logogamboa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2326" y="1246806"/>
            <a:ext cx="3694870" cy="500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4477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02741" y="131607"/>
            <a:ext cx="7441259" cy="843503"/>
          </a:xfrm>
        </p:spPr>
        <p:txBody>
          <a:bodyPr/>
          <a:lstStyle/>
          <a:p>
            <a:r>
              <a:rPr lang="es-ES" dirty="0" smtClean="0"/>
              <a:t>QU</a:t>
            </a:r>
            <a:r>
              <a:rPr lang="es-ES" dirty="0" smtClean="0"/>
              <a:t>É LENGUAJE EMPLEAMOS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922709"/>
              </p:ext>
            </p:extLst>
          </p:nvPr>
        </p:nvGraphicFramePr>
        <p:xfrm>
          <a:off x="1702741" y="1524000"/>
          <a:ext cx="7121407" cy="5078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13/1/17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8" name="Marcador de posición de imagen 13" descr="logogamboa.jpg"/>
          <p:cNvPicPr>
            <a:picLocks noGrp="1" noChangeAspect="1"/>
          </p:cNvPicPr>
          <p:nvPr>
            <p:ph type="pic" sz="quarter" idx="13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24" r="30024"/>
          <a:stretch>
            <a:fillRect/>
          </a:stretch>
        </p:blipFill>
        <p:spPr>
          <a:xfrm>
            <a:off x="-2928" y="1524000"/>
            <a:ext cx="1498706" cy="507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15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COMUNICAMOS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13/1/17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8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7" r="33727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6672938"/>
              </p:ext>
            </p:extLst>
          </p:nvPr>
        </p:nvGraphicFramePr>
        <p:xfrm>
          <a:off x="1702741" y="1619601"/>
          <a:ext cx="7215481" cy="53210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6215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C591508-D595-DA4F-8353-DDD85DA58A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>
                                            <p:graphicEl>
                                              <a:dgm id="{1C591508-D595-DA4F-8353-DDD85DA58A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>
                                            <p:graphicEl>
                                              <a:dgm id="{1C591508-D595-DA4F-8353-DDD85DA58A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">
                                            <p:graphicEl>
                                              <a:dgm id="{1C591508-D595-DA4F-8353-DDD85DA58A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5DE0C2-3006-5E45-B64C-A025F32E97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6">
                                            <p:graphicEl>
                                              <a:dgm id="{085DE0C2-3006-5E45-B64C-A025F32E97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6">
                                            <p:graphicEl>
                                              <a:dgm id="{085DE0C2-3006-5E45-B64C-A025F32E97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6">
                                            <p:graphicEl>
                                              <a:dgm id="{085DE0C2-3006-5E45-B64C-A025F32E97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738CC76-169A-694F-96E8-21E747BFC5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6">
                                            <p:graphicEl>
                                              <a:dgm id="{9738CC76-169A-694F-96E8-21E747BFC5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6">
                                            <p:graphicEl>
                                              <a:dgm id="{9738CC76-169A-694F-96E8-21E747BFC5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6">
                                            <p:graphicEl>
                                              <a:dgm id="{9738CC76-169A-694F-96E8-21E747BFC5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E2E15B0-1C44-0948-9871-F40837B4B0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6">
                                            <p:graphicEl>
                                              <a:dgm id="{0E2E15B0-1C44-0948-9871-F40837B4B0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6">
                                            <p:graphicEl>
                                              <a:dgm id="{0E2E15B0-1C44-0948-9871-F40837B4B0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6">
                                            <p:graphicEl>
                                              <a:dgm id="{0E2E15B0-1C44-0948-9871-F40837B4B0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3F96A1C-CA12-DD4C-ABDB-6BFD8DB7D8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6">
                                            <p:graphicEl>
                                              <a:dgm id="{43F96A1C-CA12-DD4C-ABDB-6BFD8DB7D8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6">
                                            <p:graphicEl>
                                              <a:dgm id="{43F96A1C-CA12-DD4C-ABDB-6BFD8DB7D8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6">
                                            <p:graphicEl>
                                              <a:dgm id="{43F96A1C-CA12-DD4C-ABDB-6BFD8DB7D8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22B38B2-64C4-C147-A123-32E1493611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6">
                                            <p:graphicEl>
                                              <a:dgm id="{922B38B2-64C4-C147-A123-32E1493611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6">
                                            <p:graphicEl>
                                              <a:dgm id="{922B38B2-64C4-C147-A123-32E1493611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3000"/>
                                        <p:tgtEl>
                                          <p:spTgt spid="6">
                                            <p:graphicEl>
                                              <a:dgm id="{922B38B2-64C4-C147-A123-32E1493611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F3EF926-556C-344D-86AD-14CB71C7DB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6">
                                            <p:graphicEl>
                                              <a:dgm id="{5F3EF926-556C-344D-86AD-14CB71C7DB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6">
                                            <p:graphicEl>
                                              <a:dgm id="{5F3EF926-556C-344D-86AD-14CB71C7DB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3000"/>
                                        <p:tgtEl>
                                          <p:spTgt spid="6">
                                            <p:graphicEl>
                                              <a:dgm id="{5F3EF926-556C-344D-86AD-14CB71C7DB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9546EDB-CD90-7A44-8BF5-90A4B8B80E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6">
                                            <p:graphicEl>
                                              <a:dgm id="{59546EDB-CD90-7A44-8BF5-90A4B8B80E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6">
                                            <p:graphicEl>
                                              <a:dgm id="{59546EDB-CD90-7A44-8BF5-90A4B8B80E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3000"/>
                                        <p:tgtEl>
                                          <p:spTgt spid="6">
                                            <p:graphicEl>
                                              <a:dgm id="{59546EDB-CD90-7A44-8BF5-90A4B8B80E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22758FB-0CAC-A045-9AFC-BC40BFCA6C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6">
                                            <p:graphicEl>
                                              <a:dgm id="{722758FB-0CAC-A045-9AFC-BC40BFCA6C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0" fill="hold"/>
                                        <p:tgtEl>
                                          <p:spTgt spid="6">
                                            <p:graphicEl>
                                              <a:dgm id="{722758FB-0CAC-A045-9AFC-BC40BFCA6C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3000"/>
                                        <p:tgtEl>
                                          <p:spTgt spid="6">
                                            <p:graphicEl>
                                              <a:dgm id="{722758FB-0CAC-A045-9AFC-BC40BFCA6C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Llamada con línea 2 19"/>
          <p:cNvSpPr/>
          <p:nvPr/>
        </p:nvSpPr>
        <p:spPr>
          <a:xfrm>
            <a:off x="1702741" y="5680284"/>
            <a:ext cx="2150215" cy="860237"/>
          </a:xfrm>
          <a:prstGeom prst="borderCallout2">
            <a:avLst>
              <a:gd name="adj1" fmla="val 52910"/>
              <a:gd name="adj2" fmla="val 101232"/>
              <a:gd name="adj3" fmla="val 52910"/>
              <a:gd name="adj4" fmla="val 101594"/>
              <a:gd name="adj5" fmla="val 53302"/>
              <a:gd name="adj6" fmla="val 272619"/>
            </a:avLst>
          </a:prstGeom>
          <a:solidFill>
            <a:srgbClr val="000090"/>
          </a:solidFill>
          <a:ln w="19050" cmpd="sng"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/>
              <a:t>Situación personal sobre seguridad y cariño</a:t>
            </a:r>
            <a:endParaRPr lang="es-ES" sz="16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FAMILIA NUCLEAR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13/1/17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Rectángulo 6"/>
          <p:cNvSpPr/>
          <p:nvPr/>
        </p:nvSpPr>
        <p:spPr>
          <a:xfrm>
            <a:off x="5020636" y="5292460"/>
            <a:ext cx="830789" cy="126987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ES" b="1" dirty="0" smtClean="0"/>
              <a:t>ESPOSA</a:t>
            </a:r>
            <a:endParaRPr lang="es-ES" b="1" dirty="0"/>
          </a:p>
        </p:txBody>
      </p:sp>
      <p:sp>
        <p:nvSpPr>
          <p:cNvPr id="9" name="Rectángulo 8"/>
          <p:cNvSpPr/>
          <p:nvPr/>
        </p:nvSpPr>
        <p:spPr>
          <a:xfrm>
            <a:off x="7689025" y="5292460"/>
            <a:ext cx="830789" cy="126987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ES" b="1" dirty="0" smtClean="0"/>
              <a:t>ESPOSO</a:t>
            </a:r>
            <a:endParaRPr lang="es-ES" b="1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2"/>
          <a:srcRect l="7028" t="49840" r="6709" b="4406"/>
          <a:stretch/>
        </p:blipFill>
        <p:spPr>
          <a:xfrm>
            <a:off x="4929615" y="3387648"/>
            <a:ext cx="3686959" cy="1863846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2"/>
          <a:srcRect l="7028" t="3584" r="6709" b="49154"/>
          <a:stretch/>
        </p:blipFill>
        <p:spPr>
          <a:xfrm>
            <a:off x="4929615" y="1448701"/>
            <a:ext cx="3686959" cy="1925292"/>
          </a:xfrm>
          <a:prstGeom prst="rect">
            <a:avLst/>
          </a:prstGeom>
        </p:spPr>
      </p:pic>
      <p:sp>
        <p:nvSpPr>
          <p:cNvPr id="13" name="CuadroTexto 12"/>
          <p:cNvSpPr txBox="1"/>
          <p:nvPr/>
        </p:nvSpPr>
        <p:spPr>
          <a:xfrm>
            <a:off x="6148168" y="3596065"/>
            <a:ext cx="1234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FAMILIA</a:t>
            </a:r>
          </a:p>
        </p:txBody>
      </p:sp>
      <p:sp>
        <p:nvSpPr>
          <p:cNvPr id="15" name="CuadroTexto 14"/>
          <p:cNvSpPr txBox="1"/>
          <p:nvPr/>
        </p:nvSpPr>
        <p:spPr>
          <a:xfrm>
            <a:off x="6060820" y="2435343"/>
            <a:ext cx="1406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solidFill>
                  <a:srgbClr val="FFFFFF"/>
                </a:solidFill>
              </a:rPr>
              <a:t>PAREJA</a:t>
            </a:r>
            <a:endParaRPr lang="es-ES" b="1" dirty="0">
              <a:solidFill>
                <a:srgbClr val="FFFFFF"/>
              </a:solidFill>
            </a:endParaRPr>
          </a:p>
        </p:txBody>
      </p:sp>
      <p:sp>
        <p:nvSpPr>
          <p:cNvPr id="16" name="Llamada con línea 2 15"/>
          <p:cNvSpPr/>
          <p:nvPr/>
        </p:nvSpPr>
        <p:spPr>
          <a:xfrm>
            <a:off x="1702741" y="1679510"/>
            <a:ext cx="2150215" cy="860237"/>
          </a:xfrm>
          <a:prstGeom prst="borderCallout2">
            <a:avLst>
              <a:gd name="adj1" fmla="val 52910"/>
              <a:gd name="adj2" fmla="val 101232"/>
              <a:gd name="adj3" fmla="val 52910"/>
              <a:gd name="adj4" fmla="val 101594"/>
              <a:gd name="adj5" fmla="val 54889"/>
              <a:gd name="adj6" fmla="val 208330"/>
            </a:avLst>
          </a:prstGeom>
          <a:solidFill>
            <a:srgbClr val="000090"/>
          </a:solidFill>
          <a:ln w="19050" cmpd="sng"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/>
              <a:t>Relaciones sin fisuras ni “goteras”</a:t>
            </a:r>
            <a:endParaRPr lang="es-ES" sz="1600" dirty="0"/>
          </a:p>
        </p:txBody>
      </p:sp>
      <p:sp>
        <p:nvSpPr>
          <p:cNvPr id="19" name="Llamada con línea 2 18"/>
          <p:cNvSpPr/>
          <p:nvPr/>
        </p:nvSpPr>
        <p:spPr>
          <a:xfrm>
            <a:off x="1702741" y="3894844"/>
            <a:ext cx="2150215" cy="860237"/>
          </a:xfrm>
          <a:prstGeom prst="borderCallout2">
            <a:avLst>
              <a:gd name="adj1" fmla="val 52910"/>
              <a:gd name="adj2" fmla="val 101232"/>
              <a:gd name="adj3" fmla="val 52910"/>
              <a:gd name="adj4" fmla="val 101594"/>
              <a:gd name="adj5" fmla="val 53302"/>
              <a:gd name="adj6" fmla="val 155130"/>
            </a:avLst>
          </a:prstGeom>
          <a:solidFill>
            <a:srgbClr val="000090"/>
          </a:solidFill>
          <a:ln w="19050" cmpd="sng"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/>
              <a:t>Armonía y unidad entre padres e hijos</a:t>
            </a:r>
            <a:endParaRPr lang="es-ES" sz="1600" dirty="0"/>
          </a:p>
        </p:txBody>
      </p:sp>
      <p:pic>
        <p:nvPicPr>
          <p:cNvPr id="17" name="Marcador de posición de imagen 13" descr="logogamboa.jpg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24" r="30024"/>
          <a:stretch>
            <a:fillRect/>
          </a:stretch>
        </p:blipFill>
        <p:spPr>
          <a:xfrm>
            <a:off x="-2928" y="1524000"/>
            <a:ext cx="1498706" cy="507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455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7" grpId="0" animBg="1"/>
      <p:bldP spid="9" grpId="0" animBg="1"/>
      <p:bldP spid="13" grpId="0"/>
      <p:bldP spid="15" grpId="0"/>
      <p:bldP spid="16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RELACIONES 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3926371"/>
              </p:ext>
            </p:extLst>
          </p:nvPr>
        </p:nvGraphicFramePr>
        <p:xfrm>
          <a:off x="1702741" y="1524000"/>
          <a:ext cx="7121407" cy="5078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13/1/17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9" name="Marcador de posición de imagen 13" descr="logogamboa.jpg"/>
          <p:cNvPicPr>
            <a:picLocks noGrp="1" noChangeAspect="1"/>
          </p:cNvPicPr>
          <p:nvPr>
            <p:ph type="pic" sz="quarter" idx="13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24" r="30024"/>
          <a:stretch>
            <a:fillRect/>
          </a:stretch>
        </p:blipFill>
        <p:spPr>
          <a:xfrm>
            <a:off x="-2928" y="1524000"/>
            <a:ext cx="1498706" cy="507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818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F8FFC22-CCB4-734E-9625-E96BAB02C0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>
                                            <p:graphicEl>
                                              <a:dgm id="{CF8FFC22-CCB4-734E-9625-E96BAB02C0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>
                                            <p:graphicEl>
                                              <a:dgm id="{CF8FFC22-CCB4-734E-9625-E96BAB02C0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7">
                                            <p:graphicEl>
                                              <a:dgm id="{CF8FFC22-CCB4-734E-9625-E96BAB02C0B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1C8C899-2902-4B41-A528-0296B1ED1F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7">
                                            <p:graphicEl>
                                              <a:dgm id="{31C8C899-2902-4B41-A528-0296B1ED1F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7">
                                            <p:graphicEl>
                                              <a:dgm id="{31C8C899-2902-4B41-A528-0296B1ED1F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7">
                                            <p:graphicEl>
                                              <a:dgm id="{31C8C899-2902-4B41-A528-0296B1ED1F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6666111-E01B-E64E-8FFD-605B161BFD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7">
                                            <p:graphicEl>
                                              <a:dgm id="{46666111-E01B-E64E-8FFD-605B161BFD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7">
                                            <p:graphicEl>
                                              <a:dgm id="{46666111-E01B-E64E-8FFD-605B161BFD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7">
                                            <p:graphicEl>
                                              <a:dgm id="{46666111-E01B-E64E-8FFD-605B161BFD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FCDCFD-329A-EC4D-B9B4-C30B639EE7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7">
                                            <p:graphicEl>
                                              <a:dgm id="{43FCDCFD-329A-EC4D-B9B4-C30B639EE7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7">
                                            <p:graphicEl>
                                              <a:dgm id="{43FCDCFD-329A-EC4D-B9B4-C30B639EE7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3000"/>
                                        <p:tgtEl>
                                          <p:spTgt spid="7">
                                            <p:graphicEl>
                                              <a:dgm id="{43FCDCFD-329A-EC4D-B9B4-C30B639EE7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2056EBA-8D9B-A340-B58D-21D1FD3B48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7">
                                            <p:graphicEl>
                                              <a:dgm id="{22056EBA-8D9B-A340-B58D-21D1FD3B48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7">
                                            <p:graphicEl>
                                              <a:dgm id="{22056EBA-8D9B-A340-B58D-21D1FD3B48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7">
                                            <p:graphicEl>
                                              <a:dgm id="{22056EBA-8D9B-A340-B58D-21D1FD3B48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LO QUE NOS MARCA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2320272"/>
              </p:ext>
            </p:extLst>
          </p:nvPr>
        </p:nvGraphicFramePr>
        <p:xfrm>
          <a:off x="1702741" y="1524000"/>
          <a:ext cx="7121407" cy="5078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13/1/17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9" name="Marcador de posición de imagen 13" descr="logogamboa.jpg"/>
          <p:cNvPicPr>
            <a:picLocks noGrp="1" noChangeAspect="1"/>
          </p:cNvPicPr>
          <p:nvPr>
            <p:ph type="pic" sz="quarter" idx="13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24" r="30024"/>
          <a:stretch>
            <a:fillRect/>
          </a:stretch>
        </p:blipFill>
        <p:spPr>
          <a:xfrm>
            <a:off x="-2928" y="1524000"/>
            <a:ext cx="1498706" cy="507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60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BC8083-9B1B-DB48-A69E-0DB8EFD12C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>
                                            <p:graphicEl>
                                              <a:dgm id="{43BC8083-9B1B-DB48-A69E-0DB8EFD12C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>
                                            <p:graphicEl>
                                              <a:dgm id="{43BC8083-9B1B-DB48-A69E-0DB8EFD12C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7">
                                            <p:graphicEl>
                                              <a:dgm id="{43BC8083-9B1B-DB48-A69E-0DB8EFD12C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D6842BA-94C4-3047-B3D1-DBA83586BB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7">
                                            <p:graphicEl>
                                              <a:dgm id="{CD6842BA-94C4-3047-B3D1-DBA83586BB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7">
                                            <p:graphicEl>
                                              <a:dgm id="{CD6842BA-94C4-3047-B3D1-DBA83586BB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7">
                                            <p:graphicEl>
                                              <a:dgm id="{CD6842BA-94C4-3047-B3D1-DBA83586BB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3006E33-B22D-6141-9073-9FECB02CC8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7">
                                            <p:graphicEl>
                                              <a:dgm id="{83006E33-B22D-6141-9073-9FECB02CC8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7">
                                            <p:graphicEl>
                                              <a:dgm id="{83006E33-B22D-6141-9073-9FECB02CC8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7">
                                            <p:graphicEl>
                                              <a:dgm id="{83006E33-B22D-6141-9073-9FECB02CC8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00C88D5-ED72-5F4A-9FF1-63C5D15743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7">
                                            <p:graphicEl>
                                              <a:dgm id="{900C88D5-ED72-5F4A-9FF1-63C5D15743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7">
                                            <p:graphicEl>
                                              <a:dgm id="{900C88D5-ED72-5F4A-9FF1-63C5D15743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7">
                                            <p:graphicEl>
                                              <a:dgm id="{900C88D5-ED72-5F4A-9FF1-63C5D15743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8DA348D-8E4E-FE40-81B2-2911665667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7">
                                            <p:graphicEl>
                                              <a:dgm id="{38DA348D-8E4E-FE40-81B2-2911665667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7">
                                            <p:graphicEl>
                                              <a:dgm id="{38DA348D-8E4E-FE40-81B2-2911665667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7">
                                            <p:graphicEl>
                                              <a:dgm id="{38DA348D-8E4E-FE40-81B2-2911665667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B17F8F1-8D94-8749-8A6B-0500CE7DD9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7">
                                            <p:graphicEl>
                                              <a:dgm id="{CB17F8F1-8D94-8749-8A6B-0500CE7DD9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7">
                                            <p:graphicEl>
                                              <a:dgm id="{CB17F8F1-8D94-8749-8A6B-0500CE7DD9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3000"/>
                                        <p:tgtEl>
                                          <p:spTgt spid="7">
                                            <p:graphicEl>
                                              <a:dgm id="{CB17F8F1-8D94-8749-8A6B-0500CE7DD9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442483A-CAE9-9B4B-AE02-5A7B9685D2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7">
                                            <p:graphicEl>
                                              <a:dgm id="{F442483A-CAE9-9B4B-AE02-5A7B9685D2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7">
                                            <p:graphicEl>
                                              <a:dgm id="{F442483A-CAE9-9B4B-AE02-5A7B9685D2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3000"/>
                                        <p:tgtEl>
                                          <p:spTgt spid="7">
                                            <p:graphicEl>
                                              <a:dgm id="{F442483A-CAE9-9B4B-AE02-5A7B9685D2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Círculo vicioso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4108172"/>
              </p:ext>
            </p:extLst>
          </p:nvPr>
        </p:nvGraphicFramePr>
        <p:xfrm>
          <a:off x="1702741" y="1103582"/>
          <a:ext cx="7121407" cy="5078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13/1/17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3" name="CuadroTexto 2"/>
          <p:cNvSpPr txBox="1"/>
          <p:nvPr/>
        </p:nvSpPr>
        <p:spPr>
          <a:xfrm>
            <a:off x="2381365" y="6041125"/>
            <a:ext cx="64427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solidFill>
                  <a:srgbClr val="800000"/>
                </a:solidFill>
              </a:rPr>
              <a:t>Cuando las compensaciones tienen consecuencias negativas y se repiten con ansiedad = </a:t>
            </a:r>
            <a:r>
              <a:rPr lang="es-ES" b="1" dirty="0" smtClean="0">
                <a:solidFill>
                  <a:srgbClr val="800000"/>
                </a:solidFill>
              </a:rPr>
              <a:t>ADICCIÓN</a:t>
            </a:r>
            <a:endParaRPr lang="es-ES" b="1" dirty="0">
              <a:solidFill>
                <a:srgbClr val="800000"/>
              </a:solidFill>
            </a:endParaRPr>
          </a:p>
        </p:txBody>
      </p:sp>
      <p:pic>
        <p:nvPicPr>
          <p:cNvPr id="9" name="Marcador de posición de imagen 13" descr="logogamboa.jpg"/>
          <p:cNvPicPr>
            <a:picLocks noGrp="1" noChangeAspect="1"/>
          </p:cNvPicPr>
          <p:nvPr>
            <p:ph type="pic" sz="quarter" idx="13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24" r="30024"/>
          <a:stretch>
            <a:fillRect/>
          </a:stretch>
        </p:blipFill>
        <p:spPr>
          <a:xfrm>
            <a:off x="-2928" y="1524000"/>
            <a:ext cx="1498706" cy="507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512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89C65F4-3244-274C-81DB-3911BB91A8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>
                                            <p:graphicEl>
                                              <a:dgm id="{F89C65F4-3244-274C-81DB-3911BB91A8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>
                                            <p:graphicEl>
                                              <a:dgm id="{F89C65F4-3244-274C-81DB-3911BB91A8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7">
                                            <p:graphicEl>
                                              <a:dgm id="{F89C65F4-3244-274C-81DB-3911BB91A8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179CC2-6D6A-404A-8C41-8DDBEB8D50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7">
                                            <p:graphicEl>
                                              <a:dgm id="{43179CC2-6D6A-404A-8C41-8DDBEB8D50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7">
                                            <p:graphicEl>
                                              <a:dgm id="{43179CC2-6D6A-404A-8C41-8DDBEB8D50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7">
                                            <p:graphicEl>
                                              <a:dgm id="{43179CC2-6D6A-404A-8C41-8DDBEB8D50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E198942-9D6B-ED44-9C7D-6EF9FCEFE8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7">
                                            <p:graphicEl>
                                              <a:dgm id="{4E198942-9D6B-ED44-9C7D-6EF9FCEFE8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7">
                                            <p:graphicEl>
                                              <a:dgm id="{4E198942-9D6B-ED44-9C7D-6EF9FCEFE8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7">
                                            <p:graphicEl>
                                              <a:dgm id="{4E198942-9D6B-ED44-9C7D-6EF9FCEFE8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EE5158-529F-6341-82C3-93FB15FA74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7">
                                            <p:graphicEl>
                                              <a:dgm id="{F9EE5158-529F-6341-82C3-93FB15FA74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7">
                                            <p:graphicEl>
                                              <a:dgm id="{F9EE5158-529F-6341-82C3-93FB15FA74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3000"/>
                                        <p:tgtEl>
                                          <p:spTgt spid="7">
                                            <p:graphicEl>
                                              <a:dgm id="{F9EE5158-529F-6341-82C3-93FB15FA74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53BE8EE-70CD-B043-8BD2-619F238C54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7">
                                            <p:graphicEl>
                                              <a:dgm id="{B53BE8EE-70CD-B043-8BD2-619F238C54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7">
                                            <p:graphicEl>
                                              <a:dgm id="{B53BE8EE-70CD-B043-8BD2-619F238C54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7">
                                            <p:graphicEl>
                                              <a:dgm id="{B53BE8EE-70CD-B043-8BD2-619F238C54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AF4A0C0-F031-674B-AC01-591FC80C8A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7">
                                            <p:graphicEl>
                                              <a:dgm id="{BAF4A0C0-F031-674B-AC01-591FC80C8A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7">
                                            <p:graphicEl>
                                              <a:dgm id="{BAF4A0C0-F031-674B-AC01-591FC80C8A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3000"/>
                                        <p:tgtEl>
                                          <p:spTgt spid="7">
                                            <p:graphicEl>
                                              <a:dgm id="{BAF4A0C0-F031-674B-AC01-591FC80C8A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E0AF6FC-0E4B-344D-9264-20EC9AB809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7">
                                            <p:graphicEl>
                                              <a:dgm id="{EE0AF6FC-0E4B-344D-9264-20EC9AB809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7">
                                            <p:graphicEl>
                                              <a:dgm id="{EE0AF6FC-0E4B-344D-9264-20EC9AB809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3000"/>
                                        <p:tgtEl>
                                          <p:spTgt spid="7">
                                            <p:graphicEl>
                                              <a:dgm id="{EE0AF6FC-0E4B-344D-9264-20EC9AB809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4C1E540-9574-AB42-AFE0-610530616A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3000" fill="hold"/>
                                        <p:tgtEl>
                                          <p:spTgt spid="7">
                                            <p:graphicEl>
                                              <a:dgm id="{94C1E540-9574-AB42-AFE0-610530616A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7">
                                            <p:graphicEl>
                                              <a:dgm id="{94C1E540-9574-AB42-AFE0-610530616A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3000"/>
                                        <p:tgtEl>
                                          <p:spTgt spid="7">
                                            <p:graphicEl>
                                              <a:dgm id="{94C1E540-9574-AB42-AFE0-610530616A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D6A5616-F28B-6D40-B215-4D975F730B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7">
                                            <p:graphicEl>
                                              <a:dgm id="{BD6A5616-F28B-6D40-B215-4D975F730B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7">
                                            <p:graphicEl>
                                              <a:dgm id="{BD6A5616-F28B-6D40-B215-4D975F730B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3000"/>
                                        <p:tgtEl>
                                          <p:spTgt spid="7">
                                            <p:graphicEl>
                                              <a:dgm id="{BD6A5616-F28B-6D40-B215-4D975F730B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22F787A-0150-AE4F-9F6D-E87BA28B6D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3000" fill="hold"/>
                                        <p:tgtEl>
                                          <p:spTgt spid="7">
                                            <p:graphicEl>
                                              <a:dgm id="{922F787A-0150-AE4F-9F6D-E87BA28B6D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000" fill="hold"/>
                                        <p:tgtEl>
                                          <p:spTgt spid="7">
                                            <p:graphicEl>
                                              <a:dgm id="{922F787A-0150-AE4F-9F6D-E87BA28B6D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3000"/>
                                        <p:tgtEl>
                                          <p:spTgt spid="7">
                                            <p:graphicEl>
                                              <a:dgm id="{922F787A-0150-AE4F-9F6D-E87BA28B6D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07F7224-CE76-5548-9789-7E17A845E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3000" fill="hold"/>
                                        <p:tgtEl>
                                          <p:spTgt spid="7">
                                            <p:graphicEl>
                                              <a:dgm id="{B07F7224-CE76-5548-9789-7E17A845E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000" fill="hold"/>
                                        <p:tgtEl>
                                          <p:spTgt spid="7">
                                            <p:graphicEl>
                                              <a:dgm id="{B07F7224-CE76-5548-9789-7E17A845E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3000"/>
                                        <p:tgtEl>
                                          <p:spTgt spid="7">
                                            <p:graphicEl>
                                              <a:dgm id="{B07F7224-CE76-5548-9789-7E17A845ED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015A445-6BE8-5A49-AB60-46C693B00E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3000" fill="hold"/>
                                        <p:tgtEl>
                                          <p:spTgt spid="7">
                                            <p:graphicEl>
                                              <a:dgm id="{3015A445-6BE8-5A49-AB60-46C693B00E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000" fill="hold"/>
                                        <p:tgtEl>
                                          <p:spTgt spid="7">
                                            <p:graphicEl>
                                              <a:dgm id="{3015A445-6BE8-5A49-AB60-46C693B00E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3000"/>
                                        <p:tgtEl>
                                          <p:spTgt spid="7">
                                            <p:graphicEl>
                                              <a:dgm id="{3015A445-6BE8-5A49-AB60-46C693B00E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1106" y="1738146"/>
            <a:ext cx="4984750" cy="495151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Todos hablamos</a:t>
            </a:r>
            <a:endParaRPr lang="es-ES" dirty="0"/>
          </a:p>
        </p:txBody>
      </p:sp>
      <p:pic>
        <p:nvPicPr>
          <p:cNvPr id="6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7" r="3372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8924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MODOS DE COMUNICARNOS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6635817"/>
              </p:ext>
            </p:extLst>
          </p:nvPr>
        </p:nvGraphicFramePr>
        <p:xfrm>
          <a:off x="1702741" y="1524000"/>
          <a:ext cx="7121407" cy="5078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13/1/17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9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7" r="33727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</p:spTree>
    <p:extLst>
      <p:ext uri="{BB962C8B-B14F-4D97-AF65-F5344CB8AC3E}">
        <p14:creationId xmlns:p14="http://schemas.microsoft.com/office/powerpoint/2010/main" val="375941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7F7B787-0638-6747-B96B-81EA04D599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7">
                                            <p:graphicEl>
                                              <a:dgm id="{77F7B787-0638-6747-B96B-81EA04D599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7">
                                            <p:graphicEl>
                                              <a:dgm id="{77F7B787-0638-6747-B96B-81EA04D599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7">
                                            <p:graphicEl>
                                              <a:dgm id="{77F7B787-0638-6747-B96B-81EA04D599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70BDC16-6290-7145-A470-8E3CB8CDC0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7">
                                            <p:graphicEl>
                                              <a:dgm id="{D70BDC16-6290-7145-A470-8E3CB8CDC0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7">
                                            <p:graphicEl>
                                              <a:dgm id="{D70BDC16-6290-7145-A470-8E3CB8CDC0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0"/>
                                        <p:tgtEl>
                                          <p:spTgt spid="7">
                                            <p:graphicEl>
                                              <a:dgm id="{D70BDC16-6290-7145-A470-8E3CB8CDC0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D21B1C9-95D0-6345-A71C-1630873F42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7">
                                            <p:graphicEl>
                                              <a:dgm id="{8D21B1C9-95D0-6345-A71C-1630873F42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7">
                                            <p:graphicEl>
                                              <a:dgm id="{8D21B1C9-95D0-6345-A71C-1630873F42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0"/>
                                        <p:tgtEl>
                                          <p:spTgt spid="7">
                                            <p:graphicEl>
                                              <a:dgm id="{8D21B1C9-95D0-6345-A71C-1630873F42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5F8E3D5-2B58-1A40-A8A4-5B8D42E798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7">
                                            <p:graphicEl>
                                              <a:dgm id="{85F8E3D5-2B58-1A40-A8A4-5B8D42E798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0" fill="hold"/>
                                        <p:tgtEl>
                                          <p:spTgt spid="7">
                                            <p:graphicEl>
                                              <a:dgm id="{85F8E3D5-2B58-1A40-A8A4-5B8D42E798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0"/>
                                        <p:tgtEl>
                                          <p:spTgt spid="7">
                                            <p:graphicEl>
                                              <a:dgm id="{85F8E3D5-2B58-1A40-A8A4-5B8D42E798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 rev="1"/>
        </p:bldSub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¿QUÉ DESARROLLAMOS MÁS?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13/1/17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2261" t="6865" r="2064" b="7541"/>
          <a:stretch/>
        </p:blipFill>
        <p:spPr>
          <a:xfrm>
            <a:off x="2033789" y="2070513"/>
            <a:ext cx="6239409" cy="3671710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4065960" y="5742223"/>
            <a:ext cx="246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rgbClr val="FF0000"/>
                </a:solidFill>
              </a:rPr>
              <a:t>Sobrevivencia</a:t>
            </a:r>
            <a:endParaRPr lang="es-ES" sz="2400" b="1" dirty="0">
              <a:solidFill>
                <a:srgbClr val="FF0000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579261" y="5636959"/>
            <a:ext cx="19969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rgbClr val="FF0000"/>
                </a:solidFill>
              </a:rPr>
              <a:t>Intelectual</a:t>
            </a:r>
            <a:endParaRPr lang="es-ES" sz="2400" b="1" dirty="0">
              <a:solidFill>
                <a:srgbClr val="FF0000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6732308" y="5176845"/>
            <a:ext cx="19969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rgbClr val="FF0000"/>
                </a:solidFill>
              </a:rPr>
              <a:t>Afectividad</a:t>
            </a:r>
            <a:endParaRPr lang="es-ES" sz="2400" b="1" dirty="0">
              <a:solidFill>
                <a:srgbClr val="FF0000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7490971" y="3051118"/>
            <a:ext cx="16530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FF0000"/>
                </a:solidFill>
              </a:rPr>
              <a:t>Valores</a:t>
            </a:r>
            <a:endParaRPr lang="es-ES" sz="2400" b="1" dirty="0">
              <a:solidFill>
                <a:srgbClr val="FF0000"/>
              </a:solidFill>
            </a:endParaRPr>
          </a:p>
        </p:txBody>
      </p:sp>
      <p:pic>
        <p:nvPicPr>
          <p:cNvPr id="13" name="Marcador de posición de imagen 13" descr="logogamboa.jpg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24" r="30024"/>
          <a:stretch>
            <a:fillRect/>
          </a:stretch>
        </p:blipFill>
        <p:spPr>
          <a:xfrm>
            <a:off x="-2928" y="1524000"/>
            <a:ext cx="1498706" cy="507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44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SOMOS HIJOS DE</a:t>
            </a:r>
            <a:r>
              <a:rPr lang="es-ES_tradnl" dirty="0" smtClean="0"/>
              <a:t>...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7404512"/>
              </p:ext>
            </p:extLst>
          </p:nvPr>
        </p:nvGraphicFramePr>
        <p:xfrm>
          <a:off x="1967931" y="1453448"/>
          <a:ext cx="673728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13/1/17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CuadroTexto 2"/>
          <p:cNvSpPr txBox="1"/>
          <p:nvPr/>
        </p:nvSpPr>
        <p:spPr>
          <a:xfrm>
            <a:off x="6711921" y="1710024"/>
            <a:ext cx="18698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 smtClean="0"/>
              <a:t>Hijo/a amado/a y elegido/a por Dios</a:t>
            </a:r>
            <a:endParaRPr lang="es-ES" sz="1400" b="1" dirty="0"/>
          </a:p>
        </p:txBody>
      </p:sp>
      <p:sp>
        <p:nvSpPr>
          <p:cNvPr id="9" name="CuadroTexto 8"/>
          <p:cNvSpPr txBox="1"/>
          <p:nvPr/>
        </p:nvSpPr>
        <p:spPr>
          <a:xfrm>
            <a:off x="7770305" y="3749724"/>
            <a:ext cx="13736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 smtClean="0"/>
              <a:t>Vida del papá y de la mamá</a:t>
            </a:r>
            <a:endParaRPr lang="es-ES" sz="1400" b="1" dirty="0"/>
          </a:p>
        </p:txBody>
      </p:sp>
      <p:sp>
        <p:nvSpPr>
          <p:cNvPr id="10" name="CuadroTexto 9"/>
          <p:cNvSpPr txBox="1"/>
          <p:nvPr/>
        </p:nvSpPr>
        <p:spPr>
          <a:xfrm>
            <a:off x="6835399" y="5928057"/>
            <a:ext cx="18698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 smtClean="0"/>
              <a:t>Contexto donde me sembraron</a:t>
            </a:r>
            <a:endParaRPr lang="es-ES" sz="1400" b="1" dirty="0"/>
          </a:p>
        </p:txBody>
      </p:sp>
      <p:sp>
        <p:nvSpPr>
          <p:cNvPr id="11" name="CuadroTexto 10"/>
          <p:cNvSpPr txBox="1"/>
          <p:nvPr/>
        </p:nvSpPr>
        <p:spPr>
          <a:xfrm>
            <a:off x="2075132" y="5928057"/>
            <a:ext cx="18698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b="1" dirty="0" smtClean="0"/>
              <a:t>Lo que aprendí en la familia y la sociedad</a:t>
            </a:r>
            <a:endParaRPr lang="es-ES" sz="1400" b="1" dirty="0"/>
          </a:p>
        </p:txBody>
      </p:sp>
      <p:sp>
        <p:nvSpPr>
          <p:cNvPr id="12" name="CuadroTexto 11"/>
          <p:cNvSpPr txBox="1"/>
          <p:nvPr/>
        </p:nvSpPr>
        <p:spPr>
          <a:xfrm>
            <a:off x="1563579" y="3749724"/>
            <a:ext cx="130287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b="1" dirty="0" smtClean="0"/>
              <a:t>Pasos dados por mí mismo/a</a:t>
            </a:r>
            <a:endParaRPr lang="es-ES" sz="1400" b="1" dirty="0"/>
          </a:p>
        </p:txBody>
      </p:sp>
      <p:sp>
        <p:nvSpPr>
          <p:cNvPr id="13" name="CuadroTexto 12"/>
          <p:cNvSpPr txBox="1"/>
          <p:nvPr/>
        </p:nvSpPr>
        <p:spPr>
          <a:xfrm>
            <a:off x="2101592" y="1710024"/>
            <a:ext cx="15851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b="1" dirty="0" smtClean="0"/>
              <a:t>Personas y hechos que me han marcado</a:t>
            </a:r>
            <a:endParaRPr lang="es-ES" sz="1400" b="1" dirty="0"/>
          </a:p>
        </p:txBody>
      </p:sp>
      <p:pic>
        <p:nvPicPr>
          <p:cNvPr id="14" name="Marcador de posición de imagen 13" descr="logogamboa.jpg"/>
          <p:cNvPicPr>
            <a:picLocks noGrp="1" noChangeAspect="1"/>
          </p:cNvPicPr>
          <p:nvPr>
            <p:ph type="pic" sz="quarter" idx="13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24" r="3002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984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ADBD129-EB8A-F446-B254-BA955BAE17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>
                                            <p:graphicEl>
                                              <a:dgm id="{4ADBD129-EB8A-F446-B254-BA955BAE17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>
                                            <p:graphicEl>
                                              <a:dgm id="{4ADBD129-EB8A-F446-B254-BA955BAE17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7">
                                            <p:graphicEl>
                                              <a:dgm id="{4ADBD129-EB8A-F446-B254-BA955BAE17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A575F87-2A27-E140-8DB9-76C58DC12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7">
                                            <p:graphicEl>
                                              <a:dgm id="{0A575F87-2A27-E140-8DB9-76C58DC12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7">
                                            <p:graphicEl>
                                              <a:dgm id="{0A575F87-2A27-E140-8DB9-76C58DC12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7">
                                            <p:graphicEl>
                                              <a:dgm id="{0A575F87-2A27-E140-8DB9-76C58DC120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F323DDC-BA73-F04D-BC84-E99B965043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7">
                                            <p:graphicEl>
                                              <a:dgm id="{CF323DDC-BA73-F04D-BC84-E99B965043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7">
                                            <p:graphicEl>
                                              <a:dgm id="{CF323DDC-BA73-F04D-BC84-E99B965043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3000"/>
                                        <p:tgtEl>
                                          <p:spTgt spid="7">
                                            <p:graphicEl>
                                              <a:dgm id="{CF323DDC-BA73-F04D-BC84-E99B965043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CE671E4-C682-2245-82D6-1C287266D3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7">
                                            <p:graphicEl>
                                              <a:dgm id="{6CE671E4-C682-2245-82D6-1C287266D3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7">
                                            <p:graphicEl>
                                              <a:dgm id="{6CE671E4-C682-2245-82D6-1C287266D3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3000"/>
                                        <p:tgtEl>
                                          <p:spTgt spid="7">
                                            <p:graphicEl>
                                              <a:dgm id="{6CE671E4-C682-2245-82D6-1C287266D3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E56FBA7-6E2B-E747-AC3B-61C9925D83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7">
                                            <p:graphicEl>
                                              <a:dgm id="{4E56FBA7-6E2B-E747-AC3B-61C9925D83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7">
                                            <p:graphicEl>
                                              <a:dgm id="{4E56FBA7-6E2B-E747-AC3B-61C9925D83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3000"/>
                                        <p:tgtEl>
                                          <p:spTgt spid="7">
                                            <p:graphicEl>
                                              <a:dgm id="{4E56FBA7-6E2B-E747-AC3B-61C9925D83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1340722-7545-0345-A2B7-E26E3446D9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7">
                                            <p:graphicEl>
                                              <a:dgm id="{B1340722-7545-0345-A2B7-E26E3446D9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7">
                                            <p:graphicEl>
                                              <a:dgm id="{B1340722-7545-0345-A2B7-E26E3446D9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3000"/>
                                        <p:tgtEl>
                                          <p:spTgt spid="7">
                                            <p:graphicEl>
                                              <a:dgm id="{B1340722-7545-0345-A2B7-E26E3446D9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AE73596-56C4-354D-890C-1EE17F3F25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3000" fill="hold"/>
                                        <p:tgtEl>
                                          <p:spTgt spid="7">
                                            <p:graphicEl>
                                              <a:dgm id="{3AE73596-56C4-354D-890C-1EE17F3F25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000" fill="hold"/>
                                        <p:tgtEl>
                                          <p:spTgt spid="7">
                                            <p:graphicEl>
                                              <a:dgm id="{3AE73596-56C4-354D-890C-1EE17F3F25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3000"/>
                                        <p:tgtEl>
                                          <p:spTgt spid="7">
                                            <p:graphicEl>
                                              <a:dgm id="{3AE73596-56C4-354D-890C-1EE17F3F25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1D4A354-D2DD-DC4A-A360-093521CBCF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3000" fill="hold"/>
                                        <p:tgtEl>
                                          <p:spTgt spid="7">
                                            <p:graphicEl>
                                              <a:dgm id="{81D4A354-D2DD-DC4A-A360-093521CBCF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000" fill="hold"/>
                                        <p:tgtEl>
                                          <p:spTgt spid="7">
                                            <p:graphicEl>
                                              <a:dgm id="{81D4A354-D2DD-DC4A-A360-093521CBCF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3000"/>
                                        <p:tgtEl>
                                          <p:spTgt spid="7">
                                            <p:graphicEl>
                                              <a:dgm id="{81D4A354-D2DD-DC4A-A360-093521CBCF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B413EDD-74CA-4F4E-9383-D9D5BF2073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3000" fill="hold"/>
                                        <p:tgtEl>
                                          <p:spTgt spid="7">
                                            <p:graphicEl>
                                              <a:dgm id="{AB413EDD-74CA-4F4E-9383-D9D5BF2073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000" fill="hold"/>
                                        <p:tgtEl>
                                          <p:spTgt spid="7">
                                            <p:graphicEl>
                                              <a:dgm id="{AB413EDD-74CA-4F4E-9383-D9D5BF2073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3000"/>
                                        <p:tgtEl>
                                          <p:spTgt spid="7">
                                            <p:graphicEl>
                                              <a:dgm id="{AB413EDD-74CA-4F4E-9383-D9D5BF2073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2B54A7B-457A-9C49-A5DC-5552FCC886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3000" fill="hold"/>
                                        <p:tgtEl>
                                          <p:spTgt spid="7">
                                            <p:graphicEl>
                                              <a:dgm id="{12B54A7B-457A-9C49-A5DC-5552FCC886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000" fill="hold"/>
                                        <p:tgtEl>
                                          <p:spTgt spid="7">
                                            <p:graphicEl>
                                              <a:dgm id="{12B54A7B-457A-9C49-A5DC-5552FCC886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3000"/>
                                        <p:tgtEl>
                                          <p:spTgt spid="7">
                                            <p:graphicEl>
                                              <a:dgm id="{12B54A7B-457A-9C49-A5DC-5552FCC886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8492F53-3CF1-3046-A447-80E9DD3002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3000" fill="hold"/>
                                        <p:tgtEl>
                                          <p:spTgt spid="7">
                                            <p:graphicEl>
                                              <a:dgm id="{A8492F53-3CF1-3046-A447-80E9DD3002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000" fill="hold"/>
                                        <p:tgtEl>
                                          <p:spTgt spid="7">
                                            <p:graphicEl>
                                              <a:dgm id="{A8492F53-3CF1-3046-A447-80E9DD3002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3000"/>
                                        <p:tgtEl>
                                          <p:spTgt spid="7">
                                            <p:graphicEl>
                                              <a:dgm id="{A8492F53-3CF1-3046-A447-80E9DD3002E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AFFEDE2-654E-DA4F-9DC5-49B2C50019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3000" fill="hold"/>
                                        <p:tgtEl>
                                          <p:spTgt spid="7">
                                            <p:graphicEl>
                                              <a:dgm id="{8AFFEDE2-654E-DA4F-9DC5-49B2C50019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3000" fill="hold"/>
                                        <p:tgtEl>
                                          <p:spTgt spid="7">
                                            <p:graphicEl>
                                              <a:dgm id="{8AFFEDE2-654E-DA4F-9DC5-49B2C50019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3000"/>
                                        <p:tgtEl>
                                          <p:spTgt spid="7">
                                            <p:graphicEl>
                                              <a:dgm id="{8AFFEDE2-654E-DA4F-9DC5-49B2C50019C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  <p:bldP spid="9" grpId="0"/>
      <p:bldP spid="10" grpId="0"/>
      <p:bldP spid="11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8881" y="1614822"/>
            <a:ext cx="7126373" cy="507484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dialogar</a:t>
            </a:r>
            <a:endParaRPr lang="es-ES" dirty="0"/>
          </a:p>
        </p:txBody>
      </p:sp>
      <p:pic>
        <p:nvPicPr>
          <p:cNvPr id="8" name="Marcador de posición de imagen 13" descr="logogamboa.jpg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24" r="30024"/>
          <a:stretch>
            <a:fillRect/>
          </a:stretch>
        </p:blipFill>
        <p:spPr>
          <a:xfrm>
            <a:off x="-2928" y="1524000"/>
            <a:ext cx="1498706" cy="507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135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02741" y="131607"/>
            <a:ext cx="7441259" cy="843503"/>
          </a:xfrm>
        </p:spPr>
        <p:txBody>
          <a:bodyPr/>
          <a:lstStyle/>
          <a:p>
            <a:r>
              <a:rPr lang="es-ES" dirty="0" smtClean="0"/>
              <a:t>SOMOS CERCANOS o lejanos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0221778"/>
              </p:ext>
            </p:extLst>
          </p:nvPr>
        </p:nvGraphicFramePr>
        <p:xfrm>
          <a:off x="1570441" y="1211127"/>
          <a:ext cx="7121407" cy="5514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13/1/17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CuadroTexto 7"/>
          <p:cNvSpPr txBox="1"/>
          <p:nvPr/>
        </p:nvSpPr>
        <p:spPr>
          <a:xfrm>
            <a:off x="4546638" y="6356642"/>
            <a:ext cx="939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/>
              <a:t>sordos</a:t>
            </a:r>
            <a:endParaRPr lang="es-ES" sz="1600" dirty="0"/>
          </a:p>
        </p:txBody>
      </p:sp>
      <p:sp>
        <p:nvSpPr>
          <p:cNvPr id="9" name="CuadroTexto 8"/>
          <p:cNvSpPr txBox="1"/>
          <p:nvPr/>
        </p:nvSpPr>
        <p:spPr>
          <a:xfrm>
            <a:off x="5907360" y="5856424"/>
            <a:ext cx="939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/>
              <a:t>mudos</a:t>
            </a:r>
            <a:endParaRPr lang="es-ES" sz="16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6577670" y="5177349"/>
            <a:ext cx="12455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/>
              <a:t>enemigos</a:t>
            </a:r>
            <a:endParaRPr lang="es-ES" sz="1600" dirty="0"/>
          </a:p>
        </p:txBody>
      </p:sp>
      <p:sp>
        <p:nvSpPr>
          <p:cNvPr id="11" name="CuadroTexto 10"/>
          <p:cNvSpPr txBox="1"/>
          <p:nvPr/>
        </p:nvSpPr>
        <p:spPr>
          <a:xfrm>
            <a:off x="7009844" y="4428221"/>
            <a:ext cx="10867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/>
              <a:t>distantes</a:t>
            </a:r>
            <a:endParaRPr lang="es-ES" sz="1600" dirty="0"/>
          </a:p>
        </p:txBody>
      </p:sp>
      <p:sp>
        <p:nvSpPr>
          <p:cNvPr id="12" name="CuadroTexto 11"/>
          <p:cNvSpPr txBox="1"/>
          <p:nvPr/>
        </p:nvSpPr>
        <p:spPr>
          <a:xfrm>
            <a:off x="7318284" y="3642815"/>
            <a:ext cx="939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/>
              <a:t>inútiles</a:t>
            </a:r>
            <a:endParaRPr lang="es-ES" sz="1600" dirty="0"/>
          </a:p>
        </p:txBody>
      </p:sp>
      <p:sp>
        <p:nvSpPr>
          <p:cNvPr id="13" name="CuadroTexto 12"/>
          <p:cNvSpPr txBox="1"/>
          <p:nvPr/>
        </p:nvSpPr>
        <p:spPr>
          <a:xfrm>
            <a:off x="7486117" y="2840271"/>
            <a:ext cx="10867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/>
              <a:t>chantaje</a:t>
            </a:r>
            <a:endParaRPr lang="es-ES" sz="1600" dirty="0"/>
          </a:p>
        </p:txBody>
      </p:sp>
      <p:sp>
        <p:nvSpPr>
          <p:cNvPr id="14" name="CuadroTexto 13"/>
          <p:cNvSpPr txBox="1"/>
          <p:nvPr/>
        </p:nvSpPr>
        <p:spPr>
          <a:xfrm>
            <a:off x="7580674" y="2081823"/>
            <a:ext cx="13626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/>
              <a:t>interesados</a:t>
            </a:r>
            <a:endParaRPr lang="es-ES" sz="1600" dirty="0"/>
          </a:p>
        </p:txBody>
      </p:sp>
      <p:pic>
        <p:nvPicPr>
          <p:cNvPr id="16" name="Marcador de posición de imagen 13" descr="logogamboa.jpg"/>
          <p:cNvPicPr>
            <a:picLocks noGrp="1" noChangeAspect="1"/>
          </p:cNvPicPr>
          <p:nvPr>
            <p:ph type="pic" sz="quarter" idx="13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24" r="30024"/>
          <a:stretch>
            <a:fillRect/>
          </a:stretch>
        </p:blipFill>
        <p:spPr>
          <a:xfrm>
            <a:off x="-2928" y="1524000"/>
            <a:ext cx="1498706" cy="507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087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MALA COMUNICACI</a:t>
            </a:r>
            <a:r>
              <a:rPr lang="es-ES" dirty="0" smtClean="0"/>
              <a:t>ÓN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2532571"/>
              </p:ext>
            </p:extLst>
          </p:nvPr>
        </p:nvGraphicFramePr>
        <p:xfrm>
          <a:off x="1831578" y="1524000"/>
          <a:ext cx="6874145" cy="5078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13/1/17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8" name="Marcador de posición de imagen 13" descr="logogamboa.jpg"/>
          <p:cNvPicPr>
            <a:picLocks noGrp="1" noChangeAspect="1"/>
          </p:cNvPicPr>
          <p:nvPr>
            <p:ph type="pic" sz="quarter" idx="13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24" r="30024"/>
          <a:stretch>
            <a:fillRect/>
          </a:stretch>
        </p:blipFill>
        <p:spPr>
          <a:xfrm>
            <a:off x="-2928" y="1524000"/>
            <a:ext cx="1498706" cy="507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24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MALA COMUNICACIÓN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1374900"/>
              </p:ext>
            </p:extLst>
          </p:nvPr>
        </p:nvGraphicFramePr>
        <p:xfrm>
          <a:off x="1241096" y="1087659"/>
          <a:ext cx="8153454" cy="60266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13/1/17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9" name="Marcador de posición de imagen 13" descr="logogamboa.jpg"/>
          <p:cNvPicPr>
            <a:picLocks noGrp="1" noChangeAspect="1"/>
          </p:cNvPicPr>
          <p:nvPr>
            <p:ph type="pic" sz="quarter" idx="13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24" r="30024"/>
          <a:stretch>
            <a:fillRect/>
          </a:stretch>
        </p:blipFill>
        <p:spPr>
          <a:xfrm>
            <a:off x="-2928" y="1524000"/>
            <a:ext cx="1498706" cy="507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569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53EF95C-7312-FE4A-B5DC-B2366E34AA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>
                                            <p:graphicEl>
                                              <a:dgm id="{553EF95C-7312-FE4A-B5DC-B2366E34AA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>
                                            <p:graphicEl>
                                              <a:dgm id="{553EF95C-7312-FE4A-B5DC-B2366E34AA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7">
                                            <p:graphicEl>
                                              <a:dgm id="{553EF95C-7312-FE4A-B5DC-B2366E34AA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011B692-73F2-8B41-9D9C-CA2E30A4B8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7">
                                            <p:graphicEl>
                                              <a:dgm id="{E011B692-73F2-8B41-9D9C-CA2E30A4B8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7">
                                            <p:graphicEl>
                                              <a:dgm id="{E011B692-73F2-8B41-9D9C-CA2E30A4B8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7">
                                            <p:graphicEl>
                                              <a:dgm id="{E011B692-73F2-8B41-9D9C-CA2E30A4B8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DEC118A-5C90-F640-9019-A3C45A6024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7">
                                            <p:graphicEl>
                                              <a:dgm id="{4DEC118A-5C90-F640-9019-A3C45A6024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7">
                                            <p:graphicEl>
                                              <a:dgm id="{4DEC118A-5C90-F640-9019-A3C45A6024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7">
                                            <p:graphicEl>
                                              <a:dgm id="{4DEC118A-5C90-F640-9019-A3C45A6024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A52F1C5-7DEC-8540-85FB-FA890E85A6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7">
                                            <p:graphicEl>
                                              <a:dgm id="{1A52F1C5-7DEC-8540-85FB-FA890E85A6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7">
                                            <p:graphicEl>
                                              <a:dgm id="{1A52F1C5-7DEC-8540-85FB-FA890E85A6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7">
                                            <p:graphicEl>
                                              <a:dgm id="{1A52F1C5-7DEC-8540-85FB-FA890E85A6F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87568AE-66FA-4345-B325-5BAD41192F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7">
                                            <p:graphicEl>
                                              <a:dgm id="{787568AE-66FA-4345-B325-5BAD41192F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7">
                                            <p:graphicEl>
                                              <a:dgm id="{787568AE-66FA-4345-B325-5BAD41192F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7">
                                            <p:graphicEl>
                                              <a:dgm id="{787568AE-66FA-4345-B325-5BAD41192F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EAE6E26-C11D-B44A-8595-53E416F450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7">
                                            <p:graphicEl>
                                              <a:dgm id="{1EAE6E26-C11D-B44A-8595-53E416F450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7">
                                            <p:graphicEl>
                                              <a:dgm id="{1EAE6E26-C11D-B44A-8595-53E416F450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3000"/>
                                        <p:tgtEl>
                                          <p:spTgt spid="7">
                                            <p:graphicEl>
                                              <a:dgm id="{1EAE6E26-C11D-B44A-8595-53E416F450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226C67E-6379-8C4E-B984-8FA695001A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7">
                                            <p:graphicEl>
                                              <a:dgm id="{D226C67E-6379-8C4E-B984-8FA695001A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7">
                                            <p:graphicEl>
                                              <a:dgm id="{D226C67E-6379-8C4E-B984-8FA695001A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3000"/>
                                        <p:tgtEl>
                                          <p:spTgt spid="7">
                                            <p:graphicEl>
                                              <a:dgm id="{D226C67E-6379-8C4E-B984-8FA695001A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02741" y="131607"/>
            <a:ext cx="7441259" cy="843503"/>
          </a:xfrm>
        </p:spPr>
        <p:txBody>
          <a:bodyPr/>
          <a:lstStyle/>
          <a:p>
            <a:r>
              <a:rPr lang="es-ES" dirty="0" smtClean="0"/>
              <a:t>ELEMENTOS DE COMUNICACI</a:t>
            </a:r>
            <a:r>
              <a:rPr lang="es-ES" dirty="0" smtClean="0"/>
              <a:t>ÓN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13/1/17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t="9906"/>
          <a:stretch/>
        </p:blipFill>
        <p:spPr>
          <a:xfrm>
            <a:off x="1601263" y="2199345"/>
            <a:ext cx="7439653" cy="4346276"/>
          </a:xfrm>
          <a:prstGeom prst="rect">
            <a:avLst/>
          </a:prstGeom>
        </p:spPr>
      </p:pic>
      <p:pic>
        <p:nvPicPr>
          <p:cNvPr id="8" name="Marcador de posición de imagen 13" descr="logogamboa.jpg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24" r="30024"/>
          <a:stretch>
            <a:fillRect/>
          </a:stretch>
        </p:blipFill>
        <p:spPr>
          <a:xfrm>
            <a:off x="-2928" y="1524000"/>
            <a:ext cx="1498706" cy="507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723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QU</a:t>
            </a:r>
            <a:r>
              <a:rPr lang="es-ES" dirty="0" smtClean="0"/>
              <a:t>É COMUNICAMOS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13/1/17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9190022"/>
              </p:ext>
            </p:extLst>
          </p:nvPr>
        </p:nvGraphicFramePr>
        <p:xfrm>
          <a:off x="1702741" y="1204148"/>
          <a:ext cx="7121407" cy="5398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CuadroTexto 7"/>
          <p:cNvSpPr txBox="1"/>
          <p:nvPr/>
        </p:nvSpPr>
        <p:spPr>
          <a:xfrm>
            <a:off x="6528740" y="1749778"/>
            <a:ext cx="228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/>
              <a:t>Me he sentido amado/a y expreso mi amor</a:t>
            </a:r>
            <a:endParaRPr lang="es-ES" sz="1600" dirty="0"/>
          </a:p>
        </p:txBody>
      </p:sp>
      <p:sp>
        <p:nvSpPr>
          <p:cNvPr id="9" name="CuadroTexto 8"/>
          <p:cNvSpPr txBox="1"/>
          <p:nvPr/>
        </p:nvSpPr>
        <p:spPr>
          <a:xfrm>
            <a:off x="1495778" y="4120444"/>
            <a:ext cx="19191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dirty="0" smtClean="0"/>
              <a:t>Me he sentido seguro/a y he visto la fidelidad</a:t>
            </a:r>
            <a:endParaRPr lang="es-ES" sz="16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2662297" y="5914248"/>
            <a:ext cx="29445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dirty="0" smtClean="0"/>
              <a:t>Expreso con los sentidos, sentimientos, palabra y gestos lo que soy</a:t>
            </a:r>
            <a:endParaRPr lang="es-ES" sz="1600" dirty="0"/>
          </a:p>
        </p:txBody>
      </p:sp>
      <p:pic>
        <p:nvPicPr>
          <p:cNvPr id="11" name="Marcador de posición de imagen 13" descr="logogamboa.jpg"/>
          <p:cNvPicPr>
            <a:picLocks noGrp="1" noChangeAspect="1"/>
          </p:cNvPicPr>
          <p:nvPr>
            <p:ph type="pic" sz="quarter" idx="13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24" r="30024"/>
          <a:stretch>
            <a:fillRect/>
          </a:stretch>
        </p:blipFill>
        <p:spPr>
          <a:xfrm>
            <a:off x="-2928" y="1524000"/>
            <a:ext cx="1498706" cy="507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92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029D57E-B23A-264A-A71C-285F31A6B1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>
                                            <p:graphicEl>
                                              <a:dgm id="{0029D57E-B23A-264A-A71C-285F31A6B1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>
                                            <p:graphicEl>
                                              <a:dgm id="{0029D57E-B23A-264A-A71C-285F31A6B1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7">
                                            <p:graphicEl>
                                              <a:dgm id="{0029D57E-B23A-264A-A71C-285F31A6B1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2C80503-D58C-494F-9AB7-401470B5D3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7">
                                            <p:graphicEl>
                                              <a:dgm id="{02C80503-D58C-494F-9AB7-401470B5D3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7">
                                            <p:graphicEl>
                                              <a:dgm id="{02C80503-D58C-494F-9AB7-401470B5D3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7">
                                            <p:graphicEl>
                                              <a:dgm id="{02C80503-D58C-494F-9AB7-401470B5D3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2A8DE09-A0EF-F24F-A32E-A95C853052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7">
                                            <p:graphicEl>
                                              <a:dgm id="{22A8DE09-A0EF-F24F-A32E-A95C853052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7">
                                            <p:graphicEl>
                                              <a:dgm id="{22A8DE09-A0EF-F24F-A32E-A95C853052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7">
                                            <p:graphicEl>
                                              <a:dgm id="{22A8DE09-A0EF-F24F-A32E-A95C853052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3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ABAF68-BA36-2A41-BDF0-9719ABA5BA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3000" fill="hold"/>
                                        <p:tgtEl>
                                          <p:spTgt spid="7">
                                            <p:graphicEl>
                                              <a:dgm id="{C0ABAF68-BA36-2A41-BDF0-9719ABA5BA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7">
                                            <p:graphicEl>
                                              <a:dgm id="{C0ABAF68-BA36-2A41-BDF0-9719ABA5BA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3000"/>
                                        <p:tgtEl>
                                          <p:spTgt spid="7">
                                            <p:graphicEl>
                                              <a:dgm id="{C0ABAF68-BA36-2A41-BDF0-9719ABA5BA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E549E1E-5899-9C45-9488-4D8E38D91F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7">
                                            <p:graphicEl>
                                              <a:dgm id="{5E549E1E-5899-9C45-9488-4D8E38D91F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7">
                                            <p:graphicEl>
                                              <a:dgm id="{5E549E1E-5899-9C45-9488-4D8E38D91F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3000"/>
                                        <p:tgtEl>
                                          <p:spTgt spid="7">
                                            <p:graphicEl>
                                              <a:dgm id="{5E549E1E-5899-9C45-9488-4D8E38D91F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3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3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FBCD3BD-B0A7-304F-A71B-3B5ABF3FE6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7">
                                            <p:graphicEl>
                                              <a:dgm id="{2FBCD3BD-B0A7-304F-A71B-3B5ABF3FE6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0" fill="hold"/>
                                        <p:tgtEl>
                                          <p:spTgt spid="7">
                                            <p:graphicEl>
                                              <a:dgm id="{2FBCD3BD-B0A7-304F-A71B-3B5ABF3FE6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3000"/>
                                        <p:tgtEl>
                                          <p:spTgt spid="7">
                                            <p:graphicEl>
                                              <a:dgm id="{2FBCD3BD-B0A7-304F-A71B-3B5ABF3FE6C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 rev="1"/>
        </p:bldSub>
      </p:bldGraphic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QU</a:t>
            </a:r>
            <a:r>
              <a:rPr lang="es-ES" dirty="0" smtClean="0"/>
              <a:t>É COMUNICAMOS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8761718"/>
              </p:ext>
            </p:extLst>
          </p:nvPr>
        </p:nvGraphicFramePr>
        <p:xfrm>
          <a:off x="1702741" y="1524000"/>
          <a:ext cx="7121407" cy="5078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13/1/17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8" name="Marcador de posición de imagen 13" descr="logogamboa.jpg"/>
          <p:cNvPicPr>
            <a:picLocks noGrp="1" noChangeAspect="1"/>
          </p:cNvPicPr>
          <p:nvPr>
            <p:ph type="pic" sz="quarter" idx="13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24" r="30024"/>
          <a:stretch>
            <a:fillRect/>
          </a:stretch>
        </p:blipFill>
        <p:spPr>
          <a:xfrm>
            <a:off x="-2928" y="1524000"/>
            <a:ext cx="1498706" cy="507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637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theme/theme1.xml><?xml version="1.0" encoding="utf-8"?>
<a:theme xmlns:a="http://schemas.openxmlformats.org/drawingml/2006/main" name="Plaza">
  <a:themeElements>
    <a:clrScheme name="Plaza">
      <a:dk1>
        <a:sysClr val="windowText" lastClr="000000"/>
      </a:dk1>
      <a:lt1>
        <a:sysClr val="window" lastClr="FFFFFF"/>
      </a:lt1>
      <a:dk2>
        <a:srgbClr val="333333"/>
      </a:dk2>
      <a:lt2>
        <a:srgbClr val="CCCCCC"/>
      </a:lt2>
      <a:accent1>
        <a:srgbClr val="990000"/>
      </a:accent1>
      <a:accent2>
        <a:srgbClr val="580101"/>
      </a:accent2>
      <a:accent3>
        <a:srgbClr val="E94A00"/>
      </a:accent3>
      <a:accent4>
        <a:srgbClr val="EB8F00"/>
      </a:accent4>
      <a:accent5>
        <a:srgbClr val="A4A4A4"/>
      </a:accent5>
      <a:accent6>
        <a:srgbClr val="666666"/>
      </a:accent6>
      <a:hlink>
        <a:srgbClr val="D01010"/>
      </a:hlink>
      <a:folHlink>
        <a:srgbClr val="E6682E"/>
      </a:folHlink>
    </a:clrScheme>
    <a:fontScheme name="Plaza">
      <a:majorFont>
        <a:latin typeface="Century Gothic"/>
        <a:ea typeface=""/>
        <a:cs typeface=""/>
        <a:font script="Jpan" typeface="メイリオ"/>
      </a:majorFont>
      <a:minorFont>
        <a:latin typeface="Century Gothic"/>
        <a:ea typeface=""/>
        <a:cs typeface=""/>
        <a:font script="Jpan" typeface="メイリオ"/>
      </a:minorFont>
    </a:fontScheme>
    <a:fmtScheme name="Plaza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0000"/>
                <a:satMod val="120000"/>
              </a:schemeClr>
            </a:gs>
            <a:gs pos="35000">
              <a:schemeClr val="phClr">
                <a:shade val="100000"/>
                <a:satMod val="150000"/>
              </a:schemeClr>
            </a:gs>
            <a:gs pos="70000">
              <a:schemeClr val="phClr">
                <a:tint val="100000"/>
                <a:shade val="100000"/>
                <a:satMod val="200000"/>
                <a:greenMod val="100000"/>
              </a:schemeClr>
            </a:gs>
            <a:gs pos="100000">
              <a:schemeClr val="phClr"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190500" dist="63500" dir="5400000">
              <a:srgbClr val="FFFFFF">
                <a:alpha val="65000"/>
              </a:srgbClr>
            </a:innerShdw>
          </a:effectLst>
          <a:scene3d>
            <a:camera prst="orthographicFront">
              <a:rot lat="0" lon="0" rev="0"/>
            </a:camera>
            <a:lightRig rig="twoPt" dir="r">
              <a:rot lat="0" lon="0" rev="6000000"/>
            </a:lightRig>
          </a:scene3d>
          <a:sp3d prstMaterial="matte">
            <a:bevelT w="0" h="0" prst="relaxedInset"/>
          </a:sp3d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88900" dist="38100" dir="6600000" sx="101000" sy="101000" rotWithShape="0">
              <a:srgbClr val="000000">
                <a:alpha val="50000"/>
              </a:srgbClr>
            </a:outerShdw>
          </a:effectLst>
          <a:scene3d>
            <a:camera prst="perspectiveFront" fov="3000000"/>
            <a:lightRig rig="morning" dir="tl">
              <a:rot lat="0" lon="0" rev="1800000"/>
            </a:lightRig>
          </a:scene3d>
          <a:sp3d contourW="38100" prstMaterial="softEdge">
            <a:bevelT w="25400" h="38100"/>
            <a:contourClr>
              <a:schemeClr val="phClr">
                <a:tint val="6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Plaza.thmx</Template>
  <TotalTime>42480</TotalTime>
  <Words>377</Words>
  <Application>Microsoft Macintosh PowerPoint</Application>
  <PresentationFormat>Presentación en pantalla (4:3)</PresentationFormat>
  <Paragraphs>159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19" baseType="lpstr">
      <vt:lpstr>Plaza</vt:lpstr>
      <vt:lpstr>Presentación de PowerPoint</vt:lpstr>
      <vt:lpstr>SOMOS HIJOS DE...</vt:lpstr>
      <vt:lpstr>dialogar</vt:lpstr>
      <vt:lpstr>SOMOS CERCANOS o lejanos</vt:lpstr>
      <vt:lpstr>MALA COMUNICACIÓN</vt:lpstr>
      <vt:lpstr>MALA COMUNICACIÓN</vt:lpstr>
      <vt:lpstr>ELEMENTOS DE COMUNICACIÓN</vt:lpstr>
      <vt:lpstr>QUÉ COMUNICAMOS</vt:lpstr>
      <vt:lpstr>QUÉ COMUNICAMOS</vt:lpstr>
      <vt:lpstr>QUÉ LENGUAJE EMPLEAMOS</vt:lpstr>
      <vt:lpstr>COMUNICAMOS</vt:lpstr>
      <vt:lpstr>FAMILIA NUCLEAR</vt:lpstr>
      <vt:lpstr>RELACIONES </vt:lpstr>
      <vt:lpstr>LO QUE NOS MARCA</vt:lpstr>
      <vt:lpstr>Círculo vicioso</vt:lpstr>
      <vt:lpstr>Todos hablamos</vt:lpstr>
      <vt:lpstr>MODOS DE COMUNICARNOS</vt:lpstr>
      <vt:lpstr>¿QUÉ DESARROLLAMOS MÁS?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Jesus Garcia</dc:creator>
  <cp:keywords/>
  <dc:description/>
  <cp:lastModifiedBy>Jesus Garcia</cp:lastModifiedBy>
  <cp:revision>2578</cp:revision>
  <cp:lastPrinted>2015-07-12T21:51:15Z</cp:lastPrinted>
  <dcterms:created xsi:type="dcterms:W3CDTF">2015-01-04T15:23:52Z</dcterms:created>
  <dcterms:modified xsi:type="dcterms:W3CDTF">2017-01-13T17:36:37Z</dcterms:modified>
  <cp:category/>
</cp:coreProperties>
</file>