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1816" r:id="rId2"/>
    <p:sldId id="1886" r:id="rId3"/>
    <p:sldId id="1892" r:id="rId4"/>
    <p:sldId id="1861" r:id="rId5"/>
    <p:sldId id="1889" r:id="rId6"/>
    <p:sldId id="1860" r:id="rId7"/>
    <p:sldId id="1888" r:id="rId8"/>
    <p:sldId id="1862" r:id="rId9"/>
    <p:sldId id="1887" r:id="rId10"/>
    <p:sldId id="1885" r:id="rId11"/>
    <p:sldId id="1884" r:id="rId12"/>
    <p:sldId id="1876" r:id="rId13"/>
    <p:sldId id="1877" r:id="rId14"/>
    <p:sldId id="1879" r:id="rId15"/>
    <p:sldId id="1890" r:id="rId16"/>
    <p:sldId id="1866" r:id="rId17"/>
    <p:sldId id="1882" r:id="rId18"/>
    <p:sldId id="1893" r:id="rId19"/>
    <p:sldId id="189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EF"/>
    <a:srgbClr val="7AFE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89" d="100"/>
          <a:sy n="89" d="100"/>
        </p:scale>
        <p:origin x="-104" y="-192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image" Target="../media/image14.jpg"/><Relationship Id="rId2" Type="http://schemas.openxmlformats.org/officeDocument/2006/relationships/image" Target="../media/image15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g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g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image" Target="../media/image14.jpg"/><Relationship Id="rId2" Type="http://schemas.openxmlformats.org/officeDocument/2006/relationships/image" Target="../media/image15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g"/><Relationship Id="rId2" Type="http://schemas.openxmlformats.org/officeDocument/2006/relationships/image" Target="../media/image23.jpg"/><Relationship Id="rId3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78616A-3195-624A-951B-20C878E14E83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5C95BC02-89A6-654D-A1DF-B3C7092D4C8A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DIOS</a:t>
          </a:r>
          <a:endParaRPr lang="es-ES" b="1" dirty="0"/>
        </a:p>
      </dgm:t>
    </dgm:pt>
    <dgm:pt modelId="{8E7BEA2F-AB9C-0441-8902-BA067D57825C}" type="parTrans" cxnId="{2D9A111A-3BD6-9B4B-A387-0ADBBDEBEF94}">
      <dgm:prSet/>
      <dgm:spPr/>
      <dgm:t>
        <a:bodyPr/>
        <a:lstStyle/>
        <a:p>
          <a:endParaRPr lang="es-ES"/>
        </a:p>
      </dgm:t>
    </dgm:pt>
    <dgm:pt modelId="{CF8C00CC-0BA3-7044-BF78-5F180C08A928}" type="sibTrans" cxnId="{2D9A111A-3BD6-9B4B-A387-0ADBBDEBEF94}">
      <dgm:prSet/>
      <dgm:spPr/>
      <dgm:t>
        <a:bodyPr/>
        <a:lstStyle/>
        <a:p>
          <a:endParaRPr lang="es-ES"/>
        </a:p>
      </dgm:t>
    </dgm:pt>
    <dgm:pt modelId="{8A8B6D6E-D84A-FF42-8663-2193B46EB264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PADRES</a:t>
          </a:r>
          <a:endParaRPr lang="es-ES" b="1" dirty="0"/>
        </a:p>
      </dgm:t>
    </dgm:pt>
    <dgm:pt modelId="{1BEA447D-9EFC-7848-8BF6-D8A3236A41ED}" type="parTrans" cxnId="{AE0C4964-9858-1D44-885F-5804E24016B3}">
      <dgm:prSet/>
      <dgm:spPr/>
      <dgm:t>
        <a:bodyPr/>
        <a:lstStyle/>
        <a:p>
          <a:endParaRPr lang="es-ES"/>
        </a:p>
      </dgm:t>
    </dgm:pt>
    <dgm:pt modelId="{6EE9F9CD-2BF5-124B-9C7A-E92909F2E2A7}" type="sibTrans" cxnId="{AE0C4964-9858-1D44-885F-5804E24016B3}">
      <dgm:prSet/>
      <dgm:spPr/>
      <dgm:t>
        <a:bodyPr/>
        <a:lstStyle/>
        <a:p>
          <a:endParaRPr lang="es-ES"/>
        </a:p>
      </dgm:t>
    </dgm:pt>
    <dgm:pt modelId="{2F9658C3-2C4C-C742-8C89-414EF4D84D78}">
      <dgm:prSet phldrT="[Texto]"/>
      <dgm:spPr>
        <a:solidFill>
          <a:srgbClr val="620000"/>
        </a:solidFill>
      </dgm:spPr>
      <dgm:t>
        <a:bodyPr/>
        <a:lstStyle/>
        <a:p>
          <a:r>
            <a:rPr lang="es-ES" b="1" dirty="0" smtClean="0"/>
            <a:t>CULTURA</a:t>
          </a:r>
          <a:endParaRPr lang="es-ES" b="1" dirty="0"/>
        </a:p>
      </dgm:t>
    </dgm:pt>
    <dgm:pt modelId="{83C45312-E6E4-B84E-A13E-B9162B1550CE}" type="parTrans" cxnId="{1201DE5E-EF20-1144-BF94-2CA1BC616B5B}">
      <dgm:prSet/>
      <dgm:spPr/>
      <dgm:t>
        <a:bodyPr/>
        <a:lstStyle/>
        <a:p>
          <a:endParaRPr lang="es-ES"/>
        </a:p>
      </dgm:t>
    </dgm:pt>
    <dgm:pt modelId="{84F3C1FD-19F1-5840-8806-4BF501E70EF0}" type="sibTrans" cxnId="{1201DE5E-EF20-1144-BF94-2CA1BC616B5B}">
      <dgm:prSet/>
      <dgm:spPr/>
      <dgm:t>
        <a:bodyPr/>
        <a:lstStyle/>
        <a:p>
          <a:endParaRPr lang="es-ES"/>
        </a:p>
      </dgm:t>
    </dgm:pt>
    <dgm:pt modelId="{4D641E76-1562-6E4A-9374-8A5EC1967D92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EDUCACIÓN</a:t>
          </a:r>
          <a:endParaRPr lang="es-ES" b="1" dirty="0"/>
        </a:p>
      </dgm:t>
    </dgm:pt>
    <dgm:pt modelId="{8A1EC31C-A58B-4842-B288-A1E81436CC35}" type="parTrans" cxnId="{98A97A9F-F19C-EA4A-96A3-CD8E46D93355}">
      <dgm:prSet/>
      <dgm:spPr/>
      <dgm:t>
        <a:bodyPr/>
        <a:lstStyle/>
        <a:p>
          <a:endParaRPr lang="es-ES"/>
        </a:p>
      </dgm:t>
    </dgm:pt>
    <dgm:pt modelId="{76D3C393-3F88-4147-8411-E78AB05B909A}" type="sibTrans" cxnId="{98A97A9F-F19C-EA4A-96A3-CD8E46D93355}">
      <dgm:prSet/>
      <dgm:spPr/>
      <dgm:t>
        <a:bodyPr/>
        <a:lstStyle/>
        <a:p>
          <a:endParaRPr lang="es-ES"/>
        </a:p>
      </dgm:t>
    </dgm:pt>
    <dgm:pt modelId="{BD82FBC0-C1EF-7447-87A7-D985DCB6B65B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DECISIONES</a:t>
          </a:r>
          <a:endParaRPr lang="es-ES" b="1" dirty="0"/>
        </a:p>
      </dgm:t>
    </dgm:pt>
    <dgm:pt modelId="{EA69CCCE-720A-244D-89E9-DE606BC20EB3}" type="parTrans" cxnId="{B32BA843-E3F6-364E-90FB-7921B3B64477}">
      <dgm:prSet/>
      <dgm:spPr/>
      <dgm:t>
        <a:bodyPr/>
        <a:lstStyle/>
        <a:p>
          <a:endParaRPr lang="es-ES"/>
        </a:p>
      </dgm:t>
    </dgm:pt>
    <dgm:pt modelId="{E6172AEE-6472-9A48-9B05-27397043DE67}" type="sibTrans" cxnId="{B32BA843-E3F6-364E-90FB-7921B3B64477}">
      <dgm:prSet/>
      <dgm:spPr/>
      <dgm:t>
        <a:bodyPr/>
        <a:lstStyle/>
        <a:p>
          <a:endParaRPr lang="es-ES"/>
        </a:p>
      </dgm:t>
    </dgm:pt>
    <dgm:pt modelId="{AEE9225A-B8C0-694E-829E-D49516881565}">
      <dgm:prSet phldrT="[Texto]"/>
      <dgm:spPr/>
      <dgm:t>
        <a:bodyPr/>
        <a:lstStyle/>
        <a:p>
          <a:r>
            <a:rPr lang="es-ES" b="1" dirty="0" smtClean="0"/>
            <a:t>EXPERIENCIAS</a:t>
          </a:r>
          <a:endParaRPr lang="es-ES" b="1" dirty="0"/>
        </a:p>
      </dgm:t>
    </dgm:pt>
    <dgm:pt modelId="{334F35DE-75A1-A941-B447-A1A35F090FC4}" type="parTrans" cxnId="{0A3C6421-00A9-3B48-8915-56D61DF55EA4}">
      <dgm:prSet/>
      <dgm:spPr/>
      <dgm:t>
        <a:bodyPr/>
        <a:lstStyle/>
        <a:p>
          <a:endParaRPr lang="es-ES"/>
        </a:p>
      </dgm:t>
    </dgm:pt>
    <dgm:pt modelId="{250E942F-0DF0-3846-BE83-60641ADA939E}" type="sibTrans" cxnId="{0A3C6421-00A9-3B48-8915-56D61DF55EA4}">
      <dgm:prSet/>
      <dgm:spPr/>
      <dgm:t>
        <a:bodyPr/>
        <a:lstStyle/>
        <a:p>
          <a:endParaRPr lang="es-ES"/>
        </a:p>
      </dgm:t>
    </dgm:pt>
    <dgm:pt modelId="{92CB63E8-BC1E-2941-8E20-10F03B820492}" type="pres">
      <dgm:prSet presAssocID="{E878616A-3195-624A-951B-20C878E14E83}" presName="compositeShape" presStyleCnt="0">
        <dgm:presLayoutVars>
          <dgm:chMax val="7"/>
          <dgm:dir/>
          <dgm:resizeHandles val="exact"/>
        </dgm:presLayoutVars>
      </dgm:prSet>
      <dgm:spPr/>
    </dgm:pt>
    <dgm:pt modelId="{4ADBD129-EB8A-F446-B254-BA955BAE1793}" type="pres">
      <dgm:prSet presAssocID="{E878616A-3195-624A-951B-20C878E14E83}" presName="wedge1" presStyleLbl="node1" presStyleIdx="0" presStyleCnt="6"/>
      <dgm:spPr/>
      <dgm:t>
        <a:bodyPr/>
        <a:lstStyle/>
        <a:p>
          <a:endParaRPr lang="es-ES"/>
        </a:p>
      </dgm:t>
    </dgm:pt>
    <dgm:pt modelId="{3193FCD0-0F7B-3245-B1D1-1BDA4763EE00}" type="pres">
      <dgm:prSet presAssocID="{E878616A-3195-624A-951B-20C878E14E83}" presName="dummy1a" presStyleCnt="0"/>
      <dgm:spPr/>
    </dgm:pt>
    <dgm:pt modelId="{69F58BFA-D9A8-5A40-9247-E96B0572A768}" type="pres">
      <dgm:prSet presAssocID="{E878616A-3195-624A-951B-20C878E14E83}" presName="dummy1b" presStyleCnt="0"/>
      <dgm:spPr/>
    </dgm:pt>
    <dgm:pt modelId="{821C7D45-69F3-8940-8D77-2BD0BC0E6ADF}" type="pres">
      <dgm:prSet presAssocID="{E878616A-3195-624A-951B-20C878E14E83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323DDC-BA73-F04D-BC84-E99B965043FC}" type="pres">
      <dgm:prSet presAssocID="{E878616A-3195-624A-951B-20C878E14E83}" presName="wedge2" presStyleLbl="node1" presStyleIdx="1" presStyleCnt="6"/>
      <dgm:spPr/>
      <dgm:t>
        <a:bodyPr/>
        <a:lstStyle/>
        <a:p>
          <a:endParaRPr lang="es-ES"/>
        </a:p>
      </dgm:t>
    </dgm:pt>
    <dgm:pt modelId="{5C90040C-AD65-EF4A-99FA-B26BBF32A067}" type="pres">
      <dgm:prSet presAssocID="{E878616A-3195-624A-951B-20C878E14E83}" presName="dummy2a" presStyleCnt="0"/>
      <dgm:spPr/>
    </dgm:pt>
    <dgm:pt modelId="{939CF09C-82F1-5B41-86AA-9ACF3D0EF437}" type="pres">
      <dgm:prSet presAssocID="{E878616A-3195-624A-951B-20C878E14E83}" presName="dummy2b" presStyleCnt="0"/>
      <dgm:spPr/>
    </dgm:pt>
    <dgm:pt modelId="{6F38304C-41E0-A14A-99A3-30335CF3AB7A}" type="pres">
      <dgm:prSet presAssocID="{E878616A-3195-624A-951B-20C878E14E83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56FBA7-6E2B-E747-AC3B-61C9925D83FB}" type="pres">
      <dgm:prSet presAssocID="{E878616A-3195-624A-951B-20C878E14E83}" presName="wedge3" presStyleLbl="node1" presStyleIdx="2" presStyleCnt="6"/>
      <dgm:spPr/>
      <dgm:t>
        <a:bodyPr/>
        <a:lstStyle/>
        <a:p>
          <a:endParaRPr lang="es-ES"/>
        </a:p>
      </dgm:t>
    </dgm:pt>
    <dgm:pt modelId="{C0D9938C-5D30-994D-B51C-014376270142}" type="pres">
      <dgm:prSet presAssocID="{E878616A-3195-624A-951B-20C878E14E83}" presName="dummy3a" presStyleCnt="0"/>
      <dgm:spPr/>
    </dgm:pt>
    <dgm:pt modelId="{07976292-0148-F24B-8D35-18F9368D3F13}" type="pres">
      <dgm:prSet presAssocID="{E878616A-3195-624A-951B-20C878E14E83}" presName="dummy3b" presStyleCnt="0"/>
      <dgm:spPr/>
    </dgm:pt>
    <dgm:pt modelId="{2EC95DE5-963A-5A49-9E47-86FE925EF07A}" type="pres">
      <dgm:prSet presAssocID="{E878616A-3195-624A-951B-20C878E14E83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E73596-56C4-354D-890C-1EE17F3F25A2}" type="pres">
      <dgm:prSet presAssocID="{E878616A-3195-624A-951B-20C878E14E83}" presName="wedge4" presStyleLbl="node1" presStyleIdx="3" presStyleCnt="6"/>
      <dgm:spPr/>
      <dgm:t>
        <a:bodyPr/>
        <a:lstStyle/>
        <a:p>
          <a:endParaRPr lang="es-ES"/>
        </a:p>
      </dgm:t>
    </dgm:pt>
    <dgm:pt modelId="{E4EBBE71-8B02-964A-9936-28B3A7FC2F91}" type="pres">
      <dgm:prSet presAssocID="{E878616A-3195-624A-951B-20C878E14E83}" presName="dummy4a" presStyleCnt="0"/>
      <dgm:spPr/>
    </dgm:pt>
    <dgm:pt modelId="{11CA00D2-3791-1F46-8874-41987BC19B28}" type="pres">
      <dgm:prSet presAssocID="{E878616A-3195-624A-951B-20C878E14E83}" presName="dummy4b" presStyleCnt="0"/>
      <dgm:spPr/>
    </dgm:pt>
    <dgm:pt modelId="{2E2F3347-C999-AF4F-BD44-0719A00A97C1}" type="pres">
      <dgm:prSet presAssocID="{E878616A-3195-624A-951B-20C878E14E83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413EDD-74CA-4F4E-9383-D9D5BF2073C4}" type="pres">
      <dgm:prSet presAssocID="{E878616A-3195-624A-951B-20C878E14E83}" presName="wedge5" presStyleLbl="node1" presStyleIdx="4" presStyleCnt="6"/>
      <dgm:spPr/>
      <dgm:t>
        <a:bodyPr/>
        <a:lstStyle/>
        <a:p>
          <a:endParaRPr lang="es-ES"/>
        </a:p>
      </dgm:t>
    </dgm:pt>
    <dgm:pt modelId="{551A002D-31CF-D24C-80DC-B2CAFE69575E}" type="pres">
      <dgm:prSet presAssocID="{E878616A-3195-624A-951B-20C878E14E83}" presName="dummy5a" presStyleCnt="0"/>
      <dgm:spPr/>
    </dgm:pt>
    <dgm:pt modelId="{E2CDEEB3-0BAF-9B4A-9006-8C3A8AAD566F}" type="pres">
      <dgm:prSet presAssocID="{E878616A-3195-624A-951B-20C878E14E83}" presName="dummy5b" presStyleCnt="0"/>
      <dgm:spPr/>
    </dgm:pt>
    <dgm:pt modelId="{2CBE2327-977E-214F-B66D-BAF338B228B1}" type="pres">
      <dgm:prSet presAssocID="{E878616A-3195-624A-951B-20C878E14E83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92F53-3CF1-3046-A447-80E9DD3002ED}" type="pres">
      <dgm:prSet presAssocID="{E878616A-3195-624A-951B-20C878E14E83}" presName="wedge6" presStyleLbl="node1" presStyleIdx="5" presStyleCnt="6"/>
      <dgm:spPr/>
      <dgm:t>
        <a:bodyPr/>
        <a:lstStyle/>
        <a:p>
          <a:endParaRPr lang="es-ES"/>
        </a:p>
      </dgm:t>
    </dgm:pt>
    <dgm:pt modelId="{86006483-4FC3-B045-9446-F90F823C9294}" type="pres">
      <dgm:prSet presAssocID="{E878616A-3195-624A-951B-20C878E14E83}" presName="dummy6a" presStyleCnt="0"/>
      <dgm:spPr/>
    </dgm:pt>
    <dgm:pt modelId="{16FE35D0-DDBF-8B45-98EC-4A30B219F8A0}" type="pres">
      <dgm:prSet presAssocID="{E878616A-3195-624A-951B-20C878E14E83}" presName="dummy6b" presStyleCnt="0"/>
      <dgm:spPr/>
    </dgm:pt>
    <dgm:pt modelId="{E0B25F98-6A2E-B245-B9FB-9B641F7F9179}" type="pres">
      <dgm:prSet presAssocID="{E878616A-3195-624A-951B-20C878E14E83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575F87-2A27-E140-8DB9-76C58DC12064}" type="pres">
      <dgm:prSet presAssocID="{CF8C00CC-0BA3-7044-BF78-5F180C08A928}" presName="arrowWedge1" presStyleLbl="fgSibTrans2D1" presStyleIdx="0" presStyleCnt="6" custLinFactNeighborX="175" custLinFactNeighborY="175"/>
      <dgm:spPr>
        <a:solidFill>
          <a:srgbClr val="000090"/>
        </a:solidFill>
        <a:ln>
          <a:solidFill>
            <a:srgbClr val="000090"/>
          </a:solidFill>
        </a:ln>
      </dgm:spPr>
    </dgm:pt>
    <dgm:pt modelId="{6CE671E4-C682-2245-82D6-1C287266D309}" type="pres">
      <dgm:prSet presAssocID="{6EE9F9CD-2BF5-124B-9C7A-E92909F2E2A7}" presName="arrowWedge2" presStyleLbl="fgSibTrans2D1" presStyleIdx="1" presStyleCnt="6" custLinFactNeighborX="-1171" custLinFactNeighborY="891"/>
      <dgm:spPr>
        <a:solidFill>
          <a:srgbClr val="660066"/>
        </a:solidFill>
        <a:ln>
          <a:solidFill>
            <a:srgbClr val="660066"/>
          </a:solidFill>
        </a:ln>
      </dgm:spPr>
    </dgm:pt>
    <dgm:pt modelId="{B1340722-7545-0345-A2B7-E26E3446D9FE}" type="pres">
      <dgm:prSet presAssocID="{84F3C1FD-19F1-5840-8806-4BF501E70EF0}" presName="arrowWedge3" presStyleLbl="fgSibTrans2D1" presStyleIdx="2" presStyleCnt="6" custLinFactNeighborX="-112" custLinFactNeighborY="-207"/>
      <dgm:spPr>
        <a:solidFill>
          <a:srgbClr val="620000"/>
        </a:solidFill>
        <a:ln>
          <a:solidFill>
            <a:srgbClr val="800000"/>
          </a:solidFill>
        </a:ln>
      </dgm:spPr>
    </dgm:pt>
    <dgm:pt modelId="{81D4A354-D2DD-DC4A-A360-093521CBCFA5}" type="pres">
      <dgm:prSet presAssocID="{76D3C393-3F88-4147-8411-E78AB05B909A}" presName="arrowWedge4" presStyleLbl="fgSibTrans2D1" presStyleIdx="3" presStyleCnt="6" custLinFactNeighborX="90" custLinFactNeighborY="-907"/>
      <dgm:spPr>
        <a:solidFill>
          <a:srgbClr val="008000"/>
        </a:solidFill>
        <a:ln>
          <a:solidFill>
            <a:srgbClr val="008000"/>
          </a:solidFill>
        </a:ln>
      </dgm:spPr>
    </dgm:pt>
    <dgm:pt modelId="{12B54A7B-457A-9C49-A5DC-5552FCC886EB}" type="pres">
      <dgm:prSet presAssocID="{E6172AEE-6472-9A48-9B05-27397043DE67}" presName="arrowWedge5" presStyleLbl="fgSibTrans2D1" presStyleIdx="4" presStyleCnt="6"/>
      <dgm:spPr>
        <a:solidFill>
          <a:srgbClr val="0000FF"/>
        </a:solidFill>
        <a:ln>
          <a:solidFill>
            <a:srgbClr val="0000FF"/>
          </a:solidFill>
        </a:ln>
      </dgm:spPr>
    </dgm:pt>
    <dgm:pt modelId="{8AFFEDE2-654E-DA4F-9DC5-49B2C50019C2}" type="pres">
      <dgm:prSet presAssocID="{250E942F-0DF0-3846-BE83-60641ADA939E}" presName="arrowWedge6" presStyleLbl="fgSibTrans2D1" presStyleIdx="5" presStyleCnt="6" custLinFactNeighborX="-610" custLinFactNeighborY="-776"/>
      <dgm:spPr>
        <a:solidFill>
          <a:srgbClr val="FF0000"/>
        </a:solidFill>
        <a:ln>
          <a:solidFill>
            <a:srgbClr val="FF0000"/>
          </a:solidFill>
        </a:ln>
      </dgm:spPr>
    </dgm:pt>
  </dgm:ptLst>
  <dgm:cxnLst>
    <dgm:cxn modelId="{53167262-541E-E141-908F-6DDFA43FC1C0}" type="presOf" srcId="{4D641E76-1562-6E4A-9374-8A5EC1967D92}" destId="{3AE73596-56C4-354D-890C-1EE17F3F25A2}" srcOrd="0" destOrd="0" presId="urn:microsoft.com/office/officeart/2005/8/layout/cycle8"/>
    <dgm:cxn modelId="{A19FEE7F-64A8-C545-BF8F-BCC72EAC974F}" type="presOf" srcId="{8A8B6D6E-D84A-FF42-8663-2193B46EB264}" destId="{CF323DDC-BA73-F04D-BC84-E99B965043FC}" srcOrd="0" destOrd="0" presId="urn:microsoft.com/office/officeart/2005/8/layout/cycle8"/>
    <dgm:cxn modelId="{AE0C4964-9858-1D44-885F-5804E24016B3}" srcId="{E878616A-3195-624A-951B-20C878E14E83}" destId="{8A8B6D6E-D84A-FF42-8663-2193B46EB264}" srcOrd="1" destOrd="0" parTransId="{1BEA447D-9EFC-7848-8BF6-D8A3236A41ED}" sibTransId="{6EE9F9CD-2BF5-124B-9C7A-E92909F2E2A7}"/>
    <dgm:cxn modelId="{0AC8387D-C990-7148-9D10-AB0FF8002AB9}" type="presOf" srcId="{5C95BC02-89A6-654D-A1DF-B3C7092D4C8A}" destId="{821C7D45-69F3-8940-8D77-2BD0BC0E6ADF}" srcOrd="1" destOrd="0" presId="urn:microsoft.com/office/officeart/2005/8/layout/cycle8"/>
    <dgm:cxn modelId="{F6423527-9C87-C84A-8138-083E23E3E91E}" type="presOf" srcId="{E878616A-3195-624A-951B-20C878E14E83}" destId="{92CB63E8-BC1E-2941-8E20-10F03B820492}" srcOrd="0" destOrd="0" presId="urn:microsoft.com/office/officeart/2005/8/layout/cycle8"/>
    <dgm:cxn modelId="{7115E7A6-890E-1543-B5FC-E84BBE8CE791}" type="presOf" srcId="{AEE9225A-B8C0-694E-829E-D49516881565}" destId="{A8492F53-3CF1-3046-A447-80E9DD3002ED}" srcOrd="0" destOrd="0" presId="urn:microsoft.com/office/officeart/2005/8/layout/cycle8"/>
    <dgm:cxn modelId="{98A97A9F-F19C-EA4A-96A3-CD8E46D93355}" srcId="{E878616A-3195-624A-951B-20C878E14E83}" destId="{4D641E76-1562-6E4A-9374-8A5EC1967D92}" srcOrd="3" destOrd="0" parTransId="{8A1EC31C-A58B-4842-B288-A1E81436CC35}" sibTransId="{76D3C393-3F88-4147-8411-E78AB05B909A}"/>
    <dgm:cxn modelId="{1201DE5E-EF20-1144-BF94-2CA1BC616B5B}" srcId="{E878616A-3195-624A-951B-20C878E14E83}" destId="{2F9658C3-2C4C-C742-8C89-414EF4D84D78}" srcOrd="2" destOrd="0" parTransId="{83C45312-E6E4-B84E-A13E-B9162B1550CE}" sibTransId="{84F3C1FD-19F1-5840-8806-4BF501E70EF0}"/>
    <dgm:cxn modelId="{BE2104BC-06D7-1542-B27B-52481A42B6B8}" type="presOf" srcId="{2F9658C3-2C4C-C742-8C89-414EF4D84D78}" destId="{4E56FBA7-6E2B-E747-AC3B-61C9925D83FB}" srcOrd="0" destOrd="0" presId="urn:microsoft.com/office/officeart/2005/8/layout/cycle8"/>
    <dgm:cxn modelId="{9AE9A0DF-C943-CB47-A94C-B83210C19BF8}" type="presOf" srcId="{BD82FBC0-C1EF-7447-87A7-D985DCB6B65B}" destId="{2CBE2327-977E-214F-B66D-BAF338B228B1}" srcOrd="1" destOrd="0" presId="urn:microsoft.com/office/officeart/2005/8/layout/cycle8"/>
    <dgm:cxn modelId="{165216D2-6B5F-254B-BE12-C4D09401183A}" type="presOf" srcId="{BD82FBC0-C1EF-7447-87A7-D985DCB6B65B}" destId="{AB413EDD-74CA-4F4E-9383-D9D5BF2073C4}" srcOrd="0" destOrd="0" presId="urn:microsoft.com/office/officeart/2005/8/layout/cycle8"/>
    <dgm:cxn modelId="{1C905D1F-72F0-CF40-9CD8-A118821FFD5E}" type="presOf" srcId="{4D641E76-1562-6E4A-9374-8A5EC1967D92}" destId="{2E2F3347-C999-AF4F-BD44-0719A00A97C1}" srcOrd="1" destOrd="0" presId="urn:microsoft.com/office/officeart/2005/8/layout/cycle8"/>
    <dgm:cxn modelId="{B32BA843-E3F6-364E-90FB-7921B3B64477}" srcId="{E878616A-3195-624A-951B-20C878E14E83}" destId="{BD82FBC0-C1EF-7447-87A7-D985DCB6B65B}" srcOrd="4" destOrd="0" parTransId="{EA69CCCE-720A-244D-89E9-DE606BC20EB3}" sibTransId="{E6172AEE-6472-9A48-9B05-27397043DE67}"/>
    <dgm:cxn modelId="{0A3C6421-00A9-3B48-8915-56D61DF55EA4}" srcId="{E878616A-3195-624A-951B-20C878E14E83}" destId="{AEE9225A-B8C0-694E-829E-D49516881565}" srcOrd="5" destOrd="0" parTransId="{334F35DE-75A1-A941-B447-A1A35F090FC4}" sibTransId="{250E942F-0DF0-3846-BE83-60641ADA939E}"/>
    <dgm:cxn modelId="{70CAFE42-8661-0443-8223-E3CAA8255846}" type="presOf" srcId="{8A8B6D6E-D84A-FF42-8663-2193B46EB264}" destId="{6F38304C-41E0-A14A-99A3-30335CF3AB7A}" srcOrd="1" destOrd="0" presId="urn:microsoft.com/office/officeart/2005/8/layout/cycle8"/>
    <dgm:cxn modelId="{38444181-14AA-3546-AFE8-84CA4C45EBF4}" type="presOf" srcId="{AEE9225A-B8C0-694E-829E-D49516881565}" destId="{E0B25F98-6A2E-B245-B9FB-9B641F7F9179}" srcOrd="1" destOrd="0" presId="urn:microsoft.com/office/officeart/2005/8/layout/cycle8"/>
    <dgm:cxn modelId="{EE960314-BAE9-CB43-A6BC-03035F324184}" type="presOf" srcId="{2F9658C3-2C4C-C742-8C89-414EF4D84D78}" destId="{2EC95DE5-963A-5A49-9E47-86FE925EF07A}" srcOrd="1" destOrd="0" presId="urn:microsoft.com/office/officeart/2005/8/layout/cycle8"/>
    <dgm:cxn modelId="{9FB89F45-5F61-E24E-B665-B31AA698AF67}" type="presOf" srcId="{5C95BC02-89A6-654D-A1DF-B3C7092D4C8A}" destId="{4ADBD129-EB8A-F446-B254-BA955BAE1793}" srcOrd="0" destOrd="0" presId="urn:microsoft.com/office/officeart/2005/8/layout/cycle8"/>
    <dgm:cxn modelId="{2D9A111A-3BD6-9B4B-A387-0ADBBDEBEF94}" srcId="{E878616A-3195-624A-951B-20C878E14E83}" destId="{5C95BC02-89A6-654D-A1DF-B3C7092D4C8A}" srcOrd="0" destOrd="0" parTransId="{8E7BEA2F-AB9C-0441-8902-BA067D57825C}" sibTransId="{CF8C00CC-0BA3-7044-BF78-5F180C08A928}"/>
    <dgm:cxn modelId="{7E5DDF2A-F8CE-A94F-9F65-D848ED04B4F0}" type="presParOf" srcId="{92CB63E8-BC1E-2941-8E20-10F03B820492}" destId="{4ADBD129-EB8A-F446-B254-BA955BAE1793}" srcOrd="0" destOrd="0" presId="urn:microsoft.com/office/officeart/2005/8/layout/cycle8"/>
    <dgm:cxn modelId="{63297A51-E23D-E540-80D9-2F6710B05D49}" type="presParOf" srcId="{92CB63E8-BC1E-2941-8E20-10F03B820492}" destId="{3193FCD0-0F7B-3245-B1D1-1BDA4763EE00}" srcOrd="1" destOrd="0" presId="urn:microsoft.com/office/officeart/2005/8/layout/cycle8"/>
    <dgm:cxn modelId="{21BCEB9B-262D-6643-AA45-00D2CDA36CE8}" type="presParOf" srcId="{92CB63E8-BC1E-2941-8E20-10F03B820492}" destId="{69F58BFA-D9A8-5A40-9247-E96B0572A768}" srcOrd="2" destOrd="0" presId="urn:microsoft.com/office/officeart/2005/8/layout/cycle8"/>
    <dgm:cxn modelId="{B6A1E32A-8421-374A-87A9-F363D09ECE21}" type="presParOf" srcId="{92CB63E8-BC1E-2941-8E20-10F03B820492}" destId="{821C7D45-69F3-8940-8D77-2BD0BC0E6ADF}" srcOrd="3" destOrd="0" presId="urn:microsoft.com/office/officeart/2005/8/layout/cycle8"/>
    <dgm:cxn modelId="{6F01D467-97DE-CD42-91F2-8FCAFFCD9986}" type="presParOf" srcId="{92CB63E8-BC1E-2941-8E20-10F03B820492}" destId="{CF323DDC-BA73-F04D-BC84-E99B965043FC}" srcOrd="4" destOrd="0" presId="urn:microsoft.com/office/officeart/2005/8/layout/cycle8"/>
    <dgm:cxn modelId="{04BEF1FA-F516-DC4B-8A77-5E74CBD74F94}" type="presParOf" srcId="{92CB63E8-BC1E-2941-8E20-10F03B820492}" destId="{5C90040C-AD65-EF4A-99FA-B26BBF32A067}" srcOrd="5" destOrd="0" presId="urn:microsoft.com/office/officeart/2005/8/layout/cycle8"/>
    <dgm:cxn modelId="{9814BBD7-B4A9-A64B-9497-2DAE64044FF6}" type="presParOf" srcId="{92CB63E8-BC1E-2941-8E20-10F03B820492}" destId="{939CF09C-82F1-5B41-86AA-9ACF3D0EF437}" srcOrd="6" destOrd="0" presId="urn:microsoft.com/office/officeart/2005/8/layout/cycle8"/>
    <dgm:cxn modelId="{DD1992A2-76F0-F043-BF14-9E4D21406AFD}" type="presParOf" srcId="{92CB63E8-BC1E-2941-8E20-10F03B820492}" destId="{6F38304C-41E0-A14A-99A3-30335CF3AB7A}" srcOrd="7" destOrd="0" presId="urn:microsoft.com/office/officeart/2005/8/layout/cycle8"/>
    <dgm:cxn modelId="{2D6CCEEE-C2B4-0D47-9C66-0C009C65967D}" type="presParOf" srcId="{92CB63E8-BC1E-2941-8E20-10F03B820492}" destId="{4E56FBA7-6E2B-E747-AC3B-61C9925D83FB}" srcOrd="8" destOrd="0" presId="urn:microsoft.com/office/officeart/2005/8/layout/cycle8"/>
    <dgm:cxn modelId="{B4A73A6E-D3DC-8244-BB90-DEEF1ADB5D47}" type="presParOf" srcId="{92CB63E8-BC1E-2941-8E20-10F03B820492}" destId="{C0D9938C-5D30-994D-B51C-014376270142}" srcOrd="9" destOrd="0" presId="urn:microsoft.com/office/officeart/2005/8/layout/cycle8"/>
    <dgm:cxn modelId="{A63386EC-C2D9-4D43-B01A-AD882E158F08}" type="presParOf" srcId="{92CB63E8-BC1E-2941-8E20-10F03B820492}" destId="{07976292-0148-F24B-8D35-18F9368D3F13}" srcOrd="10" destOrd="0" presId="urn:microsoft.com/office/officeart/2005/8/layout/cycle8"/>
    <dgm:cxn modelId="{AB594A9C-F3DF-5449-A559-0C6417349EA6}" type="presParOf" srcId="{92CB63E8-BC1E-2941-8E20-10F03B820492}" destId="{2EC95DE5-963A-5A49-9E47-86FE925EF07A}" srcOrd="11" destOrd="0" presId="urn:microsoft.com/office/officeart/2005/8/layout/cycle8"/>
    <dgm:cxn modelId="{16388B47-D99F-CE4D-A92A-84278357093D}" type="presParOf" srcId="{92CB63E8-BC1E-2941-8E20-10F03B820492}" destId="{3AE73596-56C4-354D-890C-1EE17F3F25A2}" srcOrd="12" destOrd="0" presId="urn:microsoft.com/office/officeart/2005/8/layout/cycle8"/>
    <dgm:cxn modelId="{7388D55C-C82E-FB42-B1AE-3135D068E293}" type="presParOf" srcId="{92CB63E8-BC1E-2941-8E20-10F03B820492}" destId="{E4EBBE71-8B02-964A-9936-28B3A7FC2F91}" srcOrd="13" destOrd="0" presId="urn:microsoft.com/office/officeart/2005/8/layout/cycle8"/>
    <dgm:cxn modelId="{5245932A-4444-AF42-90FD-A3EBE532A643}" type="presParOf" srcId="{92CB63E8-BC1E-2941-8E20-10F03B820492}" destId="{11CA00D2-3791-1F46-8874-41987BC19B28}" srcOrd="14" destOrd="0" presId="urn:microsoft.com/office/officeart/2005/8/layout/cycle8"/>
    <dgm:cxn modelId="{D2D5E739-A0CF-C848-96B6-7706595A2156}" type="presParOf" srcId="{92CB63E8-BC1E-2941-8E20-10F03B820492}" destId="{2E2F3347-C999-AF4F-BD44-0719A00A97C1}" srcOrd="15" destOrd="0" presId="urn:microsoft.com/office/officeart/2005/8/layout/cycle8"/>
    <dgm:cxn modelId="{E84F58FF-D452-DA4C-9EF6-092F067114E5}" type="presParOf" srcId="{92CB63E8-BC1E-2941-8E20-10F03B820492}" destId="{AB413EDD-74CA-4F4E-9383-D9D5BF2073C4}" srcOrd="16" destOrd="0" presId="urn:microsoft.com/office/officeart/2005/8/layout/cycle8"/>
    <dgm:cxn modelId="{84ECC9E7-6750-9A4A-AA32-79937541D0A0}" type="presParOf" srcId="{92CB63E8-BC1E-2941-8E20-10F03B820492}" destId="{551A002D-31CF-D24C-80DC-B2CAFE69575E}" srcOrd="17" destOrd="0" presId="urn:microsoft.com/office/officeart/2005/8/layout/cycle8"/>
    <dgm:cxn modelId="{C87D13BC-384E-EA4C-9976-63D90B500017}" type="presParOf" srcId="{92CB63E8-BC1E-2941-8E20-10F03B820492}" destId="{E2CDEEB3-0BAF-9B4A-9006-8C3A8AAD566F}" srcOrd="18" destOrd="0" presId="urn:microsoft.com/office/officeart/2005/8/layout/cycle8"/>
    <dgm:cxn modelId="{6D586A3B-735F-664E-949A-694E3D5DB187}" type="presParOf" srcId="{92CB63E8-BC1E-2941-8E20-10F03B820492}" destId="{2CBE2327-977E-214F-B66D-BAF338B228B1}" srcOrd="19" destOrd="0" presId="urn:microsoft.com/office/officeart/2005/8/layout/cycle8"/>
    <dgm:cxn modelId="{D0C8AB28-E528-4C4B-B423-DFA5C7C89CF2}" type="presParOf" srcId="{92CB63E8-BC1E-2941-8E20-10F03B820492}" destId="{A8492F53-3CF1-3046-A447-80E9DD3002ED}" srcOrd="20" destOrd="0" presId="urn:microsoft.com/office/officeart/2005/8/layout/cycle8"/>
    <dgm:cxn modelId="{FCCE0675-5D74-AA41-991E-BABC225441AC}" type="presParOf" srcId="{92CB63E8-BC1E-2941-8E20-10F03B820492}" destId="{86006483-4FC3-B045-9446-F90F823C9294}" srcOrd="21" destOrd="0" presId="urn:microsoft.com/office/officeart/2005/8/layout/cycle8"/>
    <dgm:cxn modelId="{AD22DE2A-C82E-2A4C-8115-AEAE9597A63E}" type="presParOf" srcId="{92CB63E8-BC1E-2941-8E20-10F03B820492}" destId="{16FE35D0-DDBF-8B45-98EC-4A30B219F8A0}" srcOrd="22" destOrd="0" presId="urn:microsoft.com/office/officeart/2005/8/layout/cycle8"/>
    <dgm:cxn modelId="{21767965-0D22-E841-AF59-4B8B6BED5C61}" type="presParOf" srcId="{92CB63E8-BC1E-2941-8E20-10F03B820492}" destId="{E0B25F98-6A2E-B245-B9FB-9B641F7F9179}" srcOrd="23" destOrd="0" presId="urn:microsoft.com/office/officeart/2005/8/layout/cycle8"/>
    <dgm:cxn modelId="{FC3D24CB-1CCB-594D-A04D-1B777996344F}" type="presParOf" srcId="{92CB63E8-BC1E-2941-8E20-10F03B820492}" destId="{0A575F87-2A27-E140-8DB9-76C58DC12064}" srcOrd="24" destOrd="0" presId="urn:microsoft.com/office/officeart/2005/8/layout/cycle8"/>
    <dgm:cxn modelId="{B11D1386-7EB0-A14F-8622-D14D685AE246}" type="presParOf" srcId="{92CB63E8-BC1E-2941-8E20-10F03B820492}" destId="{6CE671E4-C682-2245-82D6-1C287266D309}" srcOrd="25" destOrd="0" presId="urn:microsoft.com/office/officeart/2005/8/layout/cycle8"/>
    <dgm:cxn modelId="{E4257C12-FCD9-FA43-A025-659B2EBB8E06}" type="presParOf" srcId="{92CB63E8-BC1E-2941-8E20-10F03B820492}" destId="{B1340722-7545-0345-A2B7-E26E3446D9FE}" srcOrd="26" destOrd="0" presId="urn:microsoft.com/office/officeart/2005/8/layout/cycle8"/>
    <dgm:cxn modelId="{10E665AB-CB2C-9D40-A0FE-AFBAF1591EB6}" type="presParOf" srcId="{92CB63E8-BC1E-2941-8E20-10F03B820492}" destId="{81D4A354-D2DD-DC4A-A360-093521CBCFA5}" srcOrd="27" destOrd="0" presId="urn:microsoft.com/office/officeart/2005/8/layout/cycle8"/>
    <dgm:cxn modelId="{10449C78-21CC-9D43-BDA9-42EAA554BA37}" type="presParOf" srcId="{92CB63E8-BC1E-2941-8E20-10F03B820492}" destId="{12B54A7B-457A-9C49-A5DC-5552FCC886EB}" srcOrd="28" destOrd="0" presId="urn:microsoft.com/office/officeart/2005/8/layout/cycle8"/>
    <dgm:cxn modelId="{7063335D-3919-B340-ADA3-0AAE4E4D7564}" type="presParOf" srcId="{92CB63E8-BC1E-2941-8E20-10F03B820492}" destId="{8AFFEDE2-654E-DA4F-9DC5-49B2C50019C2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C589331-F6EA-D847-A2FE-8A0DF6FC3098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499A1154-18C2-E744-9E8F-BBA18E1B3EC6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COMUNICACIÓN</a:t>
          </a:r>
          <a:endParaRPr lang="es-ES" b="1" dirty="0"/>
        </a:p>
      </dgm:t>
    </dgm:pt>
    <dgm:pt modelId="{8265C125-6840-7940-8FA3-436EAADBC7A1}" type="parTrans" cxnId="{9F6F2ACB-5D95-6443-B65E-C7F5234498EF}">
      <dgm:prSet/>
      <dgm:spPr/>
      <dgm:t>
        <a:bodyPr/>
        <a:lstStyle/>
        <a:p>
          <a:endParaRPr lang="es-ES"/>
        </a:p>
      </dgm:t>
    </dgm:pt>
    <dgm:pt modelId="{ADD9F44D-BC51-E842-934D-776306FEFCDF}" type="sibTrans" cxnId="{9F6F2ACB-5D95-6443-B65E-C7F5234498EF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6770EF3F-CEB9-3E44-85E0-0B8C1EBDAD29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CONFIANZA</a:t>
          </a:r>
          <a:endParaRPr lang="es-ES" b="1" dirty="0"/>
        </a:p>
      </dgm:t>
    </dgm:pt>
    <dgm:pt modelId="{E5C8E741-665F-D841-A718-B57111FD27F6}" type="parTrans" cxnId="{BCDEC777-9C0C-DC46-8777-203731D8E953}">
      <dgm:prSet/>
      <dgm:spPr/>
      <dgm:t>
        <a:bodyPr/>
        <a:lstStyle/>
        <a:p>
          <a:endParaRPr lang="es-ES"/>
        </a:p>
      </dgm:t>
    </dgm:pt>
    <dgm:pt modelId="{6A69B9B0-27EF-824C-B6E1-926283CACCBB}" type="sibTrans" cxnId="{BCDEC777-9C0C-DC46-8777-203731D8E953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D5C2B32-E396-E946-ACCD-911916E7854B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E94F23AB-CACE-C240-943A-963BC9F3A334}" type="parTrans" cxnId="{AD4F660F-C9CD-BE44-B37F-4C2FBE6F7ED1}">
      <dgm:prSet/>
      <dgm:spPr/>
      <dgm:t>
        <a:bodyPr/>
        <a:lstStyle/>
        <a:p>
          <a:endParaRPr lang="es-ES"/>
        </a:p>
      </dgm:t>
    </dgm:pt>
    <dgm:pt modelId="{8F3B533C-AA30-1748-9C17-0E690E6B98D6}" type="sibTrans" cxnId="{AD4F660F-C9CD-BE44-B37F-4C2FBE6F7ED1}">
      <dgm:prSet/>
      <dgm:spPr>
        <a:solidFill>
          <a:srgbClr val="580101"/>
        </a:solidFill>
      </dgm:spPr>
      <dgm:t>
        <a:bodyPr/>
        <a:lstStyle/>
        <a:p>
          <a:endParaRPr lang="es-ES"/>
        </a:p>
      </dgm:t>
    </dgm:pt>
    <dgm:pt modelId="{63EC5813-9E7A-C146-91F1-7B8C632A03A3}" type="pres">
      <dgm:prSet presAssocID="{FC589331-F6EA-D847-A2FE-8A0DF6FC309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E549E1E-5899-9C45-9488-4D8E38D91FFC}" type="pres">
      <dgm:prSet presAssocID="{499A1154-18C2-E744-9E8F-BBA18E1B3EC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4C114A-4A38-DD46-A0C0-B1958245C25C}" type="pres">
      <dgm:prSet presAssocID="{499A1154-18C2-E744-9E8F-BBA18E1B3EC6}" presName="gear1srcNode" presStyleLbl="node1" presStyleIdx="0" presStyleCnt="3"/>
      <dgm:spPr/>
      <dgm:t>
        <a:bodyPr/>
        <a:lstStyle/>
        <a:p>
          <a:endParaRPr lang="es-ES"/>
        </a:p>
      </dgm:t>
    </dgm:pt>
    <dgm:pt modelId="{652246D5-61F7-6741-9A58-0C4A6F545014}" type="pres">
      <dgm:prSet presAssocID="{499A1154-18C2-E744-9E8F-BBA18E1B3EC6}" presName="gear1dstNode" presStyleLbl="node1" presStyleIdx="0" presStyleCnt="3"/>
      <dgm:spPr/>
      <dgm:t>
        <a:bodyPr/>
        <a:lstStyle/>
        <a:p>
          <a:endParaRPr lang="es-ES"/>
        </a:p>
      </dgm:t>
    </dgm:pt>
    <dgm:pt modelId="{22A8DE09-A0EF-F24F-A32E-A95C853052C1}" type="pres">
      <dgm:prSet presAssocID="{6770EF3F-CEB9-3E44-85E0-0B8C1EBDAD2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DD9C47-C8A9-4B43-8CC5-5100110C4538}" type="pres">
      <dgm:prSet presAssocID="{6770EF3F-CEB9-3E44-85E0-0B8C1EBDAD29}" presName="gear2srcNode" presStyleLbl="node1" presStyleIdx="1" presStyleCnt="3"/>
      <dgm:spPr/>
      <dgm:t>
        <a:bodyPr/>
        <a:lstStyle/>
        <a:p>
          <a:endParaRPr lang="es-ES"/>
        </a:p>
      </dgm:t>
    </dgm:pt>
    <dgm:pt modelId="{77EF94B4-7FB2-7444-92B0-710AD6059E52}" type="pres">
      <dgm:prSet presAssocID="{6770EF3F-CEB9-3E44-85E0-0B8C1EBDAD29}" presName="gear2dstNode" presStyleLbl="node1" presStyleIdx="1" presStyleCnt="3"/>
      <dgm:spPr/>
      <dgm:t>
        <a:bodyPr/>
        <a:lstStyle/>
        <a:p>
          <a:endParaRPr lang="es-ES"/>
        </a:p>
      </dgm:t>
    </dgm:pt>
    <dgm:pt modelId="{0029D57E-B23A-264A-A71C-285F31A6B19A}" type="pres">
      <dgm:prSet presAssocID="{BD5C2B32-E396-E946-ACCD-911916E7854B}" presName="gear3" presStyleLbl="node1" presStyleIdx="2" presStyleCnt="3"/>
      <dgm:spPr/>
      <dgm:t>
        <a:bodyPr/>
        <a:lstStyle/>
        <a:p>
          <a:endParaRPr lang="es-ES"/>
        </a:p>
      </dgm:t>
    </dgm:pt>
    <dgm:pt modelId="{47BC29C2-88B4-6E4A-9E49-117C488E764D}" type="pres">
      <dgm:prSet presAssocID="{BD5C2B32-E396-E946-ACCD-911916E7854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15347A-A0A0-2743-840F-D9782DD20ADF}" type="pres">
      <dgm:prSet presAssocID="{BD5C2B32-E396-E946-ACCD-911916E7854B}" presName="gear3srcNode" presStyleLbl="node1" presStyleIdx="2" presStyleCnt="3"/>
      <dgm:spPr/>
      <dgm:t>
        <a:bodyPr/>
        <a:lstStyle/>
        <a:p>
          <a:endParaRPr lang="es-ES"/>
        </a:p>
      </dgm:t>
    </dgm:pt>
    <dgm:pt modelId="{A4EDBC6E-1048-B54E-A1A4-9B4907265343}" type="pres">
      <dgm:prSet presAssocID="{BD5C2B32-E396-E946-ACCD-911916E7854B}" presName="gear3dstNode" presStyleLbl="node1" presStyleIdx="2" presStyleCnt="3"/>
      <dgm:spPr/>
      <dgm:t>
        <a:bodyPr/>
        <a:lstStyle/>
        <a:p>
          <a:endParaRPr lang="es-ES"/>
        </a:p>
      </dgm:t>
    </dgm:pt>
    <dgm:pt modelId="{C0ABAF68-BA36-2A41-BDF0-9719ABA5BAA2}" type="pres">
      <dgm:prSet presAssocID="{ADD9F44D-BC51-E842-934D-776306FEFCDF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02C80503-D58C-494F-9AB7-401470B5D3DE}" type="pres">
      <dgm:prSet presAssocID="{6A69B9B0-27EF-824C-B6E1-926283CACCB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FBCD3BD-B0A7-304F-A71B-3B5ABF3FE6CD}" type="pres">
      <dgm:prSet presAssocID="{8F3B533C-AA30-1748-9C17-0E690E6B98D6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708AF3E4-413D-424F-8439-DD972B96F862}" type="presOf" srcId="{ADD9F44D-BC51-E842-934D-776306FEFCDF}" destId="{C0ABAF68-BA36-2A41-BDF0-9719ABA5BAA2}" srcOrd="0" destOrd="0" presId="urn:microsoft.com/office/officeart/2005/8/layout/gear1"/>
    <dgm:cxn modelId="{3DC90FE6-D0C1-6947-9D12-87EE36E98FA0}" type="presOf" srcId="{499A1154-18C2-E744-9E8F-BBA18E1B3EC6}" destId="{5E549E1E-5899-9C45-9488-4D8E38D91FFC}" srcOrd="0" destOrd="0" presId="urn:microsoft.com/office/officeart/2005/8/layout/gear1"/>
    <dgm:cxn modelId="{07F62A3E-59BC-B045-8EA0-C99B70741C55}" type="presOf" srcId="{8F3B533C-AA30-1748-9C17-0E690E6B98D6}" destId="{2FBCD3BD-B0A7-304F-A71B-3B5ABF3FE6CD}" srcOrd="0" destOrd="0" presId="urn:microsoft.com/office/officeart/2005/8/layout/gear1"/>
    <dgm:cxn modelId="{0F2B53F7-5E37-7F47-ADA1-C821CBB9B3B3}" type="presOf" srcId="{BD5C2B32-E396-E946-ACCD-911916E7854B}" destId="{0029D57E-B23A-264A-A71C-285F31A6B19A}" srcOrd="0" destOrd="0" presId="urn:microsoft.com/office/officeart/2005/8/layout/gear1"/>
    <dgm:cxn modelId="{65DF0A9D-CD37-3D4F-97FA-2E7B07EDA902}" type="presOf" srcId="{499A1154-18C2-E744-9E8F-BBA18E1B3EC6}" destId="{DE4C114A-4A38-DD46-A0C0-B1958245C25C}" srcOrd="1" destOrd="0" presId="urn:microsoft.com/office/officeart/2005/8/layout/gear1"/>
    <dgm:cxn modelId="{BCDEC777-9C0C-DC46-8777-203731D8E953}" srcId="{FC589331-F6EA-D847-A2FE-8A0DF6FC3098}" destId="{6770EF3F-CEB9-3E44-85E0-0B8C1EBDAD29}" srcOrd="1" destOrd="0" parTransId="{E5C8E741-665F-D841-A718-B57111FD27F6}" sibTransId="{6A69B9B0-27EF-824C-B6E1-926283CACCBB}"/>
    <dgm:cxn modelId="{1B65511D-A1C8-114C-8C32-A6ECED167308}" type="presOf" srcId="{6770EF3F-CEB9-3E44-85E0-0B8C1EBDAD29}" destId="{FFDD9C47-C8A9-4B43-8CC5-5100110C4538}" srcOrd="1" destOrd="0" presId="urn:microsoft.com/office/officeart/2005/8/layout/gear1"/>
    <dgm:cxn modelId="{72FCD04F-AF3F-C542-A7C4-39D5050D4532}" type="presOf" srcId="{FC589331-F6EA-D847-A2FE-8A0DF6FC3098}" destId="{63EC5813-9E7A-C146-91F1-7B8C632A03A3}" srcOrd="0" destOrd="0" presId="urn:microsoft.com/office/officeart/2005/8/layout/gear1"/>
    <dgm:cxn modelId="{3EA1D729-5ED1-354A-B327-74F4AA41B3A0}" type="presOf" srcId="{6A69B9B0-27EF-824C-B6E1-926283CACCBB}" destId="{02C80503-D58C-494F-9AB7-401470B5D3DE}" srcOrd="0" destOrd="0" presId="urn:microsoft.com/office/officeart/2005/8/layout/gear1"/>
    <dgm:cxn modelId="{284871C1-2D0A-4B4E-8FE2-280A35985021}" type="presOf" srcId="{6770EF3F-CEB9-3E44-85E0-0B8C1EBDAD29}" destId="{77EF94B4-7FB2-7444-92B0-710AD6059E52}" srcOrd="2" destOrd="0" presId="urn:microsoft.com/office/officeart/2005/8/layout/gear1"/>
    <dgm:cxn modelId="{9F6F2ACB-5D95-6443-B65E-C7F5234498EF}" srcId="{FC589331-F6EA-D847-A2FE-8A0DF6FC3098}" destId="{499A1154-18C2-E744-9E8F-BBA18E1B3EC6}" srcOrd="0" destOrd="0" parTransId="{8265C125-6840-7940-8FA3-436EAADBC7A1}" sibTransId="{ADD9F44D-BC51-E842-934D-776306FEFCDF}"/>
    <dgm:cxn modelId="{A6969719-94C0-8040-B5CE-6BC95D998F9D}" type="presOf" srcId="{BD5C2B32-E396-E946-ACCD-911916E7854B}" destId="{A4EDBC6E-1048-B54E-A1A4-9B4907265343}" srcOrd="3" destOrd="0" presId="urn:microsoft.com/office/officeart/2005/8/layout/gear1"/>
    <dgm:cxn modelId="{8AFB2D5A-B2BB-C94F-A0A3-267BD7CC7907}" type="presOf" srcId="{BD5C2B32-E396-E946-ACCD-911916E7854B}" destId="{47BC29C2-88B4-6E4A-9E49-117C488E764D}" srcOrd="1" destOrd="0" presId="urn:microsoft.com/office/officeart/2005/8/layout/gear1"/>
    <dgm:cxn modelId="{A4EE0539-55A5-6F4A-99AC-5F36298F9416}" type="presOf" srcId="{6770EF3F-CEB9-3E44-85E0-0B8C1EBDAD29}" destId="{22A8DE09-A0EF-F24F-A32E-A95C853052C1}" srcOrd="0" destOrd="0" presId="urn:microsoft.com/office/officeart/2005/8/layout/gear1"/>
    <dgm:cxn modelId="{3E4EC12A-1F8F-D142-81BE-5A7D2638E6BC}" type="presOf" srcId="{BD5C2B32-E396-E946-ACCD-911916E7854B}" destId="{ED15347A-A0A0-2743-840F-D9782DD20ADF}" srcOrd="2" destOrd="0" presId="urn:microsoft.com/office/officeart/2005/8/layout/gear1"/>
    <dgm:cxn modelId="{524CC5DB-1663-8442-92C8-08FA84044721}" type="presOf" srcId="{499A1154-18C2-E744-9E8F-BBA18E1B3EC6}" destId="{652246D5-61F7-6741-9A58-0C4A6F545014}" srcOrd="2" destOrd="0" presId="urn:microsoft.com/office/officeart/2005/8/layout/gear1"/>
    <dgm:cxn modelId="{AD4F660F-C9CD-BE44-B37F-4C2FBE6F7ED1}" srcId="{FC589331-F6EA-D847-A2FE-8A0DF6FC3098}" destId="{BD5C2B32-E396-E946-ACCD-911916E7854B}" srcOrd="2" destOrd="0" parTransId="{E94F23AB-CACE-C240-943A-963BC9F3A334}" sibTransId="{8F3B533C-AA30-1748-9C17-0E690E6B98D6}"/>
    <dgm:cxn modelId="{18592F72-F691-1F45-8055-A8B9D75F4AA7}" type="presParOf" srcId="{63EC5813-9E7A-C146-91F1-7B8C632A03A3}" destId="{5E549E1E-5899-9C45-9488-4D8E38D91FFC}" srcOrd="0" destOrd="0" presId="urn:microsoft.com/office/officeart/2005/8/layout/gear1"/>
    <dgm:cxn modelId="{803177C1-6022-804D-81B1-26D551DD6C5C}" type="presParOf" srcId="{63EC5813-9E7A-C146-91F1-7B8C632A03A3}" destId="{DE4C114A-4A38-DD46-A0C0-B1958245C25C}" srcOrd="1" destOrd="0" presId="urn:microsoft.com/office/officeart/2005/8/layout/gear1"/>
    <dgm:cxn modelId="{2FA5AC32-E1B1-C745-B13C-5C7FDD4F418C}" type="presParOf" srcId="{63EC5813-9E7A-C146-91F1-7B8C632A03A3}" destId="{652246D5-61F7-6741-9A58-0C4A6F545014}" srcOrd="2" destOrd="0" presId="urn:microsoft.com/office/officeart/2005/8/layout/gear1"/>
    <dgm:cxn modelId="{4C3E082D-4659-454F-AD02-4A1A1BC28673}" type="presParOf" srcId="{63EC5813-9E7A-C146-91F1-7B8C632A03A3}" destId="{22A8DE09-A0EF-F24F-A32E-A95C853052C1}" srcOrd="3" destOrd="0" presId="urn:microsoft.com/office/officeart/2005/8/layout/gear1"/>
    <dgm:cxn modelId="{6138B02F-755A-674B-8FD6-4C3E0D45D6C8}" type="presParOf" srcId="{63EC5813-9E7A-C146-91F1-7B8C632A03A3}" destId="{FFDD9C47-C8A9-4B43-8CC5-5100110C4538}" srcOrd="4" destOrd="0" presId="urn:microsoft.com/office/officeart/2005/8/layout/gear1"/>
    <dgm:cxn modelId="{EF77031B-AC9F-FB43-BC69-7AE848AD1500}" type="presParOf" srcId="{63EC5813-9E7A-C146-91F1-7B8C632A03A3}" destId="{77EF94B4-7FB2-7444-92B0-710AD6059E52}" srcOrd="5" destOrd="0" presId="urn:microsoft.com/office/officeart/2005/8/layout/gear1"/>
    <dgm:cxn modelId="{15ED152F-D9F6-7B48-9B57-8853B0D94861}" type="presParOf" srcId="{63EC5813-9E7A-C146-91F1-7B8C632A03A3}" destId="{0029D57E-B23A-264A-A71C-285F31A6B19A}" srcOrd="6" destOrd="0" presId="urn:microsoft.com/office/officeart/2005/8/layout/gear1"/>
    <dgm:cxn modelId="{11D1A54B-66AF-6447-AECB-4F1BFA54C9A3}" type="presParOf" srcId="{63EC5813-9E7A-C146-91F1-7B8C632A03A3}" destId="{47BC29C2-88B4-6E4A-9E49-117C488E764D}" srcOrd="7" destOrd="0" presId="urn:microsoft.com/office/officeart/2005/8/layout/gear1"/>
    <dgm:cxn modelId="{D0504359-A0C6-0645-A78D-83D1F3B91DCC}" type="presParOf" srcId="{63EC5813-9E7A-C146-91F1-7B8C632A03A3}" destId="{ED15347A-A0A0-2743-840F-D9782DD20ADF}" srcOrd="8" destOrd="0" presId="urn:microsoft.com/office/officeart/2005/8/layout/gear1"/>
    <dgm:cxn modelId="{39056759-22C0-A446-9C32-57005D51FAB4}" type="presParOf" srcId="{63EC5813-9E7A-C146-91F1-7B8C632A03A3}" destId="{A4EDBC6E-1048-B54E-A1A4-9B4907265343}" srcOrd="9" destOrd="0" presId="urn:microsoft.com/office/officeart/2005/8/layout/gear1"/>
    <dgm:cxn modelId="{A0830A28-50D9-8B45-81A7-CB9D64968372}" type="presParOf" srcId="{63EC5813-9E7A-C146-91F1-7B8C632A03A3}" destId="{C0ABAF68-BA36-2A41-BDF0-9719ABA5BAA2}" srcOrd="10" destOrd="0" presId="urn:microsoft.com/office/officeart/2005/8/layout/gear1"/>
    <dgm:cxn modelId="{8526C575-791A-F64B-A6B2-D0EDEE0BCCFD}" type="presParOf" srcId="{63EC5813-9E7A-C146-91F1-7B8C632A03A3}" destId="{02C80503-D58C-494F-9AB7-401470B5D3DE}" srcOrd="11" destOrd="0" presId="urn:microsoft.com/office/officeart/2005/8/layout/gear1"/>
    <dgm:cxn modelId="{2BFCF0CE-856B-A242-BD21-5F60DBCBD1C4}" type="presParOf" srcId="{63EC5813-9E7A-C146-91F1-7B8C632A03A3}" destId="{2FBCD3BD-B0A7-304F-A71B-3B5ABF3FE6C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C55ECA-70B9-324F-BB27-59EB08B8C689}" type="doc">
      <dgm:prSet loTypeId="urn:microsoft.com/office/officeart/2005/8/layout/hList2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32C1E4C-A281-6944-A406-155A59F56139}">
      <dgm:prSet/>
      <dgm:spPr/>
      <dgm:t>
        <a:bodyPr/>
        <a:lstStyle/>
        <a:p>
          <a:pPr rtl="0"/>
          <a:r>
            <a:rPr lang="es-ES" b="1" dirty="0" smtClean="0"/>
            <a:t>ESTAR</a:t>
          </a:r>
          <a:endParaRPr lang="es-ES" b="1" dirty="0"/>
        </a:p>
      </dgm:t>
    </dgm:pt>
    <dgm:pt modelId="{9201FF73-DABD-4647-B522-CB219C2644B3}" type="parTrans" cxnId="{8C5A92E0-1035-7D4C-BF79-9442334690AD}">
      <dgm:prSet/>
      <dgm:spPr/>
      <dgm:t>
        <a:bodyPr/>
        <a:lstStyle/>
        <a:p>
          <a:endParaRPr lang="es-ES"/>
        </a:p>
      </dgm:t>
    </dgm:pt>
    <dgm:pt modelId="{7C1DB9B7-95FD-4D4F-BAE8-E3F5E7D4B6B0}" type="sibTrans" cxnId="{8C5A92E0-1035-7D4C-BF79-9442334690AD}">
      <dgm:prSet/>
      <dgm:spPr/>
      <dgm:t>
        <a:bodyPr/>
        <a:lstStyle/>
        <a:p>
          <a:endParaRPr lang="es-ES"/>
        </a:p>
      </dgm:t>
    </dgm:pt>
    <dgm:pt modelId="{EC6ED4E8-BD09-1F44-86B6-605C224E288F}">
      <dgm:prSet/>
      <dgm:spPr/>
      <dgm:t>
        <a:bodyPr/>
        <a:lstStyle/>
        <a:p>
          <a:pPr rtl="0"/>
          <a:r>
            <a:rPr lang="es-ES" b="1" dirty="0" smtClean="0"/>
            <a:t>HABLAR</a:t>
          </a:r>
          <a:endParaRPr lang="es-ES" b="1" dirty="0"/>
        </a:p>
      </dgm:t>
    </dgm:pt>
    <dgm:pt modelId="{B5931345-C1B8-6849-A57F-D9C074222814}" type="parTrans" cxnId="{A127C601-DDE8-F947-8F85-F69A272449CD}">
      <dgm:prSet/>
      <dgm:spPr/>
      <dgm:t>
        <a:bodyPr/>
        <a:lstStyle/>
        <a:p>
          <a:endParaRPr lang="es-ES"/>
        </a:p>
      </dgm:t>
    </dgm:pt>
    <dgm:pt modelId="{D7A73960-2740-1E4F-922D-E70D3AFFFE74}" type="sibTrans" cxnId="{A127C601-DDE8-F947-8F85-F69A272449CD}">
      <dgm:prSet/>
      <dgm:spPr/>
      <dgm:t>
        <a:bodyPr/>
        <a:lstStyle/>
        <a:p>
          <a:endParaRPr lang="es-ES"/>
        </a:p>
      </dgm:t>
    </dgm:pt>
    <dgm:pt modelId="{B3829C86-D391-5144-AAC2-443BAEB79809}">
      <dgm:prSet custT="1"/>
      <dgm:spPr/>
      <dgm:t>
        <a:bodyPr/>
        <a:lstStyle/>
        <a:p>
          <a:pPr rtl="0"/>
          <a:r>
            <a:rPr lang="es-ES" sz="2000" b="1" dirty="0" smtClean="0"/>
            <a:t>ESTAR BIEN</a:t>
          </a:r>
          <a:endParaRPr lang="es-ES" sz="2000" b="1" dirty="0"/>
        </a:p>
      </dgm:t>
    </dgm:pt>
    <dgm:pt modelId="{D0131E73-293A-5240-964B-CD44319AFDB2}" type="parTrans" cxnId="{CD01E6D7-EF2B-6C47-9C45-49B86F71DCF5}">
      <dgm:prSet/>
      <dgm:spPr/>
      <dgm:t>
        <a:bodyPr/>
        <a:lstStyle/>
        <a:p>
          <a:endParaRPr lang="es-ES"/>
        </a:p>
      </dgm:t>
    </dgm:pt>
    <dgm:pt modelId="{BCE6E581-F213-2945-B87E-1B1BE729BBFB}" type="sibTrans" cxnId="{CD01E6D7-EF2B-6C47-9C45-49B86F71DCF5}">
      <dgm:prSet/>
      <dgm:spPr/>
      <dgm:t>
        <a:bodyPr/>
        <a:lstStyle/>
        <a:p>
          <a:endParaRPr lang="es-ES"/>
        </a:p>
      </dgm:t>
    </dgm:pt>
    <dgm:pt modelId="{08918754-0143-0547-89A0-A034A6E93FE0}">
      <dgm:prSet custT="1"/>
      <dgm:spPr/>
      <dgm:t>
        <a:bodyPr/>
        <a:lstStyle/>
        <a:p>
          <a:pPr rtl="0"/>
          <a:r>
            <a:rPr lang="es-ES" sz="2000" b="1" dirty="0" smtClean="0"/>
            <a:t>HABLAR BIEN</a:t>
          </a:r>
          <a:endParaRPr lang="es-ES" sz="2000" b="1" dirty="0"/>
        </a:p>
      </dgm:t>
    </dgm:pt>
    <dgm:pt modelId="{EFB6AB03-22E4-1842-AC64-D18B7E795AD1}" type="parTrans" cxnId="{A347C9EB-4412-7D41-84EB-1024AE749D25}">
      <dgm:prSet/>
      <dgm:spPr/>
      <dgm:t>
        <a:bodyPr/>
        <a:lstStyle/>
        <a:p>
          <a:endParaRPr lang="es-ES"/>
        </a:p>
      </dgm:t>
    </dgm:pt>
    <dgm:pt modelId="{FF545E33-76F3-F746-BE4D-699F34CB03E4}" type="sibTrans" cxnId="{A347C9EB-4412-7D41-84EB-1024AE749D25}">
      <dgm:prSet/>
      <dgm:spPr/>
      <dgm:t>
        <a:bodyPr/>
        <a:lstStyle/>
        <a:p>
          <a:endParaRPr lang="es-ES"/>
        </a:p>
      </dgm:t>
    </dgm:pt>
    <dgm:pt modelId="{603131C9-28C4-474D-A079-93E20B7A4851}">
      <dgm:prSet/>
      <dgm:spPr/>
      <dgm:t>
        <a:bodyPr/>
        <a:lstStyle/>
        <a:p>
          <a:pPr rtl="0"/>
          <a:r>
            <a:rPr lang="es-ES" b="1" dirty="0" smtClean="0"/>
            <a:t>DAR</a:t>
          </a:r>
          <a:endParaRPr lang="es-ES" b="1" dirty="0"/>
        </a:p>
      </dgm:t>
    </dgm:pt>
    <dgm:pt modelId="{C53A1AF8-C16C-AB49-B3B6-649F23A447E1}" type="parTrans" cxnId="{D4BB605F-D32E-6144-A6EF-E66CCE8F1EB2}">
      <dgm:prSet/>
      <dgm:spPr/>
      <dgm:t>
        <a:bodyPr/>
        <a:lstStyle/>
        <a:p>
          <a:endParaRPr lang="es-ES"/>
        </a:p>
      </dgm:t>
    </dgm:pt>
    <dgm:pt modelId="{148E7B1A-62B6-B84D-8255-9950EBCF890F}" type="sibTrans" cxnId="{D4BB605F-D32E-6144-A6EF-E66CCE8F1EB2}">
      <dgm:prSet/>
      <dgm:spPr/>
      <dgm:t>
        <a:bodyPr/>
        <a:lstStyle/>
        <a:p>
          <a:endParaRPr lang="es-ES"/>
        </a:p>
      </dgm:t>
    </dgm:pt>
    <dgm:pt modelId="{76E6A2B7-1489-AA40-9AF1-982530ECB509}">
      <dgm:prSet custT="1"/>
      <dgm:spPr/>
      <dgm:t>
        <a:bodyPr/>
        <a:lstStyle/>
        <a:p>
          <a:pPr rtl="0"/>
          <a:r>
            <a:rPr lang="es-ES" sz="2000" b="1" dirty="0" smtClean="0"/>
            <a:t>DAR BIEN</a:t>
          </a:r>
          <a:endParaRPr lang="es-ES" sz="2000" b="1" dirty="0"/>
        </a:p>
      </dgm:t>
    </dgm:pt>
    <dgm:pt modelId="{D4701FE9-D284-ED4A-A4F0-4BF24AEF9A41}" type="parTrans" cxnId="{B640E9A0-4E42-5046-85D8-4B5DC5EF968C}">
      <dgm:prSet/>
      <dgm:spPr/>
      <dgm:t>
        <a:bodyPr/>
        <a:lstStyle/>
        <a:p>
          <a:endParaRPr lang="es-ES"/>
        </a:p>
      </dgm:t>
    </dgm:pt>
    <dgm:pt modelId="{8BC8509F-6009-DC49-B195-E2378555FB9E}" type="sibTrans" cxnId="{B640E9A0-4E42-5046-85D8-4B5DC5EF968C}">
      <dgm:prSet/>
      <dgm:spPr/>
      <dgm:t>
        <a:bodyPr/>
        <a:lstStyle/>
        <a:p>
          <a:endParaRPr lang="es-ES"/>
        </a:p>
      </dgm:t>
    </dgm:pt>
    <dgm:pt modelId="{4184D953-D56B-F145-9EC9-DA8D96F09B3F}">
      <dgm:prSet/>
      <dgm:spPr/>
      <dgm:t>
        <a:bodyPr/>
        <a:lstStyle/>
        <a:p>
          <a:pPr rtl="0"/>
          <a:r>
            <a:rPr lang="es-ES" sz="1600" b="1" dirty="0" smtClean="0"/>
            <a:t>Dedicar tiempo y espacio</a:t>
          </a:r>
          <a:endParaRPr lang="es-ES" sz="1600" b="1" dirty="0"/>
        </a:p>
      </dgm:t>
    </dgm:pt>
    <dgm:pt modelId="{C38AAAC4-F9D2-B143-BF22-18BA20A8689A}" type="parTrans" cxnId="{451D292C-93FC-4547-93B6-F3838C52ACB0}">
      <dgm:prSet/>
      <dgm:spPr/>
      <dgm:t>
        <a:bodyPr/>
        <a:lstStyle/>
        <a:p>
          <a:endParaRPr lang="es-ES"/>
        </a:p>
      </dgm:t>
    </dgm:pt>
    <dgm:pt modelId="{A180BDE5-F493-A74D-9D3C-82857461701B}" type="sibTrans" cxnId="{451D292C-93FC-4547-93B6-F3838C52ACB0}">
      <dgm:prSet/>
      <dgm:spPr/>
      <dgm:t>
        <a:bodyPr/>
        <a:lstStyle/>
        <a:p>
          <a:endParaRPr lang="es-ES"/>
        </a:p>
      </dgm:t>
    </dgm:pt>
    <dgm:pt modelId="{DC2F9BC6-D438-D84D-8A67-1F5B4AF4685E}">
      <dgm:prSet/>
      <dgm:spPr/>
      <dgm:t>
        <a:bodyPr/>
        <a:lstStyle/>
        <a:p>
          <a:pPr rtl="0"/>
          <a:endParaRPr lang="es-ES" sz="1600" b="1" dirty="0"/>
        </a:p>
      </dgm:t>
    </dgm:pt>
    <dgm:pt modelId="{2489EBE8-29B1-AA4C-B750-2E890F55E05F}" type="parTrans" cxnId="{93320EC7-3234-C048-942B-ACE4605BAE1B}">
      <dgm:prSet/>
      <dgm:spPr/>
      <dgm:t>
        <a:bodyPr/>
        <a:lstStyle/>
        <a:p>
          <a:endParaRPr lang="es-ES"/>
        </a:p>
      </dgm:t>
    </dgm:pt>
    <dgm:pt modelId="{78F07FE2-2B4A-6442-B206-90A006236E41}" type="sibTrans" cxnId="{93320EC7-3234-C048-942B-ACE4605BAE1B}">
      <dgm:prSet/>
      <dgm:spPr/>
      <dgm:t>
        <a:bodyPr/>
        <a:lstStyle/>
        <a:p>
          <a:endParaRPr lang="es-ES"/>
        </a:p>
      </dgm:t>
    </dgm:pt>
    <dgm:pt modelId="{F13B1FCA-CA8A-164D-A0B5-772D77A1A405}">
      <dgm:prSet/>
      <dgm:spPr/>
      <dgm:t>
        <a:bodyPr/>
        <a:lstStyle/>
        <a:p>
          <a:pPr rtl="0"/>
          <a:r>
            <a:rPr lang="es-ES" sz="1600" b="1" dirty="0" smtClean="0"/>
            <a:t>Expresar lo que pensamos y sentimos</a:t>
          </a:r>
          <a:endParaRPr lang="es-ES" sz="1600" b="1" dirty="0"/>
        </a:p>
      </dgm:t>
    </dgm:pt>
    <dgm:pt modelId="{7FC9819C-B1F2-2A42-B2DC-63D95F029314}" type="parTrans" cxnId="{071403E6-1845-8444-BFF0-0BAFBB6DFBC3}">
      <dgm:prSet/>
      <dgm:spPr/>
      <dgm:t>
        <a:bodyPr/>
        <a:lstStyle/>
        <a:p>
          <a:endParaRPr lang="es-ES"/>
        </a:p>
      </dgm:t>
    </dgm:pt>
    <dgm:pt modelId="{08827A91-6856-1640-B7AF-467A55AEBCDF}" type="sibTrans" cxnId="{071403E6-1845-8444-BFF0-0BAFBB6DFBC3}">
      <dgm:prSet/>
      <dgm:spPr/>
      <dgm:t>
        <a:bodyPr/>
        <a:lstStyle/>
        <a:p>
          <a:endParaRPr lang="es-ES"/>
        </a:p>
      </dgm:t>
    </dgm:pt>
    <dgm:pt modelId="{D8A9E8D4-E5D1-8F43-8A4B-FC694D5C9126}">
      <dgm:prSet/>
      <dgm:spPr/>
      <dgm:t>
        <a:bodyPr/>
        <a:lstStyle/>
        <a:p>
          <a:pPr rtl="0"/>
          <a:endParaRPr lang="es-ES" sz="1600" b="1" dirty="0"/>
        </a:p>
      </dgm:t>
    </dgm:pt>
    <dgm:pt modelId="{33DC0F55-42B4-334F-BF86-6221A0DAD0B1}" type="parTrans" cxnId="{A2EE5802-1B44-3443-8598-175558F0CC2D}">
      <dgm:prSet/>
      <dgm:spPr/>
      <dgm:t>
        <a:bodyPr/>
        <a:lstStyle/>
        <a:p>
          <a:endParaRPr lang="es-ES"/>
        </a:p>
      </dgm:t>
    </dgm:pt>
    <dgm:pt modelId="{D35052DA-5CC9-4448-AEEB-F302CE6C2BEA}" type="sibTrans" cxnId="{A2EE5802-1B44-3443-8598-175558F0CC2D}">
      <dgm:prSet/>
      <dgm:spPr/>
      <dgm:t>
        <a:bodyPr/>
        <a:lstStyle/>
        <a:p>
          <a:endParaRPr lang="es-ES"/>
        </a:p>
      </dgm:t>
    </dgm:pt>
    <dgm:pt modelId="{F0EDB45F-2891-B54E-90EB-E778EFA7988E}">
      <dgm:prSet/>
      <dgm:spPr/>
      <dgm:t>
        <a:bodyPr/>
        <a:lstStyle/>
        <a:p>
          <a:pPr rtl="0"/>
          <a:r>
            <a:rPr lang="es-ES" sz="1600" b="1" dirty="0" smtClean="0"/>
            <a:t>Ni ser mezquinos ni consentidores</a:t>
          </a:r>
          <a:endParaRPr lang="es-ES" sz="1600" b="1" dirty="0"/>
        </a:p>
      </dgm:t>
    </dgm:pt>
    <dgm:pt modelId="{3EDF0030-63F8-394A-BE12-D30FC1583DAC}" type="parTrans" cxnId="{8C3A50A9-A600-094E-A069-EE6FBAB96761}">
      <dgm:prSet/>
      <dgm:spPr/>
      <dgm:t>
        <a:bodyPr/>
        <a:lstStyle/>
        <a:p>
          <a:endParaRPr lang="es-ES"/>
        </a:p>
      </dgm:t>
    </dgm:pt>
    <dgm:pt modelId="{1EE49222-7615-FF4D-A6EE-387E14DCEAE3}" type="sibTrans" cxnId="{8C3A50A9-A600-094E-A069-EE6FBAB96761}">
      <dgm:prSet/>
      <dgm:spPr/>
      <dgm:t>
        <a:bodyPr/>
        <a:lstStyle/>
        <a:p>
          <a:endParaRPr lang="es-ES"/>
        </a:p>
      </dgm:t>
    </dgm:pt>
    <dgm:pt modelId="{A7F8C0AE-CB80-7E4F-86C4-42864288DE7B}">
      <dgm:prSet/>
      <dgm:spPr/>
      <dgm:t>
        <a:bodyPr/>
        <a:lstStyle/>
        <a:p>
          <a:pPr rtl="0"/>
          <a:endParaRPr lang="es-ES" sz="1600" b="1" dirty="0"/>
        </a:p>
      </dgm:t>
    </dgm:pt>
    <dgm:pt modelId="{51B64C66-318E-E647-ADD1-1777873F6A17}" type="parTrans" cxnId="{B2E256ED-0626-ED48-AF9D-9757F84B9FAD}">
      <dgm:prSet/>
      <dgm:spPr/>
      <dgm:t>
        <a:bodyPr/>
        <a:lstStyle/>
        <a:p>
          <a:endParaRPr lang="es-ES"/>
        </a:p>
      </dgm:t>
    </dgm:pt>
    <dgm:pt modelId="{FB0898B9-D64B-7F43-8CAD-F6948BBBA087}" type="sibTrans" cxnId="{B2E256ED-0626-ED48-AF9D-9757F84B9FAD}">
      <dgm:prSet/>
      <dgm:spPr/>
      <dgm:t>
        <a:bodyPr/>
        <a:lstStyle/>
        <a:p>
          <a:endParaRPr lang="es-ES"/>
        </a:p>
      </dgm:t>
    </dgm:pt>
    <dgm:pt modelId="{3C10A4D5-CF2A-5544-868F-6BBA80C51098}" type="pres">
      <dgm:prSet presAssocID="{6EC55ECA-70B9-324F-BB27-59EB08B8C68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BD9E68B-4E52-0548-927D-FA0583D5964E}" type="pres">
      <dgm:prSet presAssocID="{B32C1E4C-A281-6944-A406-155A59F5613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591508-D595-DA4F-8353-DDD85DA58AC3}" type="pres">
      <dgm:prSet presAssocID="{B32C1E4C-A281-6944-A406-155A59F56139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9738CC76-169A-694F-96E8-21E747BFC534}" type="pres">
      <dgm:prSet presAssocID="{B32C1E4C-A281-6944-A406-155A59F5613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5DE0C2-3006-5E45-B64C-A025F32E97B6}" type="pres">
      <dgm:prSet presAssocID="{B32C1E4C-A281-6944-A406-155A59F56139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1EC675-0B60-6F42-BD3E-80A3873F24B9}" type="pres">
      <dgm:prSet presAssocID="{7C1DB9B7-95FD-4D4F-BAE8-E3F5E7D4B6B0}" presName="sibTrans" presStyleCnt="0"/>
      <dgm:spPr/>
      <dgm:t>
        <a:bodyPr/>
        <a:lstStyle/>
        <a:p>
          <a:endParaRPr lang="es-ES"/>
        </a:p>
      </dgm:t>
    </dgm:pt>
    <dgm:pt modelId="{A1E5F37B-384B-1546-A253-BCA7E0F62F55}" type="pres">
      <dgm:prSet presAssocID="{EC6ED4E8-BD09-1F44-86B6-605C224E288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2E15B0-1C44-0948-9871-F40837B4B069}" type="pres">
      <dgm:prSet presAssocID="{EC6ED4E8-BD09-1F44-86B6-605C224E288F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922B38B2-64C4-C147-A123-32E1493611AE}" type="pres">
      <dgm:prSet presAssocID="{EC6ED4E8-BD09-1F44-86B6-605C224E288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F96A1C-CA12-DD4C-ABDB-6BFD8DB7D83D}" type="pres">
      <dgm:prSet presAssocID="{EC6ED4E8-BD09-1F44-86B6-605C224E288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535CCB-5289-6847-B64C-958891BF0FC1}" type="pres">
      <dgm:prSet presAssocID="{D7A73960-2740-1E4F-922D-E70D3AFFFE74}" presName="sibTrans" presStyleCnt="0"/>
      <dgm:spPr/>
      <dgm:t>
        <a:bodyPr/>
        <a:lstStyle/>
        <a:p>
          <a:endParaRPr lang="es-ES"/>
        </a:p>
      </dgm:t>
    </dgm:pt>
    <dgm:pt modelId="{555FA0D8-FF94-F242-A18F-64E094F730A9}" type="pres">
      <dgm:prSet presAssocID="{603131C9-28C4-474D-A079-93E20B7A485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3EF926-556C-344D-86AD-14CB71C7DB47}" type="pres">
      <dgm:prSet presAssocID="{603131C9-28C4-474D-A079-93E20B7A4851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722758FB-0CAC-A045-9AFC-BC40BFCA6CE8}" type="pres">
      <dgm:prSet presAssocID="{603131C9-28C4-474D-A079-93E20B7A485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546EDB-CD90-7A44-8BF5-90A4B8B80E9A}" type="pres">
      <dgm:prSet presAssocID="{603131C9-28C4-474D-A079-93E20B7A4851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F3CAD4-1C7B-FD44-9FCC-FD0D0F6D77A2}" type="presOf" srcId="{F13B1FCA-CA8A-164D-A0B5-772D77A1A405}" destId="{922B38B2-64C4-C147-A123-32E1493611AE}" srcOrd="0" destOrd="2" presId="urn:microsoft.com/office/officeart/2005/8/layout/hList2"/>
    <dgm:cxn modelId="{B5070BC4-4D41-6C4E-8B87-731F4822E2E3}" type="presOf" srcId="{4184D953-D56B-F145-9EC9-DA8D96F09B3F}" destId="{9738CC76-169A-694F-96E8-21E747BFC534}" srcOrd="0" destOrd="2" presId="urn:microsoft.com/office/officeart/2005/8/layout/hList2"/>
    <dgm:cxn modelId="{A2EE5802-1B44-3443-8598-175558F0CC2D}" srcId="{EC6ED4E8-BD09-1F44-86B6-605C224E288F}" destId="{D8A9E8D4-E5D1-8F43-8A4B-FC694D5C9126}" srcOrd="1" destOrd="0" parTransId="{33DC0F55-42B4-334F-BF86-6221A0DAD0B1}" sibTransId="{D35052DA-5CC9-4448-AEEB-F302CE6C2BEA}"/>
    <dgm:cxn modelId="{2A16868A-E87E-E14A-BBA7-2E31602A4B5C}" type="presOf" srcId="{76E6A2B7-1489-AA40-9AF1-982530ECB509}" destId="{722758FB-0CAC-A045-9AFC-BC40BFCA6CE8}" srcOrd="0" destOrd="0" presId="urn:microsoft.com/office/officeart/2005/8/layout/hList2"/>
    <dgm:cxn modelId="{B86D2801-9BFC-5A48-8E5B-8E2DD07FD89B}" type="presOf" srcId="{D8A9E8D4-E5D1-8F43-8A4B-FC694D5C9126}" destId="{922B38B2-64C4-C147-A123-32E1493611AE}" srcOrd="0" destOrd="1" presId="urn:microsoft.com/office/officeart/2005/8/layout/hList2"/>
    <dgm:cxn modelId="{D4BB605F-D32E-6144-A6EF-E66CCE8F1EB2}" srcId="{6EC55ECA-70B9-324F-BB27-59EB08B8C689}" destId="{603131C9-28C4-474D-A079-93E20B7A4851}" srcOrd="2" destOrd="0" parTransId="{C53A1AF8-C16C-AB49-B3B6-649F23A447E1}" sibTransId="{148E7B1A-62B6-B84D-8255-9950EBCF890F}"/>
    <dgm:cxn modelId="{B640E9A0-4E42-5046-85D8-4B5DC5EF968C}" srcId="{603131C9-28C4-474D-A079-93E20B7A4851}" destId="{76E6A2B7-1489-AA40-9AF1-982530ECB509}" srcOrd="0" destOrd="0" parTransId="{D4701FE9-D284-ED4A-A4F0-4BF24AEF9A41}" sibTransId="{8BC8509F-6009-DC49-B195-E2378555FB9E}"/>
    <dgm:cxn modelId="{CD01E6D7-EF2B-6C47-9C45-49B86F71DCF5}" srcId="{B32C1E4C-A281-6944-A406-155A59F56139}" destId="{B3829C86-D391-5144-AAC2-443BAEB79809}" srcOrd="0" destOrd="0" parTransId="{D0131E73-293A-5240-964B-CD44319AFDB2}" sibTransId="{BCE6E581-F213-2945-B87E-1B1BE729BBFB}"/>
    <dgm:cxn modelId="{A127C601-DDE8-F947-8F85-F69A272449CD}" srcId="{6EC55ECA-70B9-324F-BB27-59EB08B8C689}" destId="{EC6ED4E8-BD09-1F44-86B6-605C224E288F}" srcOrd="1" destOrd="0" parTransId="{B5931345-C1B8-6849-A57F-D9C074222814}" sibTransId="{D7A73960-2740-1E4F-922D-E70D3AFFFE74}"/>
    <dgm:cxn modelId="{93320EC7-3234-C048-942B-ACE4605BAE1B}" srcId="{B32C1E4C-A281-6944-A406-155A59F56139}" destId="{DC2F9BC6-D438-D84D-8A67-1F5B4AF4685E}" srcOrd="1" destOrd="0" parTransId="{2489EBE8-29B1-AA4C-B750-2E890F55E05F}" sibTransId="{78F07FE2-2B4A-6442-B206-90A006236E41}"/>
    <dgm:cxn modelId="{86874041-E84F-8249-AD01-1BDB9930F913}" type="presOf" srcId="{B3829C86-D391-5144-AAC2-443BAEB79809}" destId="{9738CC76-169A-694F-96E8-21E747BFC534}" srcOrd="0" destOrd="0" presId="urn:microsoft.com/office/officeart/2005/8/layout/hList2"/>
    <dgm:cxn modelId="{8C5A92E0-1035-7D4C-BF79-9442334690AD}" srcId="{6EC55ECA-70B9-324F-BB27-59EB08B8C689}" destId="{B32C1E4C-A281-6944-A406-155A59F56139}" srcOrd="0" destOrd="0" parTransId="{9201FF73-DABD-4647-B522-CB219C2644B3}" sibTransId="{7C1DB9B7-95FD-4D4F-BAE8-E3F5E7D4B6B0}"/>
    <dgm:cxn modelId="{1952EDA8-1A78-BB45-9BFC-294579927782}" type="presOf" srcId="{EC6ED4E8-BD09-1F44-86B6-605C224E288F}" destId="{43F96A1C-CA12-DD4C-ABDB-6BFD8DB7D83D}" srcOrd="0" destOrd="0" presId="urn:microsoft.com/office/officeart/2005/8/layout/hList2"/>
    <dgm:cxn modelId="{8C3A50A9-A600-094E-A069-EE6FBAB96761}" srcId="{603131C9-28C4-474D-A079-93E20B7A4851}" destId="{F0EDB45F-2891-B54E-90EB-E778EFA7988E}" srcOrd="2" destOrd="0" parTransId="{3EDF0030-63F8-394A-BE12-D30FC1583DAC}" sibTransId="{1EE49222-7615-FF4D-A6EE-387E14DCEAE3}"/>
    <dgm:cxn modelId="{AD058A68-CBAE-B24C-8FDA-8C2E07050CE2}" type="presOf" srcId="{6EC55ECA-70B9-324F-BB27-59EB08B8C689}" destId="{3C10A4D5-CF2A-5544-868F-6BBA80C51098}" srcOrd="0" destOrd="0" presId="urn:microsoft.com/office/officeart/2005/8/layout/hList2"/>
    <dgm:cxn modelId="{451D292C-93FC-4547-93B6-F3838C52ACB0}" srcId="{B32C1E4C-A281-6944-A406-155A59F56139}" destId="{4184D953-D56B-F145-9EC9-DA8D96F09B3F}" srcOrd="2" destOrd="0" parTransId="{C38AAAC4-F9D2-B143-BF22-18BA20A8689A}" sibTransId="{A180BDE5-F493-A74D-9D3C-82857461701B}"/>
    <dgm:cxn modelId="{288D3A2A-B068-2449-83DC-2996434AEAF3}" type="presOf" srcId="{A7F8C0AE-CB80-7E4F-86C4-42864288DE7B}" destId="{722758FB-0CAC-A045-9AFC-BC40BFCA6CE8}" srcOrd="0" destOrd="1" presId="urn:microsoft.com/office/officeart/2005/8/layout/hList2"/>
    <dgm:cxn modelId="{32AD5C99-2786-7F4E-AED5-2F0AFA858C3D}" type="presOf" srcId="{B32C1E4C-A281-6944-A406-155A59F56139}" destId="{085DE0C2-3006-5E45-B64C-A025F32E97B6}" srcOrd="0" destOrd="0" presId="urn:microsoft.com/office/officeart/2005/8/layout/hList2"/>
    <dgm:cxn modelId="{071403E6-1845-8444-BFF0-0BAFBB6DFBC3}" srcId="{EC6ED4E8-BD09-1F44-86B6-605C224E288F}" destId="{F13B1FCA-CA8A-164D-A0B5-772D77A1A405}" srcOrd="2" destOrd="0" parTransId="{7FC9819C-B1F2-2A42-B2DC-63D95F029314}" sibTransId="{08827A91-6856-1640-B7AF-467A55AEBCDF}"/>
    <dgm:cxn modelId="{A347C9EB-4412-7D41-84EB-1024AE749D25}" srcId="{EC6ED4E8-BD09-1F44-86B6-605C224E288F}" destId="{08918754-0143-0547-89A0-A034A6E93FE0}" srcOrd="0" destOrd="0" parTransId="{EFB6AB03-22E4-1842-AC64-D18B7E795AD1}" sibTransId="{FF545E33-76F3-F746-BE4D-699F34CB03E4}"/>
    <dgm:cxn modelId="{B2E256ED-0626-ED48-AF9D-9757F84B9FAD}" srcId="{603131C9-28C4-474D-A079-93E20B7A4851}" destId="{A7F8C0AE-CB80-7E4F-86C4-42864288DE7B}" srcOrd="1" destOrd="0" parTransId="{51B64C66-318E-E647-ADD1-1777873F6A17}" sibTransId="{FB0898B9-D64B-7F43-8CAD-F6948BBBA087}"/>
    <dgm:cxn modelId="{F4657E68-A5D7-9045-BAE2-E85E9C8E36F9}" type="presOf" srcId="{08918754-0143-0547-89A0-A034A6E93FE0}" destId="{922B38B2-64C4-C147-A123-32E1493611AE}" srcOrd="0" destOrd="0" presId="urn:microsoft.com/office/officeart/2005/8/layout/hList2"/>
    <dgm:cxn modelId="{14231488-4CCC-B944-93C4-0B57C3D0B863}" type="presOf" srcId="{603131C9-28C4-474D-A079-93E20B7A4851}" destId="{59546EDB-CD90-7A44-8BF5-90A4B8B80E9A}" srcOrd="0" destOrd="0" presId="urn:microsoft.com/office/officeart/2005/8/layout/hList2"/>
    <dgm:cxn modelId="{16DE7C2D-3983-7945-8034-597DCF7DEBE1}" type="presOf" srcId="{DC2F9BC6-D438-D84D-8A67-1F5B4AF4685E}" destId="{9738CC76-169A-694F-96E8-21E747BFC534}" srcOrd="0" destOrd="1" presId="urn:microsoft.com/office/officeart/2005/8/layout/hList2"/>
    <dgm:cxn modelId="{8BEA65A1-D537-0942-A6D5-8F66A61A6990}" type="presOf" srcId="{F0EDB45F-2891-B54E-90EB-E778EFA7988E}" destId="{722758FB-0CAC-A045-9AFC-BC40BFCA6CE8}" srcOrd="0" destOrd="2" presId="urn:microsoft.com/office/officeart/2005/8/layout/hList2"/>
    <dgm:cxn modelId="{A11D8FB6-1264-204E-AEF2-EE77E9415686}" type="presParOf" srcId="{3C10A4D5-CF2A-5544-868F-6BBA80C51098}" destId="{9BD9E68B-4E52-0548-927D-FA0583D5964E}" srcOrd="0" destOrd="0" presId="urn:microsoft.com/office/officeart/2005/8/layout/hList2"/>
    <dgm:cxn modelId="{154BADB6-75C9-F04B-A987-ED77DD978253}" type="presParOf" srcId="{9BD9E68B-4E52-0548-927D-FA0583D5964E}" destId="{1C591508-D595-DA4F-8353-DDD85DA58AC3}" srcOrd="0" destOrd="0" presId="urn:microsoft.com/office/officeart/2005/8/layout/hList2"/>
    <dgm:cxn modelId="{8C01A17C-D534-0E47-8689-B0839653D91F}" type="presParOf" srcId="{9BD9E68B-4E52-0548-927D-FA0583D5964E}" destId="{9738CC76-169A-694F-96E8-21E747BFC534}" srcOrd="1" destOrd="0" presId="urn:microsoft.com/office/officeart/2005/8/layout/hList2"/>
    <dgm:cxn modelId="{67C4D5DD-30A8-974C-8BC3-1C70853B5E88}" type="presParOf" srcId="{9BD9E68B-4E52-0548-927D-FA0583D5964E}" destId="{085DE0C2-3006-5E45-B64C-A025F32E97B6}" srcOrd="2" destOrd="0" presId="urn:microsoft.com/office/officeart/2005/8/layout/hList2"/>
    <dgm:cxn modelId="{8293EB91-BB81-4542-AB50-699ACA1404AA}" type="presParOf" srcId="{3C10A4D5-CF2A-5544-868F-6BBA80C51098}" destId="{841EC675-0B60-6F42-BD3E-80A3873F24B9}" srcOrd="1" destOrd="0" presId="urn:microsoft.com/office/officeart/2005/8/layout/hList2"/>
    <dgm:cxn modelId="{BBEDA735-85F8-0849-A956-EAD2DB3C6925}" type="presParOf" srcId="{3C10A4D5-CF2A-5544-868F-6BBA80C51098}" destId="{A1E5F37B-384B-1546-A253-BCA7E0F62F55}" srcOrd="2" destOrd="0" presId="urn:microsoft.com/office/officeart/2005/8/layout/hList2"/>
    <dgm:cxn modelId="{C9842540-3608-324A-975B-CBA2EF410ECA}" type="presParOf" srcId="{A1E5F37B-384B-1546-A253-BCA7E0F62F55}" destId="{0E2E15B0-1C44-0948-9871-F40837B4B069}" srcOrd="0" destOrd="0" presId="urn:microsoft.com/office/officeart/2005/8/layout/hList2"/>
    <dgm:cxn modelId="{69F368D8-9A4D-3F49-BC29-9ABE0F404AEF}" type="presParOf" srcId="{A1E5F37B-384B-1546-A253-BCA7E0F62F55}" destId="{922B38B2-64C4-C147-A123-32E1493611AE}" srcOrd="1" destOrd="0" presId="urn:microsoft.com/office/officeart/2005/8/layout/hList2"/>
    <dgm:cxn modelId="{60CC232E-4D67-3B4F-A0D9-F4B88B5C7FF9}" type="presParOf" srcId="{A1E5F37B-384B-1546-A253-BCA7E0F62F55}" destId="{43F96A1C-CA12-DD4C-ABDB-6BFD8DB7D83D}" srcOrd="2" destOrd="0" presId="urn:microsoft.com/office/officeart/2005/8/layout/hList2"/>
    <dgm:cxn modelId="{52C286E5-4801-7C48-9291-E696799824E1}" type="presParOf" srcId="{3C10A4D5-CF2A-5544-868F-6BBA80C51098}" destId="{88535CCB-5289-6847-B64C-958891BF0FC1}" srcOrd="3" destOrd="0" presId="urn:microsoft.com/office/officeart/2005/8/layout/hList2"/>
    <dgm:cxn modelId="{D6C65E7A-45ED-354D-B663-08832502BAE9}" type="presParOf" srcId="{3C10A4D5-CF2A-5544-868F-6BBA80C51098}" destId="{555FA0D8-FF94-F242-A18F-64E094F730A9}" srcOrd="4" destOrd="0" presId="urn:microsoft.com/office/officeart/2005/8/layout/hList2"/>
    <dgm:cxn modelId="{AC2857D8-BEDC-FB4E-8B7D-5D71068CF2EB}" type="presParOf" srcId="{555FA0D8-FF94-F242-A18F-64E094F730A9}" destId="{5F3EF926-556C-344D-86AD-14CB71C7DB47}" srcOrd="0" destOrd="0" presId="urn:microsoft.com/office/officeart/2005/8/layout/hList2"/>
    <dgm:cxn modelId="{4E9F6A04-FD0A-CE48-B14B-358916D372EF}" type="presParOf" srcId="{555FA0D8-FF94-F242-A18F-64E094F730A9}" destId="{722758FB-0CAC-A045-9AFC-BC40BFCA6CE8}" srcOrd="1" destOrd="0" presId="urn:microsoft.com/office/officeart/2005/8/layout/hList2"/>
    <dgm:cxn modelId="{D37C9607-A1EA-0741-BB12-80E8D17C9AE1}" type="presParOf" srcId="{555FA0D8-FF94-F242-A18F-64E094F730A9}" destId="{59546EDB-CD90-7A44-8BF5-90A4B8B80E9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62E6BA-43E8-3D4C-8237-70396BD8F42E}" type="doc">
      <dgm:prSet loTypeId="urn:microsoft.com/office/officeart/2009/3/layout/PhasedProcess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BCA265A-80A0-004F-BB0E-79C9809FC33C}">
      <dgm:prSet phldrT="[Texto]"/>
      <dgm:spPr/>
      <dgm:t>
        <a:bodyPr/>
        <a:lstStyle/>
        <a:p>
          <a:r>
            <a:rPr lang="es-ES" b="1" dirty="0" smtClean="0"/>
            <a:t>VEN</a:t>
          </a:r>
          <a:endParaRPr lang="es-ES" b="1" dirty="0"/>
        </a:p>
      </dgm:t>
    </dgm:pt>
    <dgm:pt modelId="{2BC5D25D-4A9C-D34D-874A-97A333BE7C4B}" type="parTrans" cxnId="{2AFD3F91-F310-B542-8E88-5D63435D9E5A}">
      <dgm:prSet/>
      <dgm:spPr/>
      <dgm:t>
        <a:bodyPr/>
        <a:lstStyle/>
        <a:p>
          <a:endParaRPr lang="es-ES"/>
        </a:p>
      </dgm:t>
    </dgm:pt>
    <dgm:pt modelId="{7EFD5BC7-787B-2441-BCFF-3E4656FB27F6}" type="sibTrans" cxnId="{2AFD3F91-F310-B542-8E88-5D63435D9E5A}">
      <dgm:prSet/>
      <dgm:spPr/>
      <dgm:t>
        <a:bodyPr/>
        <a:lstStyle/>
        <a:p>
          <a:endParaRPr lang="es-ES"/>
        </a:p>
      </dgm:t>
    </dgm:pt>
    <dgm:pt modelId="{0F1B17A2-3A4C-8C42-94F4-12CEEC2B7322}">
      <dgm:prSet phldrT="[Texto]" custT="1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sz="1100" b="1" dirty="0" smtClean="0"/>
            <a:t>Trato</a:t>
          </a:r>
          <a:endParaRPr lang="es-ES" sz="1100" b="1" dirty="0"/>
        </a:p>
      </dgm:t>
    </dgm:pt>
    <dgm:pt modelId="{2D785D17-26C2-7B40-B401-9DB6F1707F77}" type="parTrans" cxnId="{993F6E7E-1A44-DD47-8F4F-EB3CE3C6E4BF}">
      <dgm:prSet/>
      <dgm:spPr/>
      <dgm:t>
        <a:bodyPr/>
        <a:lstStyle/>
        <a:p>
          <a:endParaRPr lang="es-ES"/>
        </a:p>
      </dgm:t>
    </dgm:pt>
    <dgm:pt modelId="{8BDE5F93-421C-0940-89B0-EB8247521397}" type="sibTrans" cxnId="{993F6E7E-1A44-DD47-8F4F-EB3CE3C6E4BF}">
      <dgm:prSet/>
      <dgm:spPr/>
      <dgm:t>
        <a:bodyPr/>
        <a:lstStyle/>
        <a:p>
          <a:endParaRPr lang="es-ES"/>
        </a:p>
      </dgm:t>
    </dgm:pt>
    <dgm:pt modelId="{F8BEB1BF-7CF7-F145-9530-F746A4D645B7}">
      <dgm:prSet phldrT="[Texto]" custT="1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sz="1100" b="1" dirty="0" smtClean="0"/>
            <a:t>Valores</a:t>
          </a:r>
          <a:endParaRPr lang="es-ES" sz="1100" b="1" dirty="0"/>
        </a:p>
      </dgm:t>
    </dgm:pt>
    <dgm:pt modelId="{81C0077E-92AB-0842-96CC-01C6D375F2D7}" type="parTrans" cxnId="{44CC7E1A-2ECA-394E-A3F1-B66321749F8F}">
      <dgm:prSet/>
      <dgm:spPr/>
      <dgm:t>
        <a:bodyPr/>
        <a:lstStyle/>
        <a:p>
          <a:endParaRPr lang="es-ES"/>
        </a:p>
      </dgm:t>
    </dgm:pt>
    <dgm:pt modelId="{69324EF2-AD43-4D4B-9E9E-B66CF02DFC54}" type="sibTrans" cxnId="{44CC7E1A-2ECA-394E-A3F1-B66321749F8F}">
      <dgm:prSet/>
      <dgm:spPr/>
      <dgm:t>
        <a:bodyPr/>
        <a:lstStyle/>
        <a:p>
          <a:endParaRPr lang="es-ES"/>
        </a:p>
      </dgm:t>
    </dgm:pt>
    <dgm:pt modelId="{1702B5EA-51B6-4F46-92F3-E776DE8087C6}">
      <dgm:prSet phldrT="[Texto]" custT="1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sz="1050" b="1" dirty="0" smtClean="0"/>
            <a:t>Relación</a:t>
          </a:r>
          <a:endParaRPr lang="es-ES" sz="1050" b="1" dirty="0"/>
        </a:p>
      </dgm:t>
    </dgm:pt>
    <dgm:pt modelId="{8FDFD129-62D1-DC4A-8A84-4B6CCAD34549}" type="parTrans" cxnId="{30C21983-C325-0849-B00C-2FC6AB5A3809}">
      <dgm:prSet/>
      <dgm:spPr/>
      <dgm:t>
        <a:bodyPr/>
        <a:lstStyle/>
        <a:p>
          <a:endParaRPr lang="es-ES"/>
        </a:p>
      </dgm:t>
    </dgm:pt>
    <dgm:pt modelId="{6D72EBF0-AE77-E843-8A2F-19A6CAAEB661}" type="sibTrans" cxnId="{30C21983-C325-0849-B00C-2FC6AB5A3809}">
      <dgm:prSet/>
      <dgm:spPr/>
      <dgm:t>
        <a:bodyPr/>
        <a:lstStyle/>
        <a:p>
          <a:endParaRPr lang="es-ES"/>
        </a:p>
      </dgm:t>
    </dgm:pt>
    <dgm:pt modelId="{851187BA-B940-B244-B821-1D10246630A4}">
      <dgm:prSet phldrT="[Texto]"/>
      <dgm:spPr/>
      <dgm:t>
        <a:bodyPr/>
        <a:lstStyle/>
        <a:p>
          <a:r>
            <a:rPr lang="es-ES" b="1" dirty="0" smtClean="0"/>
            <a:t>SIENTEN</a:t>
          </a:r>
          <a:endParaRPr lang="es-ES" b="1" dirty="0"/>
        </a:p>
      </dgm:t>
    </dgm:pt>
    <dgm:pt modelId="{76196E93-D57D-134E-B064-EC327AA42C04}" type="parTrans" cxnId="{BFE99E90-B9AC-8B45-B498-9F8A064C1875}">
      <dgm:prSet/>
      <dgm:spPr/>
      <dgm:t>
        <a:bodyPr/>
        <a:lstStyle/>
        <a:p>
          <a:endParaRPr lang="es-ES"/>
        </a:p>
      </dgm:t>
    </dgm:pt>
    <dgm:pt modelId="{1B437D46-7225-594A-8FB3-390BFCBCCBE5}" type="sibTrans" cxnId="{BFE99E90-B9AC-8B45-B498-9F8A064C1875}">
      <dgm:prSet/>
      <dgm:spPr/>
      <dgm:t>
        <a:bodyPr/>
        <a:lstStyle/>
        <a:p>
          <a:endParaRPr lang="es-ES"/>
        </a:p>
      </dgm:t>
    </dgm:pt>
    <dgm:pt modelId="{3C512A26-ED71-6A43-BD59-A15931FCF52D}">
      <dgm:prSet phldrT="[Texto]" custT="1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sz="1200" b="1" dirty="0" smtClean="0"/>
            <a:t>Cariño</a:t>
          </a:r>
          <a:endParaRPr lang="es-ES" sz="1200" b="1" dirty="0"/>
        </a:p>
      </dgm:t>
    </dgm:pt>
    <dgm:pt modelId="{6DDD0D66-5239-0F43-9794-0E8DFEC7557F}" type="parTrans" cxnId="{2CE0E1EC-B660-1443-8BF2-4C8C60E533AB}">
      <dgm:prSet/>
      <dgm:spPr/>
      <dgm:t>
        <a:bodyPr/>
        <a:lstStyle/>
        <a:p>
          <a:endParaRPr lang="es-ES"/>
        </a:p>
      </dgm:t>
    </dgm:pt>
    <dgm:pt modelId="{F8F88D31-7FA5-9E49-AD5C-7C313965EA2F}" type="sibTrans" cxnId="{2CE0E1EC-B660-1443-8BF2-4C8C60E533AB}">
      <dgm:prSet/>
      <dgm:spPr/>
      <dgm:t>
        <a:bodyPr/>
        <a:lstStyle/>
        <a:p>
          <a:endParaRPr lang="es-ES"/>
        </a:p>
      </dgm:t>
    </dgm:pt>
    <dgm:pt modelId="{5A73A303-F7BF-AE41-BC68-30A1637988EC}">
      <dgm:prSet phldrT="[Texto]" custT="1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sz="1200" b="1" dirty="0" smtClean="0"/>
            <a:t>Seguridad</a:t>
          </a:r>
          <a:endParaRPr lang="es-ES" sz="1200" b="1" dirty="0"/>
        </a:p>
      </dgm:t>
    </dgm:pt>
    <dgm:pt modelId="{B7F20139-F556-8343-8C87-B8D8936DB776}" type="parTrans" cxnId="{4E0CE2EE-A887-2145-B768-3526745934E0}">
      <dgm:prSet/>
      <dgm:spPr/>
      <dgm:t>
        <a:bodyPr/>
        <a:lstStyle/>
        <a:p>
          <a:endParaRPr lang="es-ES"/>
        </a:p>
      </dgm:t>
    </dgm:pt>
    <dgm:pt modelId="{ED10AB46-A2D0-9043-A8DB-A8D3BBD00B9B}" type="sibTrans" cxnId="{4E0CE2EE-A887-2145-B768-3526745934E0}">
      <dgm:prSet/>
      <dgm:spPr/>
      <dgm:t>
        <a:bodyPr/>
        <a:lstStyle/>
        <a:p>
          <a:endParaRPr lang="es-ES"/>
        </a:p>
      </dgm:t>
    </dgm:pt>
    <dgm:pt modelId="{41DE48CF-92DC-9E4C-A593-EDB77AE5AF63}">
      <dgm:prSet phldrT="[Texto]"/>
      <dgm:spPr/>
      <dgm:t>
        <a:bodyPr/>
        <a:lstStyle/>
        <a:p>
          <a:r>
            <a:rPr lang="es-ES" b="1" dirty="0" smtClean="0"/>
            <a:t>EXPRESAN</a:t>
          </a:r>
          <a:endParaRPr lang="es-ES" b="1" dirty="0"/>
        </a:p>
      </dgm:t>
    </dgm:pt>
    <dgm:pt modelId="{CD771C03-E40D-9647-A34B-D2835CA0E5B8}" type="parTrans" cxnId="{C2A76CD9-531B-4C48-92A2-73C45ABB3147}">
      <dgm:prSet/>
      <dgm:spPr/>
      <dgm:t>
        <a:bodyPr/>
        <a:lstStyle/>
        <a:p>
          <a:endParaRPr lang="es-ES"/>
        </a:p>
      </dgm:t>
    </dgm:pt>
    <dgm:pt modelId="{A2E27D48-A2DB-264C-A88C-79F6170F883E}" type="sibTrans" cxnId="{C2A76CD9-531B-4C48-92A2-73C45ABB3147}">
      <dgm:prSet/>
      <dgm:spPr/>
      <dgm:t>
        <a:bodyPr/>
        <a:lstStyle/>
        <a:p>
          <a:endParaRPr lang="es-ES"/>
        </a:p>
      </dgm:t>
    </dgm:pt>
    <dgm:pt modelId="{0CE8DD6D-5389-5A4A-9F1F-A0579FDAB679}">
      <dgm:prSet phldrT="[Texto]"/>
      <dgm:spPr/>
      <dgm:t>
        <a:bodyPr/>
        <a:lstStyle/>
        <a:p>
          <a:r>
            <a:rPr lang="es-ES" b="1" dirty="0" smtClean="0"/>
            <a:t>Dicen y hacen</a:t>
          </a:r>
          <a:endParaRPr lang="es-ES" b="1" dirty="0"/>
        </a:p>
      </dgm:t>
    </dgm:pt>
    <dgm:pt modelId="{78C8FA79-6DEC-5C47-95C5-63C6BD3A8344}" type="parTrans" cxnId="{D085E29B-E7FD-AD45-AD53-5A3ECB13F152}">
      <dgm:prSet/>
      <dgm:spPr/>
      <dgm:t>
        <a:bodyPr/>
        <a:lstStyle/>
        <a:p>
          <a:endParaRPr lang="es-ES"/>
        </a:p>
      </dgm:t>
    </dgm:pt>
    <dgm:pt modelId="{79223918-A7AB-A24A-83F2-C85DA221B634}" type="sibTrans" cxnId="{D085E29B-E7FD-AD45-AD53-5A3ECB13F152}">
      <dgm:prSet/>
      <dgm:spPr/>
      <dgm:t>
        <a:bodyPr/>
        <a:lstStyle/>
        <a:p>
          <a:endParaRPr lang="es-ES"/>
        </a:p>
      </dgm:t>
    </dgm:pt>
    <dgm:pt modelId="{75E80FBD-643E-9546-BAFB-B5F824236A34}" type="pres">
      <dgm:prSet presAssocID="{2862E6BA-43E8-3D4C-8237-70396BD8F42E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2EC71AE8-4A66-CC46-86EA-3761F6601581}" type="pres">
      <dgm:prSet presAssocID="{2862E6BA-43E8-3D4C-8237-70396BD8F42E}" presName="arc1" presStyleLbl="node1" presStyleIdx="0" presStyleCnt="4"/>
      <dgm:spPr/>
    </dgm:pt>
    <dgm:pt modelId="{0B3732C7-CEC0-9C4E-BF3E-52625304659E}" type="pres">
      <dgm:prSet presAssocID="{2862E6BA-43E8-3D4C-8237-70396BD8F42E}" presName="arc3" presStyleLbl="node1" presStyleIdx="1" presStyleCnt="4"/>
      <dgm:spPr/>
    </dgm:pt>
    <dgm:pt modelId="{A8244FED-BC12-E44A-9AFC-30541F05E28F}" type="pres">
      <dgm:prSet presAssocID="{2862E6BA-43E8-3D4C-8237-70396BD8F42E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8DF52-184D-334F-B0F5-8560B0AFE32C}" type="pres">
      <dgm:prSet presAssocID="{2862E6BA-43E8-3D4C-8237-70396BD8F42E}" presName="arc2" presStyleLbl="node1" presStyleIdx="2" presStyleCnt="4"/>
      <dgm:spPr/>
    </dgm:pt>
    <dgm:pt modelId="{0360553D-7049-874A-A26A-24D84B927DBB}" type="pres">
      <dgm:prSet presAssocID="{2862E6BA-43E8-3D4C-8237-70396BD8F42E}" presName="arc4" presStyleLbl="node1" presStyleIdx="3" presStyleCnt="4"/>
      <dgm:spPr/>
    </dgm:pt>
    <dgm:pt modelId="{FBB7F750-07C2-5E44-B4D9-2CB25020FC3F}" type="pres">
      <dgm:prSet presAssocID="{2862E6BA-43E8-3D4C-8237-70396BD8F42E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D1291F-69C4-E44F-9D59-679670722215}" type="pres">
      <dgm:prSet presAssocID="{2862E6BA-43E8-3D4C-8237-70396BD8F42E}" presName="middleComposite" presStyleCnt="0"/>
      <dgm:spPr/>
    </dgm:pt>
    <dgm:pt modelId="{0785FC65-D984-8547-8889-0E04829D6150}" type="pres">
      <dgm:prSet presAssocID="{3C512A26-ED71-6A43-BD59-A15931FCF52D}" presName="circ1" presStyleLbl="vennNode1" presStyleIdx="0" presStyleCnt="8" custScaleX="107845" custScaleY="106603"/>
      <dgm:spPr/>
      <dgm:t>
        <a:bodyPr/>
        <a:lstStyle/>
        <a:p>
          <a:endParaRPr lang="es-ES"/>
        </a:p>
      </dgm:t>
    </dgm:pt>
    <dgm:pt modelId="{FDB3CC76-3549-DA4E-B29F-EB1CD0663701}" type="pres">
      <dgm:prSet presAssocID="{3C512A26-ED71-6A43-BD59-A15931FCF52D}" presName="circ1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06CDC32-6E64-EC47-9AEE-783C394B0355}" type="pres">
      <dgm:prSet presAssocID="{5A73A303-F7BF-AE41-BC68-30A1637988EC}" presName="circ2" presStyleLbl="vennNode1" presStyleIdx="1" presStyleCnt="8" custScaleX="107845" custScaleY="106603"/>
      <dgm:spPr/>
      <dgm:t>
        <a:bodyPr/>
        <a:lstStyle/>
        <a:p>
          <a:endParaRPr lang="es-ES"/>
        </a:p>
      </dgm:t>
    </dgm:pt>
    <dgm:pt modelId="{B3A50E86-BC5F-E747-AE81-D32869309BE0}" type="pres">
      <dgm:prSet presAssocID="{5A73A303-F7BF-AE41-BC68-30A1637988EC}" presName="circ2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DBA60A4-CDBC-454A-93BA-4BE6645DD251}" type="pres">
      <dgm:prSet presAssocID="{2862E6BA-43E8-3D4C-8237-70396BD8F42E}" presName="leftComposite" presStyleCnt="0"/>
      <dgm:spPr/>
    </dgm:pt>
    <dgm:pt modelId="{CCF24D70-12E0-F547-97DC-28C61A829ED7}" type="pres">
      <dgm:prSet presAssocID="{0F1B17A2-3A4C-8C42-94F4-12CEEC2B7322}" presName="childText1_1" presStyleLbl="vennNode1" presStyleIdx="2" presStyleCnt="8" custScaleX="111177" custScaleY="113037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9A35707-79B9-FF48-B4DB-A35A569DCF28}" type="pres">
      <dgm:prSet presAssocID="{0F1B17A2-3A4C-8C42-94F4-12CEEC2B7322}" presName="ellipse1" presStyleLbl="vennNode1" presStyleIdx="3" presStyleCnt="8"/>
      <dgm:spPr/>
    </dgm:pt>
    <dgm:pt modelId="{E9398831-5766-0546-A3D0-ADDDFB3604DA}" type="pres">
      <dgm:prSet presAssocID="{0F1B17A2-3A4C-8C42-94F4-12CEEC2B7322}" presName="ellipse2" presStyleLbl="vennNode1" presStyleIdx="4" presStyleCnt="8"/>
      <dgm:spPr/>
    </dgm:pt>
    <dgm:pt modelId="{F5DE2CC1-E16D-F94F-96DB-8B43F6491BF8}" type="pres">
      <dgm:prSet presAssocID="{F8BEB1BF-7CF7-F145-9530-F746A4D645B7}" presName="childText1_2" presStyleLbl="vennNode1" presStyleIdx="5" presStyleCnt="8" custScaleX="111177" custScaleY="113037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DF6D920-A03A-C745-B3DE-718FCDDEB2B7}" type="pres">
      <dgm:prSet presAssocID="{F8BEB1BF-7CF7-F145-9530-F746A4D645B7}" presName="ellipse3" presStyleLbl="vennNode1" presStyleIdx="6" presStyleCnt="8"/>
      <dgm:spPr/>
    </dgm:pt>
    <dgm:pt modelId="{CA8E2EB1-C0E8-BE49-925B-37D9B3972A9C}" type="pres">
      <dgm:prSet presAssocID="{1702B5EA-51B6-4F46-92F3-E776DE8087C6}" presName="childText1_3" presStyleLbl="vennNode1" presStyleIdx="7" presStyleCnt="8" custScaleX="111177" custScaleY="113037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38115DC-DC80-6F47-9C2A-64E433776653}" type="pres">
      <dgm:prSet presAssocID="{2862E6BA-43E8-3D4C-8237-70396BD8F42E}" presName="rightChild" presStyleLbl="node2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767CCC4-FC36-1642-B863-097C8CA33F0D}" type="pres">
      <dgm:prSet presAssocID="{2862E6BA-43E8-3D4C-8237-70396BD8F42E}" presName="parentText1" presStyleLbl="revTx" presStyleIdx="2" presStyleCnt="3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0C21983-C325-0849-B00C-2FC6AB5A3809}" srcId="{5BCA265A-80A0-004F-BB0E-79C9809FC33C}" destId="{1702B5EA-51B6-4F46-92F3-E776DE8087C6}" srcOrd="2" destOrd="0" parTransId="{8FDFD129-62D1-DC4A-8A84-4B6CCAD34549}" sibTransId="{6D72EBF0-AE77-E843-8A2F-19A6CAAEB661}"/>
    <dgm:cxn modelId="{44CC7E1A-2ECA-394E-A3F1-B66321749F8F}" srcId="{5BCA265A-80A0-004F-BB0E-79C9809FC33C}" destId="{F8BEB1BF-7CF7-F145-9530-F746A4D645B7}" srcOrd="1" destOrd="0" parTransId="{81C0077E-92AB-0842-96CC-01C6D375F2D7}" sibTransId="{69324EF2-AD43-4D4B-9E9E-B66CF02DFC54}"/>
    <dgm:cxn modelId="{BFE99E90-B9AC-8B45-B498-9F8A064C1875}" srcId="{2862E6BA-43E8-3D4C-8237-70396BD8F42E}" destId="{851187BA-B940-B244-B821-1D10246630A4}" srcOrd="1" destOrd="0" parTransId="{76196E93-D57D-134E-B064-EC327AA42C04}" sibTransId="{1B437D46-7225-594A-8FB3-390BFCBCCBE5}"/>
    <dgm:cxn modelId="{2AFD3F91-F310-B542-8E88-5D63435D9E5A}" srcId="{2862E6BA-43E8-3D4C-8237-70396BD8F42E}" destId="{5BCA265A-80A0-004F-BB0E-79C9809FC33C}" srcOrd="0" destOrd="0" parTransId="{2BC5D25D-4A9C-D34D-874A-97A333BE7C4B}" sibTransId="{7EFD5BC7-787B-2441-BCFF-3E4656FB27F6}"/>
    <dgm:cxn modelId="{993F6E7E-1A44-DD47-8F4F-EB3CE3C6E4BF}" srcId="{5BCA265A-80A0-004F-BB0E-79C9809FC33C}" destId="{0F1B17A2-3A4C-8C42-94F4-12CEEC2B7322}" srcOrd="0" destOrd="0" parTransId="{2D785D17-26C2-7B40-B401-9DB6F1707F77}" sibTransId="{8BDE5F93-421C-0940-89B0-EB8247521397}"/>
    <dgm:cxn modelId="{AAC2FF76-2CD1-F54D-89D1-650FEAA29C9F}" type="presOf" srcId="{0CE8DD6D-5389-5A4A-9F1F-A0579FDAB679}" destId="{A38115DC-DC80-6F47-9C2A-64E433776653}" srcOrd="0" destOrd="0" presId="urn:microsoft.com/office/officeart/2009/3/layout/PhasedProcess"/>
    <dgm:cxn modelId="{AD2D78AE-B918-5F4D-BB40-686101815217}" type="presOf" srcId="{1702B5EA-51B6-4F46-92F3-E776DE8087C6}" destId="{CA8E2EB1-C0E8-BE49-925B-37D9B3972A9C}" srcOrd="0" destOrd="0" presId="urn:microsoft.com/office/officeart/2009/3/layout/PhasedProcess"/>
    <dgm:cxn modelId="{C2A76CD9-531B-4C48-92A2-73C45ABB3147}" srcId="{2862E6BA-43E8-3D4C-8237-70396BD8F42E}" destId="{41DE48CF-92DC-9E4C-A593-EDB77AE5AF63}" srcOrd="2" destOrd="0" parTransId="{CD771C03-E40D-9647-A34B-D2835CA0E5B8}" sibTransId="{A2E27D48-A2DB-264C-A88C-79F6170F883E}"/>
    <dgm:cxn modelId="{F23C3B1D-4CB0-0F46-BE0D-B5220E2CC044}" type="presOf" srcId="{0F1B17A2-3A4C-8C42-94F4-12CEEC2B7322}" destId="{CCF24D70-12E0-F547-97DC-28C61A829ED7}" srcOrd="0" destOrd="0" presId="urn:microsoft.com/office/officeart/2009/3/layout/PhasedProcess"/>
    <dgm:cxn modelId="{94290A4A-3D2C-B643-8A1D-20A66B9B1B34}" type="presOf" srcId="{F8BEB1BF-7CF7-F145-9530-F746A4D645B7}" destId="{F5DE2CC1-E16D-F94F-96DB-8B43F6491BF8}" srcOrd="0" destOrd="0" presId="urn:microsoft.com/office/officeart/2009/3/layout/PhasedProcess"/>
    <dgm:cxn modelId="{480BB73E-4591-FA4F-85BC-9154E76A6082}" type="presOf" srcId="{5A73A303-F7BF-AE41-BC68-30A1637988EC}" destId="{B3A50E86-BC5F-E747-AE81-D32869309BE0}" srcOrd="1" destOrd="0" presId="urn:microsoft.com/office/officeart/2009/3/layout/PhasedProcess"/>
    <dgm:cxn modelId="{4E0CE2EE-A887-2145-B768-3526745934E0}" srcId="{851187BA-B940-B244-B821-1D10246630A4}" destId="{5A73A303-F7BF-AE41-BC68-30A1637988EC}" srcOrd="1" destOrd="0" parTransId="{B7F20139-F556-8343-8C87-B8D8936DB776}" sibTransId="{ED10AB46-A2D0-9043-A8DB-A8D3BBD00B9B}"/>
    <dgm:cxn modelId="{2CE0E1EC-B660-1443-8BF2-4C8C60E533AB}" srcId="{851187BA-B940-B244-B821-1D10246630A4}" destId="{3C512A26-ED71-6A43-BD59-A15931FCF52D}" srcOrd="0" destOrd="0" parTransId="{6DDD0D66-5239-0F43-9794-0E8DFEC7557F}" sibTransId="{F8F88D31-7FA5-9E49-AD5C-7C313965EA2F}"/>
    <dgm:cxn modelId="{92B01596-64FA-6548-8851-90E6C056210B}" type="presOf" srcId="{41DE48CF-92DC-9E4C-A593-EDB77AE5AF63}" destId="{FBB7F750-07C2-5E44-B4D9-2CB25020FC3F}" srcOrd="0" destOrd="0" presId="urn:microsoft.com/office/officeart/2009/3/layout/PhasedProcess"/>
    <dgm:cxn modelId="{BBDC64A0-E3B6-0C44-86BF-A17D7E0F99C4}" type="presOf" srcId="{851187BA-B940-B244-B821-1D10246630A4}" destId="{A8244FED-BC12-E44A-9AFC-30541F05E28F}" srcOrd="0" destOrd="0" presId="urn:microsoft.com/office/officeart/2009/3/layout/PhasedProcess"/>
    <dgm:cxn modelId="{D085E29B-E7FD-AD45-AD53-5A3ECB13F152}" srcId="{41DE48CF-92DC-9E4C-A593-EDB77AE5AF63}" destId="{0CE8DD6D-5389-5A4A-9F1F-A0579FDAB679}" srcOrd="0" destOrd="0" parTransId="{78C8FA79-6DEC-5C47-95C5-63C6BD3A8344}" sibTransId="{79223918-A7AB-A24A-83F2-C85DA221B634}"/>
    <dgm:cxn modelId="{03F7F6A6-C90D-314C-A613-39A546EF0FCA}" type="presOf" srcId="{2862E6BA-43E8-3D4C-8237-70396BD8F42E}" destId="{75E80FBD-643E-9546-BAFB-B5F824236A34}" srcOrd="0" destOrd="0" presId="urn:microsoft.com/office/officeart/2009/3/layout/PhasedProcess"/>
    <dgm:cxn modelId="{5E5F668B-0F11-C84E-B409-E42D8333B201}" type="presOf" srcId="{5A73A303-F7BF-AE41-BC68-30A1637988EC}" destId="{B06CDC32-6E64-EC47-9AEE-783C394B0355}" srcOrd="0" destOrd="0" presId="urn:microsoft.com/office/officeart/2009/3/layout/PhasedProcess"/>
    <dgm:cxn modelId="{11340FFE-A8FB-F146-8DF9-C4BCE7171F8C}" type="presOf" srcId="{3C512A26-ED71-6A43-BD59-A15931FCF52D}" destId="{FDB3CC76-3549-DA4E-B29F-EB1CD0663701}" srcOrd="1" destOrd="0" presId="urn:microsoft.com/office/officeart/2009/3/layout/PhasedProcess"/>
    <dgm:cxn modelId="{51C63EEB-8880-6E4E-9288-23D6AB53EFAE}" type="presOf" srcId="{3C512A26-ED71-6A43-BD59-A15931FCF52D}" destId="{0785FC65-D984-8547-8889-0E04829D6150}" srcOrd="0" destOrd="0" presId="urn:microsoft.com/office/officeart/2009/3/layout/PhasedProcess"/>
    <dgm:cxn modelId="{E98E3C7C-1AAB-E247-84C1-E56E7F677AAC}" type="presOf" srcId="{5BCA265A-80A0-004F-BB0E-79C9809FC33C}" destId="{5767CCC4-FC36-1642-B863-097C8CA33F0D}" srcOrd="0" destOrd="0" presId="urn:microsoft.com/office/officeart/2009/3/layout/PhasedProcess"/>
    <dgm:cxn modelId="{35222AB2-D9CE-4F46-8EC0-13419692ED8A}" type="presParOf" srcId="{75E80FBD-643E-9546-BAFB-B5F824236A34}" destId="{2EC71AE8-4A66-CC46-86EA-3761F6601581}" srcOrd="0" destOrd="0" presId="urn:microsoft.com/office/officeart/2009/3/layout/PhasedProcess"/>
    <dgm:cxn modelId="{55FDD869-877F-1140-A197-7D11978E9B75}" type="presParOf" srcId="{75E80FBD-643E-9546-BAFB-B5F824236A34}" destId="{0B3732C7-CEC0-9C4E-BF3E-52625304659E}" srcOrd="1" destOrd="0" presId="urn:microsoft.com/office/officeart/2009/3/layout/PhasedProcess"/>
    <dgm:cxn modelId="{C1B7CE1A-D7E5-704C-B4D8-D163ECB3F2BA}" type="presParOf" srcId="{75E80FBD-643E-9546-BAFB-B5F824236A34}" destId="{A8244FED-BC12-E44A-9AFC-30541F05E28F}" srcOrd="2" destOrd="0" presId="urn:microsoft.com/office/officeart/2009/3/layout/PhasedProcess"/>
    <dgm:cxn modelId="{04BBC4EF-0010-D64D-85FF-B3AE30640404}" type="presParOf" srcId="{75E80FBD-643E-9546-BAFB-B5F824236A34}" destId="{A8A8DF52-184D-334F-B0F5-8560B0AFE32C}" srcOrd="3" destOrd="0" presId="urn:microsoft.com/office/officeart/2009/3/layout/PhasedProcess"/>
    <dgm:cxn modelId="{3B3D0E33-074B-B04A-AE2A-A36CA4134945}" type="presParOf" srcId="{75E80FBD-643E-9546-BAFB-B5F824236A34}" destId="{0360553D-7049-874A-A26A-24D84B927DBB}" srcOrd="4" destOrd="0" presId="urn:microsoft.com/office/officeart/2009/3/layout/PhasedProcess"/>
    <dgm:cxn modelId="{873AE5EB-1E38-7D46-BC6B-5F50304B98A2}" type="presParOf" srcId="{75E80FBD-643E-9546-BAFB-B5F824236A34}" destId="{FBB7F750-07C2-5E44-B4D9-2CB25020FC3F}" srcOrd="5" destOrd="0" presId="urn:microsoft.com/office/officeart/2009/3/layout/PhasedProcess"/>
    <dgm:cxn modelId="{92688F19-12C5-9D40-8F06-3157F3C67278}" type="presParOf" srcId="{75E80FBD-643E-9546-BAFB-B5F824236A34}" destId="{4FD1291F-69C4-E44F-9D59-679670722215}" srcOrd="6" destOrd="0" presId="urn:microsoft.com/office/officeart/2009/3/layout/PhasedProcess"/>
    <dgm:cxn modelId="{38F8F00B-CAC0-904C-AEEC-8DB576DBFB6F}" type="presParOf" srcId="{4FD1291F-69C4-E44F-9D59-679670722215}" destId="{0785FC65-D984-8547-8889-0E04829D6150}" srcOrd="0" destOrd="0" presId="urn:microsoft.com/office/officeart/2009/3/layout/PhasedProcess"/>
    <dgm:cxn modelId="{6269BCCA-3DF8-C548-8E29-9DFB822AA017}" type="presParOf" srcId="{4FD1291F-69C4-E44F-9D59-679670722215}" destId="{FDB3CC76-3549-DA4E-B29F-EB1CD0663701}" srcOrd="1" destOrd="0" presId="urn:microsoft.com/office/officeart/2009/3/layout/PhasedProcess"/>
    <dgm:cxn modelId="{1AA9472B-AC13-4D4A-B65D-52E26A5BB83B}" type="presParOf" srcId="{4FD1291F-69C4-E44F-9D59-679670722215}" destId="{B06CDC32-6E64-EC47-9AEE-783C394B0355}" srcOrd="2" destOrd="0" presId="urn:microsoft.com/office/officeart/2009/3/layout/PhasedProcess"/>
    <dgm:cxn modelId="{194A5DB0-54C6-9143-9AB0-5716C3B8E008}" type="presParOf" srcId="{4FD1291F-69C4-E44F-9D59-679670722215}" destId="{B3A50E86-BC5F-E747-AE81-D32869309BE0}" srcOrd="3" destOrd="0" presId="urn:microsoft.com/office/officeart/2009/3/layout/PhasedProcess"/>
    <dgm:cxn modelId="{75E05535-3A26-024A-B04B-0B07E898C15C}" type="presParOf" srcId="{75E80FBD-643E-9546-BAFB-B5F824236A34}" destId="{CDBA60A4-CDBC-454A-93BA-4BE6645DD251}" srcOrd="7" destOrd="0" presId="urn:microsoft.com/office/officeart/2009/3/layout/PhasedProcess"/>
    <dgm:cxn modelId="{AA99C864-0CF8-C64C-822E-8AA0CE994A57}" type="presParOf" srcId="{CDBA60A4-CDBC-454A-93BA-4BE6645DD251}" destId="{CCF24D70-12E0-F547-97DC-28C61A829ED7}" srcOrd="0" destOrd="0" presId="urn:microsoft.com/office/officeart/2009/3/layout/PhasedProcess"/>
    <dgm:cxn modelId="{6DA444EB-A96C-1D49-B1E6-7FCBAC20F2AF}" type="presParOf" srcId="{CDBA60A4-CDBC-454A-93BA-4BE6645DD251}" destId="{A9A35707-79B9-FF48-B4DB-A35A569DCF28}" srcOrd="1" destOrd="0" presId="urn:microsoft.com/office/officeart/2009/3/layout/PhasedProcess"/>
    <dgm:cxn modelId="{6DB7E786-13B0-1F4D-8585-46730C6E6CCE}" type="presParOf" srcId="{CDBA60A4-CDBC-454A-93BA-4BE6645DD251}" destId="{E9398831-5766-0546-A3D0-ADDDFB3604DA}" srcOrd="2" destOrd="0" presId="urn:microsoft.com/office/officeart/2009/3/layout/PhasedProcess"/>
    <dgm:cxn modelId="{880A80C0-3054-E644-B9F9-806193C87DD7}" type="presParOf" srcId="{CDBA60A4-CDBC-454A-93BA-4BE6645DD251}" destId="{F5DE2CC1-E16D-F94F-96DB-8B43F6491BF8}" srcOrd="3" destOrd="0" presId="urn:microsoft.com/office/officeart/2009/3/layout/PhasedProcess"/>
    <dgm:cxn modelId="{1E4435B2-213B-D243-9CFA-3EE34D35AF2C}" type="presParOf" srcId="{CDBA60A4-CDBC-454A-93BA-4BE6645DD251}" destId="{8DF6D920-A03A-C745-B3DE-718FCDDEB2B7}" srcOrd="4" destOrd="0" presId="urn:microsoft.com/office/officeart/2009/3/layout/PhasedProcess"/>
    <dgm:cxn modelId="{355F9922-AD04-EC45-B7AB-5BEDE0E95197}" type="presParOf" srcId="{CDBA60A4-CDBC-454A-93BA-4BE6645DD251}" destId="{CA8E2EB1-C0E8-BE49-925B-37D9B3972A9C}" srcOrd="5" destOrd="0" presId="urn:microsoft.com/office/officeart/2009/3/layout/PhasedProcess"/>
    <dgm:cxn modelId="{41113B03-0488-544B-B994-31411A6FBDE9}" type="presParOf" srcId="{75E80FBD-643E-9546-BAFB-B5F824236A34}" destId="{A38115DC-DC80-6F47-9C2A-64E433776653}" srcOrd="8" destOrd="0" presId="urn:microsoft.com/office/officeart/2009/3/layout/PhasedProcess"/>
    <dgm:cxn modelId="{3A7CA9E2-1663-7442-A3FC-6E5D0DB0A6DE}" type="presParOf" srcId="{75E80FBD-643E-9546-BAFB-B5F824236A34}" destId="{5767CCC4-FC36-1642-B863-097C8CA33F0D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C2CE9E-98DF-504D-8C5A-C6273CB9555E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D0243BED-F28A-F743-A3E5-8F7B98858E58}">
      <dgm:prSet phldrT="[Texto]"/>
      <dgm:spPr>
        <a:solidFill>
          <a:srgbClr val="620000"/>
        </a:solidFill>
      </dgm:spPr>
      <dgm:t>
        <a:bodyPr/>
        <a:lstStyle/>
        <a:p>
          <a:r>
            <a:rPr lang="es-ES" b="1" dirty="0" smtClean="0"/>
            <a:t>Hermanos de papá y mamá</a:t>
          </a:r>
          <a:endParaRPr lang="es-ES" b="1" dirty="0"/>
        </a:p>
      </dgm:t>
    </dgm:pt>
    <dgm:pt modelId="{F0D6A757-D01A-6B4F-B2FB-D7B72160B294}" type="parTrans" cxnId="{A16B27F9-AC0D-4744-9338-225980452104}">
      <dgm:prSet/>
      <dgm:spPr/>
      <dgm:t>
        <a:bodyPr/>
        <a:lstStyle/>
        <a:p>
          <a:endParaRPr lang="es-ES"/>
        </a:p>
      </dgm:t>
    </dgm:pt>
    <dgm:pt modelId="{989E9639-4D1C-E04C-8FE9-99A9B387015D}" type="sibTrans" cxnId="{A16B27F9-AC0D-4744-9338-225980452104}">
      <dgm:prSet/>
      <dgm:spPr>
        <a:solidFill>
          <a:srgbClr val="620000"/>
        </a:solidFill>
      </dgm:spPr>
      <dgm:t>
        <a:bodyPr/>
        <a:lstStyle/>
        <a:p>
          <a:endParaRPr lang="es-ES"/>
        </a:p>
      </dgm:t>
    </dgm:pt>
    <dgm:pt modelId="{E414C855-E9A8-4C49-9DE9-AB5A3338AEDE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Hermanos de mamá</a:t>
          </a:r>
          <a:endParaRPr lang="es-ES" b="1" dirty="0"/>
        </a:p>
      </dgm:t>
    </dgm:pt>
    <dgm:pt modelId="{D5B318D5-B5A4-344A-8CF3-6FB7E14C6411}" type="parTrans" cxnId="{EA7621C7-EE30-6344-ADE0-1175D14521A8}">
      <dgm:prSet/>
      <dgm:spPr/>
      <dgm:t>
        <a:bodyPr/>
        <a:lstStyle/>
        <a:p>
          <a:endParaRPr lang="es-ES"/>
        </a:p>
      </dgm:t>
    </dgm:pt>
    <dgm:pt modelId="{B315DC1E-0618-C843-AA22-D881307D8E22}" type="sibTrans" cxnId="{EA7621C7-EE30-6344-ADE0-1175D14521A8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BB8CAC75-4FBA-2B44-BC58-97579C92FDDC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Hermanos de papá</a:t>
          </a:r>
          <a:endParaRPr lang="es-ES" b="1" dirty="0"/>
        </a:p>
      </dgm:t>
    </dgm:pt>
    <dgm:pt modelId="{749B6748-E277-DC4B-8F63-F45C7CBD23DA}" type="parTrans" cxnId="{5DBE4A24-9F09-804C-B74B-2B196D5ACAA6}">
      <dgm:prSet/>
      <dgm:spPr/>
      <dgm:t>
        <a:bodyPr/>
        <a:lstStyle/>
        <a:p>
          <a:endParaRPr lang="es-ES"/>
        </a:p>
      </dgm:t>
    </dgm:pt>
    <dgm:pt modelId="{680C92CE-D738-AA48-877D-380B996D2FB2}" type="sibTrans" cxnId="{5DBE4A24-9F09-804C-B74B-2B196D5ACAA6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8DFDA12B-1403-BF41-A132-F174EBE175E6}" type="pres">
      <dgm:prSet presAssocID="{52C2CE9E-98DF-504D-8C5A-C6273CB9555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CE79581-D618-1C4B-9EFC-959DB58723A0}" type="pres">
      <dgm:prSet presAssocID="{D0243BED-F28A-F743-A3E5-8F7B98858E5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913AEA-697B-8A41-90FF-FF2A063D5864}" type="pres">
      <dgm:prSet presAssocID="{D0243BED-F28A-F743-A3E5-8F7B98858E58}" presName="gear1srcNode" presStyleLbl="node1" presStyleIdx="0" presStyleCnt="3"/>
      <dgm:spPr/>
      <dgm:t>
        <a:bodyPr/>
        <a:lstStyle/>
        <a:p>
          <a:endParaRPr lang="es-ES"/>
        </a:p>
      </dgm:t>
    </dgm:pt>
    <dgm:pt modelId="{5112C106-D8A0-9547-A6EB-4439ABD6C594}" type="pres">
      <dgm:prSet presAssocID="{D0243BED-F28A-F743-A3E5-8F7B98858E58}" presName="gear1dstNode" presStyleLbl="node1" presStyleIdx="0" presStyleCnt="3"/>
      <dgm:spPr/>
      <dgm:t>
        <a:bodyPr/>
        <a:lstStyle/>
        <a:p>
          <a:endParaRPr lang="es-ES"/>
        </a:p>
      </dgm:t>
    </dgm:pt>
    <dgm:pt modelId="{F70EA958-8B8B-424C-9C09-E5F0EF8CAA4F}" type="pres">
      <dgm:prSet presAssocID="{E414C855-E9A8-4C49-9DE9-AB5A3338AED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23B043-4E1A-2B49-ABD3-BE164CC38604}" type="pres">
      <dgm:prSet presAssocID="{E414C855-E9A8-4C49-9DE9-AB5A3338AEDE}" presName="gear2srcNode" presStyleLbl="node1" presStyleIdx="1" presStyleCnt="3"/>
      <dgm:spPr/>
      <dgm:t>
        <a:bodyPr/>
        <a:lstStyle/>
        <a:p>
          <a:endParaRPr lang="es-ES"/>
        </a:p>
      </dgm:t>
    </dgm:pt>
    <dgm:pt modelId="{8DBE78AB-1110-F248-BF58-F9B5330A81B4}" type="pres">
      <dgm:prSet presAssocID="{E414C855-E9A8-4C49-9DE9-AB5A3338AEDE}" presName="gear2dstNode" presStyleLbl="node1" presStyleIdx="1" presStyleCnt="3"/>
      <dgm:spPr/>
      <dgm:t>
        <a:bodyPr/>
        <a:lstStyle/>
        <a:p>
          <a:endParaRPr lang="es-ES"/>
        </a:p>
      </dgm:t>
    </dgm:pt>
    <dgm:pt modelId="{78F58F1F-ECAE-6649-B3E0-667911ECAF64}" type="pres">
      <dgm:prSet presAssocID="{BB8CAC75-4FBA-2B44-BC58-97579C92FDDC}" presName="gear3" presStyleLbl="node1" presStyleIdx="2" presStyleCnt="3"/>
      <dgm:spPr/>
      <dgm:t>
        <a:bodyPr/>
        <a:lstStyle/>
        <a:p>
          <a:endParaRPr lang="es-ES"/>
        </a:p>
      </dgm:t>
    </dgm:pt>
    <dgm:pt modelId="{78FF08B5-7AAC-CE46-A6BA-8A9B8214DB67}" type="pres">
      <dgm:prSet presAssocID="{BB8CAC75-4FBA-2B44-BC58-97579C92FDD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1823F0-F1A9-A742-AD98-9076C454ADC6}" type="pres">
      <dgm:prSet presAssocID="{BB8CAC75-4FBA-2B44-BC58-97579C92FDDC}" presName="gear3srcNode" presStyleLbl="node1" presStyleIdx="2" presStyleCnt="3"/>
      <dgm:spPr/>
      <dgm:t>
        <a:bodyPr/>
        <a:lstStyle/>
        <a:p>
          <a:endParaRPr lang="es-ES"/>
        </a:p>
      </dgm:t>
    </dgm:pt>
    <dgm:pt modelId="{6D77341E-FF8F-2443-9C74-6BD84AA98662}" type="pres">
      <dgm:prSet presAssocID="{BB8CAC75-4FBA-2B44-BC58-97579C92FDDC}" presName="gear3dstNode" presStyleLbl="node1" presStyleIdx="2" presStyleCnt="3"/>
      <dgm:spPr/>
      <dgm:t>
        <a:bodyPr/>
        <a:lstStyle/>
        <a:p>
          <a:endParaRPr lang="es-ES"/>
        </a:p>
      </dgm:t>
    </dgm:pt>
    <dgm:pt modelId="{D74BCEBA-5C45-B04D-92A0-9FD56294DB25}" type="pres">
      <dgm:prSet presAssocID="{989E9639-4D1C-E04C-8FE9-99A9B387015D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F9CA3EB0-23B0-7748-A082-A8C6CB572E66}" type="pres">
      <dgm:prSet presAssocID="{B315DC1E-0618-C843-AA22-D881307D8E22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7CBC2883-A040-CD4D-9A4F-33C8858D3562}" type="pres">
      <dgm:prSet presAssocID="{680C92CE-D738-AA48-877D-380B996D2FB2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A16B27F9-AC0D-4744-9338-225980452104}" srcId="{52C2CE9E-98DF-504D-8C5A-C6273CB9555E}" destId="{D0243BED-F28A-F743-A3E5-8F7B98858E58}" srcOrd="0" destOrd="0" parTransId="{F0D6A757-D01A-6B4F-B2FB-D7B72160B294}" sibTransId="{989E9639-4D1C-E04C-8FE9-99A9B387015D}"/>
    <dgm:cxn modelId="{1A7AEDBB-B15A-5849-89AC-DCA31EB99062}" type="presOf" srcId="{B315DC1E-0618-C843-AA22-D881307D8E22}" destId="{F9CA3EB0-23B0-7748-A082-A8C6CB572E66}" srcOrd="0" destOrd="0" presId="urn:microsoft.com/office/officeart/2005/8/layout/gear1"/>
    <dgm:cxn modelId="{93F677AF-5A7A-2C43-A57D-95F0E6D55AE9}" type="presOf" srcId="{BB8CAC75-4FBA-2B44-BC58-97579C92FDDC}" destId="{6D77341E-FF8F-2443-9C74-6BD84AA98662}" srcOrd="3" destOrd="0" presId="urn:microsoft.com/office/officeart/2005/8/layout/gear1"/>
    <dgm:cxn modelId="{33D9C33E-1C38-3E42-BE7C-F3EE9229EF32}" type="presOf" srcId="{D0243BED-F28A-F743-A3E5-8F7B98858E58}" destId="{54913AEA-697B-8A41-90FF-FF2A063D5864}" srcOrd="1" destOrd="0" presId="urn:microsoft.com/office/officeart/2005/8/layout/gear1"/>
    <dgm:cxn modelId="{7AB30029-3C00-DC43-BE2A-05BD61C7C472}" type="presOf" srcId="{BB8CAC75-4FBA-2B44-BC58-97579C92FDDC}" destId="{1B1823F0-F1A9-A742-AD98-9076C454ADC6}" srcOrd="2" destOrd="0" presId="urn:microsoft.com/office/officeart/2005/8/layout/gear1"/>
    <dgm:cxn modelId="{5DBE4A24-9F09-804C-B74B-2B196D5ACAA6}" srcId="{52C2CE9E-98DF-504D-8C5A-C6273CB9555E}" destId="{BB8CAC75-4FBA-2B44-BC58-97579C92FDDC}" srcOrd="2" destOrd="0" parTransId="{749B6748-E277-DC4B-8F63-F45C7CBD23DA}" sibTransId="{680C92CE-D738-AA48-877D-380B996D2FB2}"/>
    <dgm:cxn modelId="{55997763-D174-5746-A1D0-12B5D9259F93}" type="presOf" srcId="{D0243BED-F28A-F743-A3E5-8F7B98858E58}" destId="{0CE79581-D618-1C4B-9EFC-959DB58723A0}" srcOrd="0" destOrd="0" presId="urn:microsoft.com/office/officeart/2005/8/layout/gear1"/>
    <dgm:cxn modelId="{1C9F860E-FFF7-AB41-8174-2D8264D9720F}" type="presOf" srcId="{BB8CAC75-4FBA-2B44-BC58-97579C92FDDC}" destId="{78F58F1F-ECAE-6649-B3E0-667911ECAF64}" srcOrd="0" destOrd="0" presId="urn:microsoft.com/office/officeart/2005/8/layout/gear1"/>
    <dgm:cxn modelId="{F6006016-DD89-AA45-B783-325947D8C504}" type="presOf" srcId="{BB8CAC75-4FBA-2B44-BC58-97579C92FDDC}" destId="{78FF08B5-7AAC-CE46-A6BA-8A9B8214DB67}" srcOrd="1" destOrd="0" presId="urn:microsoft.com/office/officeart/2005/8/layout/gear1"/>
    <dgm:cxn modelId="{9BD297E0-A843-474C-AAFD-E6442751EA5B}" type="presOf" srcId="{E414C855-E9A8-4C49-9DE9-AB5A3338AEDE}" destId="{F70EA958-8B8B-424C-9C09-E5F0EF8CAA4F}" srcOrd="0" destOrd="0" presId="urn:microsoft.com/office/officeart/2005/8/layout/gear1"/>
    <dgm:cxn modelId="{DFBBC419-C010-C949-B23A-82D6A3962C6D}" type="presOf" srcId="{680C92CE-D738-AA48-877D-380B996D2FB2}" destId="{7CBC2883-A040-CD4D-9A4F-33C8858D3562}" srcOrd="0" destOrd="0" presId="urn:microsoft.com/office/officeart/2005/8/layout/gear1"/>
    <dgm:cxn modelId="{3343DF58-1D6F-E44E-B7E3-0FD104ABC8A8}" type="presOf" srcId="{D0243BED-F28A-F743-A3E5-8F7B98858E58}" destId="{5112C106-D8A0-9547-A6EB-4439ABD6C594}" srcOrd="2" destOrd="0" presId="urn:microsoft.com/office/officeart/2005/8/layout/gear1"/>
    <dgm:cxn modelId="{138C0495-0D1A-9740-8842-040A37340AB4}" type="presOf" srcId="{52C2CE9E-98DF-504D-8C5A-C6273CB9555E}" destId="{8DFDA12B-1403-BF41-A132-F174EBE175E6}" srcOrd="0" destOrd="0" presId="urn:microsoft.com/office/officeart/2005/8/layout/gear1"/>
    <dgm:cxn modelId="{EA7621C7-EE30-6344-ADE0-1175D14521A8}" srcId="{52C2CE9E-98DF-504D-8C5A-C6273CB9555E}" destId="{E414C855-E9A8-4C49-9DE9-AB5A3338AEDE}" srcOrd="1" destOrd="0" parTransId="{D5B318D5-B5A4-344A-8CF3-6FB7E14C6411}" sibTransId="{B315DC1E-0618-C843-AA22-D881307D8E22}"/>
    <dgm:cxn modelId="{FB052EF0-42BD-2D4A-9A11-C95343BA506A}" type="presOf" srcId="{E414C855-E9A8-4C49-9DE9-AB5A3338AEDE}" destId="{3E23B043-4E1A-2B49-ABD3-BE164CC38604}" srcOrd="1" destOrd="0" presId="urn:microsoft.com/office/officeart/2005/8/layout/gear1"/>
    <dgm:cxn modelId="{A4C997A8-B07D-0A45-ACC4-8711B6E4C181}" type="presOf" srcId="{E414C855-E9A8-4C49-9DE9-AB5A3338AEDE}" destId="{8DBE78AB-1110-F248-BF58-F9B5330A81B4}" srcOrd="2" destOrd="0" presId="urn:microsoft.com/office/officeart/2005/8/layout/gear1"/>
    <dgm:cxn modelId="{887DC24F-80DA-4D4E-93E7-35DDD39D5C7A}" type="presOf" srcId="{989E9639-4D1C-E04C-8FE9-99A9B387015D}" destId="{D74BCEBA-5C45-B04D-92A0-9FD56294DB25}" srcOrd="0" destOrd="0" presId="urn:microsoft.com/office/officeart/2005/8/layout/gear1"/>
    <dgm:cxn modelId="{BF07FCB1-9A06-C34D-81C3-ABD800193D62}" type="presParOf" srcId="{8DFDA12B-1403-BF41-A132-F174EBE175E6}" destId="{0CE79581-D618-1C4B-9EFC-959DB58723A0}" srcOrd="0" destOrd="0" presId="urn:microsoft.com/office/officeart/2005/8/layout/gear1"/>
    <dgm:cxn modelId="{28D0CCFC-F866-0D47-9B3D-9795B7DEC688}" type="presParOf" srcId="{8DFDA12B-1403-BF41-A132-F174EBE175E6}" destId="{54913AEA-697B-8A41-90FF-FF2A063D5864}" srcOrd="1" destOrd="0" presId="urn:microsoft.com/office/officeart/2005/8/layout/gear1"/>
    <dgm:cxn modelId="{B5C3457F-C528-F047-9511-69215AC93238}" type="presParOf" srcId="{8DFDA12B-1403-BF41-A132-F174EBE175E6}" destId="{5112C106-D8A0-9547-A6EB-4439ABD6C594}" srcOrd="2" destOrd="0" presId="urn:microsoft.com/office/officeart/2005/8/layout/gear1"/>
    <dgm:cxn modelId="{B1798130-C443-3F4E-977C-2D76A3FCD572}" type="presParOf" srcId="{8DFDA12B-1403-BF41-A132-F174EBE175E6}" destId="{F70EA958-8B8B-424C-9C09-E5F0EF8CAA4F}" srcOrd="3" destOrd="0" presId="urn:microsoft.com/office/officeart/2005/8/layout/gear1"/>
    <dgm:cxn modelId="{BF93EF45-DF21-3E48-9BF8-1F33EFEC4554}" type="presParOf" srcId="{8DFDA12B-1403-BF41-A132-F174EBE175E6}" destId="{3E23B043-4E1A-2B49-ABD3-BE164CC38604}" srcOrd="4" destOrd="0" presId="urn:microsoft.com/office/officeart/2005/8/layout/gear1"/>
    <dgm:cxn modelId="{ABADBB40-064F-7041-B083-77547CAD90DA}" type="presParOf" srcId="{8DFDA12B-1403-BF41-A132-F174EBE175E6}" destId="{8DBE78AB-1110-F248-BF58-F9B5330A81B4}" srcOrd="5" destOrd="0" presId="urn:microsoft.com/office/officeart/2005/8/layout/gear1"/>
    <dgm:cxn modelId="{86179C41-5B45-DC4F-9600-357C9EC4A3B4}" type="presParOf" srcId="{8DFDA12B-1403-BF41-A132-F174EBE175E6}" destId="{78F58F1F-ECAE-6649-B3E0-667911ECAF64}" srcOrd="6" destOrd="0" presId="urn:microsoft.com/office/officeart/2005/8/layout/gear1"/>
    <dgm:cxn modelId="{3551DE5C-46FF-BE48-80CD-B3BCF42CEA1E}" type="presParOf" srcId="{8DFDA12B-1403-BF41-A132-F174EBE175E6}" destId="{78FF08B5-7AAC-CE46-A6BA-8A9B8214DB67}" srcOrd="7" destOrd="0" presId="urn:microsoft.com/office/officeart/2005/8/layout/gear1"/>
    <dgm:cxn modelId="{E186E7E5-3E6F-6944-93C4-BC12ABF334BD}" type="presParOf" srcId="{8DFDA12B-1403-BF41-A132-F174EBE175E6}" destId="{1B1823F0-F1A9-A742-AD98-9076C454ADC6}" srcOrd="8" destOrd="0" presId="urn:microsoft.com/office/officeart/2005/8/layout/gear1"/>
    <dgm:cxn modelId="{7745F1FD-8B1F-1145-BF40-E604EEE6A2EA}" type="presParOf" srcId="{8DFDA12B-1403-BF41-A132-F174EBE175E6}" destId="{6D77341E-FF8F-2443-9C74-6BD84AA98662}" srcOrd="9" destOrd="0" presId="urn:microsoft.com/office/officeart/2005/8/layout/gear1"/>
    <dgm:cxn modelId="{0A73549F-50D1-0149-85CA-02C5C3D0941F}" type="presParOf" srcId="{8DFDA12B-1403-BF41-A132-F174EBE175E6}" destId="{D74BCEBA-5C45-B04D-92A0-9FD56294DB25}" srcOrd="10" destOrd="0" presId="urn:microsoft.com/office/officeart/2005/8/layout/gear1"/>
    <dgm:cxn modelId="{33621AFE-23E2-FB49-A8E9-8B315460F801}" type="presParOf" srcId="{8DFDA12B-1403-BF41-A132-F174EBE175E6}" destId="{F9CA3EB0-23B0-7748-A082-A8C6CB572E66}" srcOrd="11" destOrd="0" presId="urn:microsoft.com/office/officeart/2005/8/layout/gear1"/>
    <dgm:cxn modelId="{17116004-71CC-CA48-A01D-22BE6DB349F9}" type="presParOf" srcId="{8DFDA12B-1403-BF41-A132-F174EBE175E6}" destId="{7CBC2883-A040-CD4D-9A4F-33C8858D356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75239D-D5A4-764E-A797-A053376A2ED4}" type="doc">
      <dgm:prSet loTypeId="urn:microsoft.com/office/officeart/2005/8/layout/radial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27ADCEF-D03D-7840-9AB6-CC21376C57A3}">
      <dgm:prSet phldrT="[Texto]" custT="1"/>
      <dgm:spPr>
        <a:solidFill>
          <a:srgbClr val="FF6600">
            <a:alpha val="50000"/>
          </a:srgbClr>
        </a:solidFill>
      </dgm:spPr>
      <dgm:t>
        <a:bodyPr/>
        <a:lstStyle/>
        <a:p>
          <a:r>
            <a:rPr lang="es-ES" sz="1600" dirty="0" smtClean="0"/>
            <a:t>Relaciones    </a:t>
          </a:r>
          <a:r>
            <a:rPr lang="es-ES" sz="1600" b="1" dirty="0" smtClean="0"/>
            <a:t>Padres               Hijos</a:t>
          </a:r>
          <a:endParaRPr lang="es-ES" sz="1600" b="1" dirty="0"/>
        </a:p>
      </dgm:t>
    </dgm:pt>
    <dgm:pt modelId="{A75D664F-20AD-E446-A0F4-1B5BD804C67A}" type="parTrans" cxnId="{ABABB621-4BB3-7B46-A1A8-ADF2C4CF2AB0}">
      <dgm:prSet/>
      <dgm:spPr/>
      <dgm:t>
        <a:bodyPr/>
        <a:lstStyle/>
        <a:p>
          <a:endParaRPr lang="es-ES"/>
        </a:p>
      </dgm:t>
    </dgm:pt>
    <dgm:pt modelId="{5B48F085-26BC-3F4B-9AD4-EC4D169D1594}" type="sibTrans" cxnId="{ABABB621-4BB3-7B46-A1A8-ADF2C4CF2AB0}">
      <dgm:prSet/>
      <dgm:spPr/>
      <dgm:t>
        <a:bodyPr/>
        <a:lstStyle/>
        <a:p>
          <a:endParaRPr lang="es-ES"/>
        </a:p>
      </dgm:t>
    </dgm:pt>
    <dgm:pt modelId="{56689D8E-0B78-1542-AF32-6599E1EC6057}">
      <dgm:prSet phldrT="[Texto]" custT="1"/>
      <dgm:spPr>
        <a:solidFill>
          <a:srgbClr val="0000FF">
            <a:alpha val="50000"/>
          </a:srgbClr>
        </a:solidFill>
        <a:ln>
          <a:solidFill>
            <a:srgbClr val="000090"/>
          </a:solidFill>
        </a:ln>
      </dgm:spPr>
      <dgm:t>
        <a:bodyPr/>
        <a:lstStyle/>
        <a:p>
          <a:r>
            <a:rPr lang="es-ES" sz="1600" b="1" dirty="0" smtClean="0"/>
            <a:t>RIVALIDAD</a:t>
          </a:r>
          <a:endParaRPr lang="es-ES" sz="1600" b="1" dirty="0"/>
        </a:p>
      </dgm:t>
    </dgm:pt>
    <dgm:pt modelId="{72ADC7E4-66B8-0F41-911B-F1191398FA3B}" type="parTrans" cxnId="{41476400-B2AA-6241-867D-13DDDAA7D16E}">
      <dgm:prSet/>
      <dgm:spPr/>
      <dgm:t>
        <a:bodyPr/>
        <a:lstStyle/>
        <a:p>
          <a:endParaRPr lang="es-ES"/>
        </a:p>
      </dgm:t>
    </dgm:pt>
    <dgm:pt modelId="{0ED38F05-52DD-BE41-90C3-A0475AB8A607}" type="sibTrans" cxnId="{41476400-B2AA-6241-867D-13DDDAA7D16E}">
      <dgm:prSet/>
      <dgm:spPr/>
      <dgm:t>
        <a:bodyPr/>
        <a:lstStyle/>
        <a:p>
          <a:endParaRPr lang="es-ES"/>
        </a:p>
      </dgm:t>
    </dgm:pt>
    <dgm:pt modelId="{6559E319-64E1-4B4B-A6A8-9491E7265417}">
      <dgm:prSet phldrT="[Texto]" custT="1"/>
      <dgm:spPr>
        <a:solidFill>
          <a:srgbClr val="660066">
            <a:alpha val="50000"/>
          </a:srgbClr>
        </a:solidFill>
        <a:ln>
          <a:solidFill>
            <a:srgbClr val="660066"/>
          </a:solidFill>
        </a:ln>
      </dgm:spPr>
      <dgm:t>
        <a:bodyPr/>
        <a:lstStyle/>
        <a:p>
          <a:r>
            <a:rPr lang="es-ES" sz="1600" b="1" dirty="0" smtClean="0"/>
            <a:t>RESENTIMIENTO</a:t>
          </a:r>
          <a:endParaRPr lang="es-ES" sz="1600" b="1" dirty="0"/>
        </a:p>
      </dgm:t>
    </dgm:pt>
    <dgm:pt modelId="{6F2C0E30-EBD7-A64F-A1F1-619CCC3D3733}" type="parTrans" cxnId="{E76086E7-21C1-494A-A1FD-AA1008EADF27}">
      <dgm:prSet/>
      <dgm:spPr/>
      <dgm:t>
        <a:bodyPr/>
        <a:lstStyle/>
        <a:p>
          <a:endParaRPr lang="es-ES"/>
        </a:p>
      </dgm:t>
    </dgm:pt>
    <dgm:pt modelId="{586AAFF9-0C6F-F047-9144-D194A6AA3C90}" type="sibTrans" cxnId="{E76086E7-21C1-494A-A1FD-AA1008EADF27}">
      <dgm:prSet/>
      <dgm:spPr/>
      <dgm:t>
        <a:bodyPr/>
        <a:lstStyle/>
        <a:p>
          <a:endParaRPr lang="es-ES"/>
        </a:p>
      </dgm:t>
    </dgm:pt>
    <dgm:pt modelId="{6A9864F6-3184-2F4B-B1D3-58DD48D81CB8}">
      <dgm:prSet phldrT="[Texto]" custT="1"/>
      <dgm:spPr>
        <a:solidFill>
          <a:srgbClr val="800000">
            <a:alpha val="50000"/>
          </a:srgbClr>
        </a:solidFill>
        <a:ln>
          <a:solidFill>
            <a:srgbClr val="800000"/>
          </a:solidFill>
        </a:ln>
      </dgm:spPr>
      <dgm:t>
        <a:bodyPr/>
        <a:lstStyle/>
        <a:p>
          <a:r>
            <a:rPr lang="es-ES" sz="1600" b="1" dirty="0" smtClean="0"/>
            <a:t>REIVINDICACIÓN</a:t>
          </a:r>
          <a:endParaRPr lang="es-ES" sz="1600" b="1" dirty="0"/>
        </a:p>
      </dgm:t>
    </dgm:pt>
    <dgm:pt modelId="{5D656906-5ED6-144C-A562-2814D98F9D97}" type="parTrans" cxnId="{FB4906CF-9C62-4D4A-BE7E-A9713661FD48}">
      <dgm:prSet/>
      <dgm:spPr/>
      <dgm:t>
        <a:bodyPr/>
        <a:lstStyle/>
        <a:p>
          <a:endParaRPr lang="es-ES"/>
        </a:p>
      </dgm:t>
    </dgm:pt>
    <dgm:pt modelId="{91FDF3ED-2092-044A-AE74-354F13E04D31}" type="sibTrans" cxnId="{FB4906CF-9C62-4D4A-BE7E-A9713661FD48}">
      <dgm:prSet/>
      <dgm:spPr/>
      <dgm:t>
        <a:bodyPr/>
        <a:lstStyle/>
        <a:p>
          <a:endParaRPr lang="es-ES"/>
        </a:p>
      </dgm:t>
    </dgm:pt>
    <dgm:pt modelId="{FB3F79CC-0393-894B-A483-CB6451DDF2DA}">
      <dgm:prSet phldrT="[Texto]" custT="1"/>
      <dgm:spPr>
        <a:solidFill>
          <a:srgbClr val="008000">
            <a:alpha val="50000"/>
          </a:srgbClr>
        </a:solidFill>
        <a:ln>
          <a:solidFill>
            <a:srgbClr val="008000"/>
          </a:solidFill>
        </a:ln>
      </dgm:spPr>
      <dgm:t>
        <a:bodyPr/>
        <a:lstStyle/>
        <a:p>
          <a:r>
            <a:rPr lang="es-ES" sz="1600" b="1" dirty="0" smtClean="0"/>
            <a:t>REPETICIÓN</a:t>
          </a:r>
          <a:endParaRPr lang="es-ES" sz="1600" b="1" dirty="0"/>
        </a:p>
      </dgm:t>
    </dgm:pt>
    <dgm:pt modelId="{9F6A0090-A89A-5F4E-87DD-704F3F75FEFB}" type="parTrans" cxnId="{A9675823-C9AB-EF4D-B319-9A3D208DDC62}">
      <dgm:prSet/>
      <dgm:spPr/>
      <dgm:t>
        <a:bodyPr/>
        <a:lstStyle/>
        <a:p>
          <a:endParaRPr lang="es-ES"/>
        </a:p>
      </dgm:t>
    </dgm:pt>
    <dgm:pt modelId="{D965F790-AAA3-F348-9D50-D02A732C6465}" type="sibTrans" cxnId="{A9675823-C9AB-EF4D-B319-9A3D208DDC62}">
      <dgm:prSet/>
      <dgm:spPr/>
      <dgm:t>
        <a:bodyPr/>
        <a:lstStyle/>
        <a:p>
          <a:endParaRPr lang="es-ES"/>
        </a:p>
      </dgm:t>
    </dgm:pt>
    <dgm:pt modelId="{4E3E6EF5-764F-A248-899A-67570CE85125}" type="pres">
      <dgm:prSet presAssocID="{D775239D-D5A4-764E-A797-A053376A2ED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B4136A3-8A0E-8B40-8529-8CBE905B8A8D}" type="pres">
      <dgm:prSet presAssocID="{D775239D-D5A4-764E-A797-A053376A2ED4}" presName="radial" presStyleCnt="0">
        <dgm:presLayoutVars>
          <dgm:animLvl val="ctr"/>
        </dgm:presLayoutVars>
      </dgm:prSet>
      <dgm:spPr/>
    </dgm:pt>
    <dgm:pt modelId="{CF8FFC22-CCB4-734E-9625-E96BAB02C0B1}" type="pres">
      <dgm:prSet presAssocID="{A27ADCEF-D03D-7840-9AB6-CC21376C57A3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31C8C899-2902-4B41-A528-0296B1ED1FB0}" type="pres">
      <dgm:prSet presAssocID="{56689D8E-0B78-1542-AF32-6599E1EC6057}" presName="node" presStyleLbl="vennNode1" presStyleIdx="1" presStyleCnt="5" custScaleX="185643" custScaleY="1293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666111-E01B-E64E-8FFD-605B161BFD2D}" type="pres">
      <dgm:prSet presAssocID="{6559E319-64E1-4B4B-A6A8-9491E7265417}" presName="node" presStyleLbl="vennNode1" presStyleIdx="2" presStyleCnt="5" custScaleX="185643" custScaleY="129322" custRadScaleRad="100980" custRadScaleInc="-12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FCDCFD-329A-EC4D-B9B4-C30B639EE7E3}" type="pres">
      <dgm:prSet presAssocID="{6A9864F6-3184-2F4B-B1D3-58DD48D81CB8}" presName="node" presStyleLbl="vennNode1" presStyleIdx="3" presStyleCnt="5" custScaleX="185643" custScaleY="129322" custRadScaleRad="98562" custRadScaleInc="-6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056EBA-8D9B-A340-B58D-21D1FD3B4880}" type="pres">
      <dgm:prSet presAssocID="{FB3F79CC-0393-894B-A483-CB6451DDF2DA}" presName="node" presStyleLbl="vennNode1" presStyleIdx="4" presStyleCnt="5" custScaleX="185643" custScaleY="1293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76086E7-21C1-494A-A1FD-AA1008EADF27}" srcId="{A27ADCEF-D03D-7840-9AB6-CC21376C57A3}" destId="{6559E319-64E1-4B4B-A6A8-9491E7265417}" srcOrd="1" destOrd="0" parTransId="{6F2C0E30-EBD7-A64F-A1F1-619CCC3D3733}" sibTransId="{586AAFF9-0C6F-F047-9144-D194A6AA3C90}"/>
    <dgm:cxn modelId="{45EC0F1F-99EC-C347-9435-C5599B24827F}" type="presOf" srcId="{A27ADCEF-D03D-7840-9AB6-CC21376C57A3}" destId="{CF8FFC22-CCB4-734E-9625-E96BAB02C0B1}" srcOrd="0" destOrd="0" presId="urn:microsoft.com/office/officeart/2005/8/layout/radial3"/>
    <dgm:cxn modelId="{ABABB621-4BB3-7B46-A1A8-ADF2C4CF2AB0}" srcId="{D775239D-D5A4-764E-A797-A053376A2ED4}" destId="{A27ADCEF-D03D-7840-9AB6-CC21376C57A3}" srcOrd="0" destOrd="0" parTransId="{A75D664F-20AD-E446-A0F4-1B5BD804C67A}" sibTransId="{5B48F085-26BC-3F4B-9AD4-EC4D169D1594}"/>
    <dgm:cxn modelId="{D82CB887-0366-BE47-9B17-3A3E5C812F01}" type="presOf" srcId="{FB3F79CC-0393-894B-A483-CB6451DDF2DA}" destId="{22056EBA-8D9B-A340-B58D-21D1FD3B4880}" srcOrd="0" destOrd="0" presId="urn:microsoft.com/office/officeart/2005/8/layout/radial3"/>
    <dgm:cxn modelId="{731D63CF-9A3A-7642-9358-C13D80EA6664}" type="presOf" srcId="{D775239D-D5A4-764E-A797-A053376A2ED4}" destId="{4E3E6EF5-764F-A248-899A-67570CE85125}" srcOrd="0" destOrd="0" presId="urn:microsoft.com/office/officeart/2005/8/layout/radial3"/>
    <dgm:cxn modelId="{FB4906CF-9C62-4D4A-BE7E-A9713661FD48}" srcId="{A27ADCEF-D03D-7840-9AB6-CC21376C57A3}" destId="{6A9864F6-3184-2F4B-B1D3-58DD48D81CB8}" srcOrd="2" destOrd="0" parTransId="{5D656906-5ED6-144C-A562-2814D98F9D97}" sibTransId="{91FDF3ED-2092-044A-AE74-354F13E04D31}"/>
    <dgm:cxn modelId="{8DD4B9A2-507D-E146-95AD-BE8534B30742}" type="presOf" srcId="{56689D8E-0B78-1542-AF32-6599E1EC6057}" destId="{31C8C899-2902-4B41-A528-0296B1ED1FB0}" srcOrd="0" destOrd="0" presId="urn:microsoft.com/office/officeart/2005/8/layout/radial3"/>
    <dgm:cxn modelId="{16DD1815-BD15-284B-9A6B-3BF581168B1C}" type="presOf" srcId="{6A9864F6-3184-2F4B-B1D3-58DD48D81CB8}" destId="{43FCDCFD-329A-EC4D-B9B4-C30B639EE7E3}" srcOrd="0" destOrd="0" presId="urn:microsoft.com/office/officeart/2005/8/layout/radial3"/>
    <dgm:cxn modelId="{A9675823-C9AB-EF4D-B319-9A3D208DDC62}" srcId="{A27ADCEF-D03D-7840-9AB6-CC21376C57A3}" destId="{FB3F79CC-0393-894B-A483-CB6451DDF2DA}" srcOrd="3" destOrd="0" parTransId="{9F6A0090-A89A-5F4E-87DD-704F3F75FEFB}" sibTransId="{D965F790-AAA3-F348-9D50-D02A732C6465}"/>
    <dgm:cxn modelId="{41476400-B2AA-6241-867D-13DDDAA7D16E}" srcId="{A27ADCEF-D03D-7840-9AB6-CC21376C57A3}" destId="{56689D8E-0B78-1542-AF32-6599E1EC6057}" srcOrd="0" destOrd="0" parTransId="{72ADC7E4-66B8-0F41-911B-F1191398FA3B}" sibTransId="{0ED38F05-52DD-BE41-90C3-A0475AB8A607}"/>
    <dgm:cxn modelId="{29A6904E-CDD4-7542-9047-7E9093EB6011}" type="presOf" srcId="{6559E319-64E1-4B4B-A6A8-9491E7265417}" destId="{46666111-E01B-E64E-8FFD-605B161BFD2D}" srcOrd="0" destOrd="0" presId="urn:microsoft.com/office/officeart/2005/8/layout/radial3"/>
    <dgm:cxn modelId="{AB2DDCFB-660C-8242-86F2-FDB1F894DD40}" type="presParOf" srcId="{4E3E6EF5-764F-A248-899A-67570CE85125}" destId="{5B4136A3-8A0E-8B40-8529-8CBE905B8A8D}" srcOrd="0" destOrd="0" presId="urn:microsoft.com/office/officeart/2005/8/layout/radial3"/>
    <dgm:cxn modelId="{8BF45EDE-0C28-464C-B547-180FF67DE741}" type="presParOf" srcId="{5B4136A3-8A0E-8B40-8529-8CBE905B8A8D}" destId="{CF8FFC22-CCB4-734E-9625-E96BAB02C0B1}" srcOrd="0" destOrd="0" presId="urn:microsoft.com/office/officeart/2005/8/layout/radial3"/>
    <dgm:cxn modelId="{9D941750-EF23-1E4E-ACB8-27C75059B363}" type="presParOf" srcId="{5B4136A3-8A0E-8B40-8529-8CBE905B8A8D}" destId="{31C8C899-2902-4B41-A528-0296B1ED1FB0}" srcOrd="1" destOrd="0" presId="urn:microsoft.com/office/officeart/2005/8/layout/radial3"/>
    <dgm:cxn modelId="{F49BF607-7671-E943-AEA3-2B6AAC4446D4}" type="presParOf" srcId="{5B4136A3-8A0E-8B40-8529-8CBE905B8A8D}" destId="{46666111-E01B-E64E-8FFD-605B161BFD2D}" srcOrd="2" destOrd="0" presId="urn:microsoft.com/office/officeart/2005/8/layout/radial3"/>
    <dgm:cxn modelId="{461D0EA2-A392-2F46-9B76-75670BD8AA2C}" type="presParOf" srcId="{5B4136A3-8A0E-8B40-8529-8CBE905B8A8D}" destId="{43FCDCFD-329A-EC4D-B9B4-C30B639EE7E3}" srcOrd="3" destOrd="0" presId="urn:microsoft.com/office/officeart/2005/8/layout/radial3"/>
    <dgm:cxn modelId="{79DE5CD4-3773-944B-85D9-C64679D61B90}" type="presParOf" srcId="{5B4136A3-8A0E-8B40-8529-8CBE905B8A8D}" destId="{22056EBA-8D9B-A340-B58D-21D1FD3B488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CEB756-C339-5A4D-A678-F6DE3B354FB1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F7264F1-D63E-1949-857D-CE0B481C30C2}">
      <dgm:prSet/>
      <dgm:spPr>
        <a:solidFill>
          <a:srgbClr val="0000FF"/>
        </a:solidFill>
      </dgm:spPr>
      <dgm:t>
        <a:bodyPr/>
        <a:lstStyle/>
        <a:p>
          <a:pPr rtl="0"/>
          <a:r>
            <a:rPr lang="es-ES" b="1" smtClean="0"/>
            <a:t>Gritos</a:t>
          </a:r>
          <a:endParaRPr lang="es-ES" b="1"/>
        </a:p>
      </dgm:t>
    </dgm:pt>
    <dgm:pt modelId="{9586D8DC-8A00-804A-BC04-BB410D8CC900}" type="parTrans" cxnId="{AC12C5E3-5CAE-8C49-A418-A0DC7A6D1975}">
      <dgm:prSet/>
      <dgm:spPr/>
      <dgm:t>
        <a:bodyPr/>
        <a:lstStyle/>
        <a:p>
          <a:endParaRPr lang="es-ES"/>
        </a:p>
      </dgm:t>
    </dgm:pt>
    <dgm:pt modelId="{55421A74-3BB2-4744-9A6E-B3941668D3D1}" type="sibTrans" cxnId="{AC12C5E3-5CAE-8C49-A418-A0DC7A6D197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s-ES"/>
        </a:p>
      </dgm:t>
    </dgm:pt>
    <dgm:pt modelId="{BBA9DD11-FDA2-C040-B7F8-67CECE1C1286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" b="1" smtClean="0"/>
            <a:t>Silencios</a:t>
          </a:r>
          <a:endParaRPr lang="es-ES" b="1"/>
        </a:p>
      </dgm:t>
    </dgm:pt>
    <dgm:pt modelId="{2F5F800D-E7C7-D045-95E6-143652CA7902}" type="parTrans" cxnId="{21A4C766-BDF9-6E49-BE05-9D31C5500966}">
      <dgm:prSet/>
      <dgm:spPr/>
      <dgm:t>
        <a:bodyPr/>
        <a:lstStyle/>
        <a:p>
          <a:endParaRPr lang="es-ES"/>
        </a:p>
      </dgm:t>
    </dgm:pt>
    <dgm:pt modelId="{D85FEEB4-4238-0744-AAB3-6BD7B30002CE}" type="sibTrans" cxnId="{21A4C766-BDF9-6E49-BE05-9D31C5500966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F0430A57-5EF2-2D4C-971E-A98607A37A6D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" b="1" smtClean="0"/>
            <a:t>Agresión</a:t>
          </a:r>
          <a:endParaRPr lang="es-ES" b="1"/>
        </a:p>
      </dgm:t>
    </dgm:pt>
    <dgm:pt modelId="{4F6A18CD-1AD0-E846-A507-7986029201ED}" type="parTrans" cxnId="{E9E22282-F23C-6741-B7B8-9F536D0384D9}">
      <dgm:prSet/>
      <dgm:spPr/>
      <dgm:t>
        <a:bodyPr/>
        <a:lstStyle/>
        <a:p>
          <a:endParaRPr lang="es-ES"/>
        </a:p>
      </dgm:t>
    </dgm:pt>
    <dgm:pt modelId="{BADDC346-215B-5A4E-BCDD-100E56181E97}" type="sibTrans" cxnId="{E9E22282-F23C-6741-B7B8-9F536D0384D9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ES"/>
        </a:p>
      </dgm:t>
    </dgm:pt>
    <dgm:pt modelId="{99DA5219-90AB-DA40-90A7-0C63B6DA8C6D}">
      <dgm:prSet/>
      <dgm:spPr>
        <a:solidFill>
          <a:srgbClr val="800000"/>
        </a:solidFill>
      </dgm:spPr>
      <dgm:t>
        <a:bodyPr/>
        <a:lstStyle/>
        <a:p>
          <a:pPr rtl="0"/>
          <a:r>
            <a:rPr lang="es-ES" b="1" dirty="0" err="1" smtClean="0"/>
            <a:t>Telepapás</a:t>
          </a:r>
          <a:endParaRPr lang="es-ES" b="1" dirty="0"/>
        </a:p>
      </dgm:t>
    </dgm:pt>
    <dgm:pt modelId="{1E9B2F01-1DAC-7249-A75F-CD0DEB6DAC74}" type="parTrans" cxnId="{4F52C384-D759-4144-B4E2-359DFF188198}">
      <dgm:prSet/>
      <dgm:spPr/>
      <dgm:t>
        <a:bodyPr/>
        <a:lstStyle/>
        <a:p>
          <a:endParaRPr lang="es-ES"/>
        </a:p>
      </dgm:t>
    </dgm:pt>
    <dgm:pt modelId="{B586E9F1-071E-F34D-8BDC-04F3E873A68D}" type="sibTrans" cxnId="{4F52C384-D759-4144-B4E2-359DFF18819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s-ES"/>
        </a:p>
      </dgm:t>
    </dgm:pt>
    <dgm:pt modelId="{E04DF202-B940-A24C-A976-2D111EF69BE7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" b="1" dirty="0" smtClean="0"/>
            <a:t>Comodidad</a:t>
          </a:r>
          <a:endParaRPr lang="es-ES" b="1" dirty="0"/>
        </a:p>
      </dgm:t>
    </dgm:pt>
    <dgm:pt modelId="{731D79B8-D1D1-5A48-8640-1A0A304F569E}" type="parTrans" cxnId="{D40AE212-0F29-A84C-A58F-B7D6725CE144}">
      <dgm:prSet/>
      <dgm:spPr/>
      <dgm:t>
        <a:bodyPr/>
        <a:lstStyle/>
        <a:p>
          <a:endParaRPr lang="es-ES"/>
        </a:p>
      </dgm:t>
    </dgm:pt>
    <dgm:pt modelId="{EC715D51-AA66-A64B-9DA9-A779346F2421}" type="sibTrans" cxnId="{D40AE212-0F29-A84C-A58F-B7D6725CE14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s-ES"/>
        </a:p>
      </dgm:t>
    </dgm:pt>
    <dgm:pt modelId="{E209634F-7D29-E546-9102-83BFBFBC1421}">
      <dgm:prSet/>
      <dgm:spPr/>
      <dgm:t>
        <a:bodyPr/>
        <a:lstStyle/>
        <a:p>
          <a:pPr rtl="0"/>
          <a:r>
            <a:rPr lang="es-ES" b="1" smtClean="0"/>
            <a:t>Cosas</a:t>
          </a:r>
          <a:endParaRPr lang="es-ES" b="1"/>
        </a:p>
      </dgm:t>
    </dgm:pt>
    <dgm:pt modelId="{A731F404-107E-114E-AB46-B096A8A3EC5F}" type="parTrans" cxnId="{8A98C792-FCD1-614B-9186-5CAB517387EA}">
      <dgm:prSet/>
      <dgm:spPr/>
      <dgm:t>
        <a:bodyPr/>
        <a:lstStyle/>
        <a:p>
          <a:endParaRPr lang="es-ES"/>
        </a:p>
      </dgm:t>
    </dgm:pt>
    <dgm:pt modelId="{3FB54AB1-3A7C-D448-B7B6-65E37F9F4727}" type="sibTrans" cxnId="{8A98C792-FCD1-614B-9186-5CAB517387EA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4000" r="-74000"/>
          </a:stretch>
        </a:blipFill>
      </dgm:spPr>
      <dgm:t>
        <a:bodyPr/>
        <a:lstStyle/>
        <a:p>
          <a:endParaRPr lang="es-ES"/>
        </a:p>
      </dgm:t>
    </dgm:pt>
    <dgm:pt modelId="{5B2C8FC6-102F-6A4A-B8C4-26BC12C4B93F}">
      <dgm:prSet/>
      <dgm:spPr>
        <a:solidFill>
          <a:srgbClr val="620000"/>
        </a:solidFill>
      </dgm:spPr>
      <dgm:t>
        <a:bodyPr/>
        <a:lstStyle/>
        <a:p>
          <a:pPr rtl="0"/>
          <a:r>
            <a:rPr lang="es-ES" b="1" dirty="0" smtClean="0"/>
            <a:t>Útiles</a:t>
          </a:r>
          <a:endParaRPr lang="es-ES" b="1" dirty="0"/>
        </a:p>
      </dgm:t>
    </dgm:pt>
    <dgm:pt modelId="{F88E9015-6CB7-8545-BF92-18F7C1C36EFE}" type="parTrans" cxnId="{AEBFF6A6-D1EA-EB4D-AC7B-16161B1EB720}">
      <dgm:prSet/>
      <dgm:spPr/>
      <dgm:t>
        <a:bodyPr/>
        <a:lstStyle/>
        <a:p>
          <a:endParaRPr lang="es-ES"/>
        </a:p>
      </dgm:t>
    </dgm:pt>
    <dgm:pt modelId="{119CAF75-3A0B-E147-9C1F-08A823450641}" type="sibTrans" cxnId="{AEBFF6A6-D1EA-EB4D-AC7B-16161B1EB720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s-ES"/>
        </a:p>
      </dgm:t>
    </dgm:pt>
    <dgm:pt modelId="{1070CC32-F098-714A-94BB-1E3795F561DE}" type="pres">
      <dgm:prSet presAssocID="{60CEB756-C339-5A4D-A678-F6DE3B354FB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DC4D9425-6FD1-6442-B1AE-1A2FBE703870}" type="pres">
      <dgm:prSet presAssocID="{60CEB756-C339-5A4D-A678-F6DE3B354FB1}" presName="dot1" presStyleLbl="alignNode1" presStyleIdx="0" presStyleCnt="18"/>
      <dgm:spPr/>
    </dgm:pt>
    <dgm:pt modelId="{9B1D38D1-BA3A-354D-82C0-B6E5AE1D9CE6}" type="pres">
      <dgm:prSet presAssocID="{60CEB756-C339-5A4D-A678-F6DE3B354FB1}" presName="dot2" presStyleLbl="alignNode1" presStyleIdx="1" presStyleCnt="18"/>
      <dgm:spPr/>
    </dgm:pt>
    <dgm:pt modelId="{73FB0026-00EC-B645-8BAB-89A1580416FA}" type="pres">
      <dgm:prSet presAssocID="{60CEB756-C339-5A4D-A678-F6DE3B354FB1}" presName="dot3" presStyleLbl="alignNode1" presStyleIdx="2" presStyleCnt="18"/>
      <dgm:spPr/>
    </dgm:pt>
    <dgm:pt modelId="{AE0F7364-2495-8241-9618-A929D6C23A1A}" type="pres">
      <dgm:prSet presAssocID="{60CEB756-C339-5A4D-A678-F6DE3B354FB1}" presName="dot4" presStyleLbl="alignNode1" presStyleIdx="3" presStyleCnt="18"/>
      <dgm:spPr/>
    </dgm:pt>
    <dgm:pt modelId="{2EF54877-0AD2-5044-9EA2-8165FD539F95}" type="pres">
      <dgm:prSet presAssocID="{60CEB756-C339-5A4D-A678-F6DE3B354FB1}" presName="dot5" presStyleLbl="alignNode1" presStyleIdx="4" presStyleCnt="18"/>
      <dgm:spPr/>
    </dgm:pt>
    <dgm:pt modelId="{F1B9A641-86A0-2C4B-B69F-6AD1BD5C5D8B}" type="pres">
      <dgm:prSet presAssocID="{60CEB756-C339-5A4D-A678-F6DE3B354FB1}" presName="dot6" presStyleLbl="alignNode1" presStyleIdx="5" presStyleCnt="18"/>
      <dgm:spPr/>
    </dgm:pt>
    <dgm:pt modelId="{FCEDB446-6F24-504C-BB29-3DC695C98542}" type="pres">
      <dgm:prSet presAssocID="{60CEB756-C339-5A4D-A678-F6DE3B354FB1}" presName="dot7" presStyleLbl="alignNode1" presStyleIdx="6" presStyleCnt="18"/>
      <dgm:spPr/>
    </dgm:pt>
    <dgm:pt modelId="{6BDAA842-E28A-464E-AD6C-75AAE67B72AD}" type="pres">
      <dgm:prSet presAssocID="{60CEB756-C339-5A4D-A678-F6DE3B354FB1}" presName="dot8" presStyleLbl="alignNode1" presStyleIdx="7" presStyleCnt="18"/>
      <dgm:spPr/>
    </dgm:pt>
    <dgm:pt modelId="{D10E7749-0D13-8B49-B209-EC9E853567C7}" type="pres">
      <dgm:prSet presAssocID="{60CEB756-C339-5A4D-A678-F6DE3B354FB1}" presName="dot9" presStyleLbl="alignNode1" presStyleIdx="8" presStyleCnt="18"/>
      <dgm:spPr/>
    </dgm:pt>
    <dgm:pt modelId="{B3DAE9B0-69BA-7E49-9DC1-2762D078D44B}" type="pres">
      <dgm:prSet presAssocID="{60CEB756-C339-5A4D-A678-F6DE3B354FB1}" presName="dot10" presStyleLbl="alignNode1" presStyleIdx="9" presStyleCnt="18"/>
      <dgm:spPr/>
    </dgm:pt>
    <dgm:pt modelId="{9A927A42-2199-5047-8645-E3E8B2D613AE}" type="pres">
      <dgm:prSet presAssocID="{60CEB756-C339-5A4D-A678-F6DE3B354FB1}" presName="dot11" presStyleLbl="alignNode1" presStyleIdx="10" presStyleCnt="18"/>
      <dgm:spPr/>
    </dgm:pt>
    <dgm:pt modelId="{A2ACDD40-C997-E74B-ABFB-75AB54C70912}" type="pres">
      <dgm:prSet presAssocID="{60CEB756-C339-5A4D-A678-F6DE3B354FB1}" presName="dotArrow1" presStyleLbl="alignNode1" presStyleIdx="11" presStyleCnt="18"/>
      <dgm:spPr/>
    </dgm:pt>
    <dgm:pt modelId="{E862E88B-8131-C24C-86B1-6A156DB8E2CC}" type="pres">
      <dgm:prSet presAssocID="{60CEB756-C339-5A4D-A678-F6DE3B354FB1}" presName="dotArrow2" presStyleLbl="alignNode1" presStyleIdx="12" presStyleCnt="18"/>
      <dgm:spPr/>
    </dgm:pt>
    <dgm:pt modelId="{79F6CF69-D6D8-924D-B7D2-F0B9D921F794}" type="pres">
      <dgm:prSet presAssocID="{60CEB756-C339-5A4D-A678-F6DE3B354FB1}" presName="dotArrow3" presStyleLbl="alignNode1" presStyleIdx="13" presStyleCnt="18"/>
      <dgm:spPr/>
    </dgm:pt>
    <dgm:pt modelId="{94B0FF91-2E0E-1742-A5D9-4CBB2EB3BC0C}" type="pres">
      <dgm:prSet presAssocID="{60CEB756-C339-5A4D-A678-F6DE3B354FB1}" presName="dotArrow4" presStyleLbl="alignNode1" presStyleIdx="14" presStyleCnt="18"/>
      <dgm:spPr/>
    </dgm:pt>
    <dgm:pt modelId="{F8E95820-C13D-9041-B4D6-ECBD3937F96F}" type="pres">
      <dgm:prSet presAssocID="{60CEB756-C339-5A4D-A678-F6DE3B354FB1}" presName="dotArrow5" presStyleLbl="alignNode1" presStyleIdx="15" presStyleCnt="18"/>
      <dgm:spPr/>
    </dgm:pt>
    <dgm:pt modelId="{2F929043-88B9-974E-BFEB-35E8E1EBE12A}" type="pres">
      <dgm:prSet presAssocID="{60CEB756-C339-5A4D-A678-F6DE3B354FB1}" presName="dotArrow6" presStyleLbl="alignNode1" presStyleIdx="16" presStyleCnt="18"/>
      <dgm:spPr/>
    </dgm:pt>
    <dgm:pt modelId="{6058B858-3B63-0849-B38E-DBB908ABC8C5}" type="pres">
      <dgm:prSet presAssocID="{60CEB756-C339-5A4D-A678-F6DE3B354FB1}" presName="dotArrow7" presStyleLbl="alignNode1" presStyleIdx="17" presStyleCnt="18"/>
      <dgm:spPr/>
    </dgm:pt>
    <dgm:pt modelId="{E05581BE-369C-B045-80C5-B21E21251459}" type="pres">
      <dgm:prSet presAssocID="{2F7264F1-D63E-1949-857D-CE0B481C30C2}" presName="parTx1" presStyleLbl="node1" presStyleIdx="0" presStyleCnt="7"/>
      <dgm:spPr/>
      <dgm:t>
        <a:bodyPr/>
        <a:lstStyle/>
        <a:p>
          <a:endParaRPr lang="es-ES"/>
        </a:p>
      </dgm:t>
    </dgm:pt>
    <dgm:pt modelId="{E3C23F66-6F40-B648-8F5D-E3EB5DBB5C57}" type="pres">
      <dgm:prSet presAssocID="{55421A74-3BB2-4744-9A6E-B3941668D3D1}" presName="picture1" presStyleCnt="0"/>
      <dgm:spPr/>
    </dgm:pt>
    <dgm:pt modelId="{BC7C7C7B-6216-654F-AD5A-EE187D27F376}" type="pres">
      <dgm:prSet presAssocID="{55421A74-3BB2-4744-9A6E-B3941668D3D1}" presName="imageRepeatNode" presStyleLbl="fgImgPlace1" presStyleIdx="0" presStyleCnt="7"/>
      <dgm:spPr/>
      <dgm:t>
        <a:bodyPr/>
        <a:lstStyle/>
        <a:p>
          <a:endParaRPr lang="es-ES"/>
        </a:p>
      </dgm:t>
    </dgm:pt>
    <dgm:pt modelId="{9280E4F8-DA56-4B4D-837A-46C79E43AB57}" type="pres">
      <dgm:prSet presAssocID="{BBA9DD11-FDA2-C040-B7F8-67CECE1C1286}" presName="parTx2" presStyleLbl="node1" presStyleIdx="1" presStyleCnt="7"/>
      <dgm:spPr/>
      <dgm:t>
        <a:bodyPr/>
        <a:lstStyle/>
        <a:p>
          <a:endParaRPr lang="es-ES"/>
        </a:p>
      </dgm:t>
    </dgm:pt>
    <dgm:pt modelId="{D85E9FDB-D4A0-A440-B4BD-6AF356F4AD03}" type="pres">
      <dgm:prSet presAssocID="{D85FEEB4-4238-0744-AAB3-6BD7B30002CE}" presName="picture2" presStyleCnt="0"/>
      <dgm:spPr/>
    </dgm:pt>
    <dgm:pt modelId="{F49D739A-1623-AA48-83FD-90F6A3EAE3D5}" type="pres">
      <dgm:prSet presAssocID="{D85FEEB4-4238-0744-AAB3-6BD7B30002CE}" presName="imageRepeatNode" presStyleLbl="fgImgPlace1" presStyleIdx="1" presStyleCnt="7"/>
      <dgm:spPr/>
      <dgm:t>
        <a:bodyPr/>
        <a:lstStyle/>
        <a:p>
          <a:endParaRPr lang="es-ES"/>
        </a:p>
      </dgm:t>
    </dgm:pt>
    <dgm:pt modelId="{1D6C1A8D-7C4A-3B45-8671-0A3D503E635E}" type="pres">
      <dgm:prSet presAssocID="{F0430A57-5EF2-2D4C-971E-A98607A37A6D}" presName="parTx3" presStyleLbl="node1" presStyleIdx="2" presStyleCnt="7"/>
      <dgm:spPr/>
      <dgm:t>
        <a:bodyPr/>
        <a:lstStyle/>
        <a:p>
          <a:endParaRPr lang="es-ES"/>
        </a:p>
      </dgm:t>
    </dgm:pt>
    <dgm:pt modelId="{007EFD1E-DD44-0A49-9B7A-39FA330FC0A0}" type="pres">
      <dgm:prSet presAssocID="{BADDC346-215B-5A4E-BCDD-100E56181E97}" presName="picture3" presStyleCnt="0"/>
      <dgm:spPr/>
    </dgm:pt>
    <dgm:pt modelId="{AB91F94F-FEF4-F14D-93DB-683B7ABD02FA}" type="pres">
      <dgm:prSet presAssocID="{BADDC346-215B-5A4E-BCDD-100E56181E97}" presName="imageRepeatNode" presStyleLbl="fgImgPlace1" presStyleIdx="2" presStyleCnt="7"/>
      <dgm:spPr/>
      <dgm:t>
        <a:bodyPr/>
        <a:lstStyle/>
        <a:p>
          <a:endParaRPr lang="es-ES"/>
        </a:p>
      </dgm:t>
    </dgm:pt>
    <dgm:pt modelId="{AD13FA56-2081-534A-8477-6F330B022543}" type="pres">
      <dgm:prSet presAssocID="{99DA5219-90AB-DA40-90A7-0C63B6DA8C6D}" presName="parTx4" presStyleLbl="node1" presStyleIdx="3" presStyleCnt="7"/>
      <dgm:spPr/>
      <dgm:t>
        <a:bodyPr/>
        <a:lstStyle/>
        <a:p>
          <a:endParaRPr lang="es-ES"/>
        </a:p>
      </dgm:t>
    </dgm:pt>
    <dgm:pt modelId="{C015E021-6992-3140-B048-04AD331DB634}" type="pres">
      <dgm:prSet presAssocID="{B586E9F1-071E-F34D-8BDC-04F3E873A68D}" presName="picture4" presStyleCnt="0"/>
      <dgm:spPr/>
    </dgm:pt>
    <dgm:pt modelId="{F44BCD27-3154-4247-8252-3669D74A1838}" type="pres">
      <dgm:prSet presAssocID="{B586E9F1-071E-F34D-8BDC-04F3E873A68D}" presName="imageRepeatNode" presStyleLbl="fgImgPlace1" presStyleIdx="3" presStyleCnt="7"/>
      <dgm:spPr/>
      <dgm:t>
        <a:bodyPr/>
        <a:lstStyle/>
        <a:p>
          <a:endParaRPr lang="es-ES"/>
        </a:p>
      </dgm:t>
    </dgm:pt>
    <dgm:pt modelId="{4B780A49-3355-2842-BDA5-C3E5A5D70F4F}" type="pres">
      <dgm:prSet presAssocID="{E04DF202-B940-A24C-A976-2D111EF69BE7}" presName="parTx5" presStyleLbl="node1" presStyleIdx="4" presStyleCnt="7"/>
      <dgm:spPr/>
      <dgm:t>
        <a:bodyPr/>
        <a:lstStyle/>
        <a:p>
          <a:endParaRPr lang="es-ES"/>
        </a:p>
      </dgm:t>
    </dgm:pt>
    <dgm:pt modelId="{7371C812-4AC9-8D4C-82C4-C6402B1F2F10}" type="pres">
      <dgm:prSet presAssocID="{EC715D51-AA66-A64B-9DA9-A779346F2421}" presName="picture5" presStyleCnt="0"/>
      <dgm:spPr/>
    </dgm:pt>
    <dgm:pt modelId="{501682EA-D7EE-6542-984C-43A85B7C8DB7}" type="pres">
      <dgm:prSet presAssocID="{EC715D51-AA66-A64B-9DA9-A779346F2421}" presName="imageRepeatNode" presStyleLbl="fgImgPlace1" presStyleIdx="4" presStyleCnt="7"/>
      <dgm:spPr/>
      <dgm:t>
        <a:bodyPr/>
        <a:lstStyle/>
        <a:p>
          <a:endParaRPr lang="es-ES"/>
        </a:p>
      </dgm:t>
    </dgm:pt>
    <dgm:pt modelId="{667A9165-CCCD-DF44-ABB2-0FAC8444FD5E}" type="pres">
      <dgm:prSet presAssocID="{E209634F-7D29-E546-9102-83BFBFBC1421}" presName="parTx6" presStyleLbl="node1" presStyleIdx="5" presStyleCnt="7"/>
      <dgm:spPr/>
      <dgm:t>
        <a:bodyPr/>
        <a:lstStyle/>
        <a:p>
          <a:endParaRPr lang="es-ES"/>
        </a:p>
      </dgm:t>
    </dgm:pt>
    <dgm:pt modelId="{AB2A18B9-011A-8745-B576-826DB679616F}" type="pres">
      <dgm:prSet presAssocID="{3FB54AB1-3A7C-D448-B7B6-65E37F9F4727}" presName="picture6" presStyleCnt="0"/>
      <dgm:spPr/>
    </dgm:pt>
    <dgm:pt modelId="{654E4BA2-03C3-DA43-9F05-7E89C6CB6755}" type="pres">
      <dgm:prSet presAssocID="{3FB54AB1-3A7C-D448-B7B6-65E37F9F4727}" presName="imageRepeatNode" presStyleLbl="fgImgPlace1" presStyleIdx="5" presStyleCnt="7"/>
      <dgm:spPr/>
      <dgm:t>
        <a:bodyPr/>
        <a:lstStyle/>
        <a:p>
          <a:endParaRPr lang="es-ES"/>
        </a:p>
      </dgm:t>
    </dgm:pt>
    <dgm:pt modelId="{3921B14C-80A7-D747-B42C-4FA84F4EAF83}" type="pres">
      <dgm:prSet presAssocID="{5B2C8FC6-102F-6A4A-B8C4-26BC12C4B93F}" presName="parTx7" presStyleLbl="node1" presStyleIdx="6" presStyleCnt="7"/>
      <dgm:spPr/>
      <dgm:t>
        <a:bodyPr/>
        <a:lstStyle/>
        <a:p>
          <a:endParaRPr lang="es-ES"/>
        </a:p>
      </dgm:t>
    </dgm:pt>
    <dgm:pt modelId="{22BEE284-6114-2F4D-B343-B1425F573E20}" type="pres">
      <dgm:prSet presAssocID="{119CAF75-3A0B-E147-9C1F-08A823450641}" presName="picture7" presStyleCnt="0"/>
      <dgm:spPr/>
    </dgm:pt>
    <dgm:pt modelId="{9C07A669-CA58-7A44-AC1E-693D9F594078}" type="pres">
      <dgm:prSet presAssocID="{119CAF75-3A0B-E147-9C1F-08A823450641}" presName="imageRepeatNode" presStyleLbl="fgImgPlace1" presStyleIdx="6" presStyleCnt="7"/>
      <dgm:spPr/>
      <dgm:t>
        <a:bodyPr/>
        <a:lstStyle/>
        <a:p>
          <a:endParaRPr lang="es-ES"/>
        </a:p>
      </dgm:t>
    </dgm:pt>
  </dgm:ptLst>
  <dgm:cxnLst>
    <dgm:cxn modelId="{BB38D967-37BC-6645-813F-6AC956BDD7E2}" type="presOf" srcId="{D85FEEB4-4238-0744-AAB3-6BD7B30002CE}" destId="{F49D739A-1623-AA48-83FD-90F6A3EAE3D5}" srcOrd="0" destOrd="0" presId="urn:microsoft.com/office/officeart/2008/layout/AscendingPictureAccentProcess"/>
    <dgm:cxn modelId="{FD7EEC54-3C24-464A-A436-B332A16B3483}" type="presOf" srcId="{119CAF75-3A0B-E147-9C1F-08A823450641}" destId="{9C07A669-CA58-7A44-AC1E-693D9F594078}" srcOrd="0" destOrd="0" presId="urn:microsoft.com/office/officeart/2008/layout/AscendingPictureAccentProcess"/>
    <dgm:cxn modelId="{508FAE1E-5B17-F845-8629-BBB6D8587151}" type="presOf" srcId="{5B2C8FC6-102F-6A4A-B8C4-26BC12C4B93F}" destId="{3921B14C-80A7-D747-B42C-4FA84F4EAF83}" srcOrd="0" destOrd="0" presId="urn:microsoft.com/office/officeart/2008/layout/AscendingPictureAccentProcess"/>
    <dgm:cxn modelId="{E9E22282-F23C-6741-B7B8-9F536D0384D9}" srcId="{60CEB756-C339-5A4D-A678-F6DE3B354FB1}" destId="{F0430A57-5EF2-2D4C-971E-A98607A37A6D}" srcOrd="2" destOrd="0" parTransId="{4F6A18CD-1AD0-E846-A507-7986029201ED}" sibTransId="{BADDC346-215B-5A4E-BCDD-100E56181E97}"/>
    <dgm:cxn modelId="{2C23C648-F417-8945-890E-2D140BDC03CD}" type="presOf" srcId="{E209634F-7D29-E546-9102-83BFBFBC1421}" destId="{667A9165-CCCD-DF44-ABB2-0FAC8444FD5E}" srcOrd="0" destOrd="0" presId="urn:microsoft.com/office/officeart/2008/layout/AscendingPictureAccentProcess"/>
    <dgm:cxn modelId="{2D476AF5-9879-5D40-B21C-2548227A79E1}" type="presOf" srcId="{60CEB756-C339-5A4D-A678-F6DE3B354FB1}" destId="{1070CC32-F098-714A-94BB-1E3795F561DE}" srcOrd="0" destOrd="0" presId="urn:microsoft.com/office/officeart/2008/layout/AscendingPictureAccentProcess"/>
    <dgm:cxn modelId="{F56CD2B6-02B7-D540-9161-7626A5656CF7}" type="presOf" srcId="{E04DF202-B940-A24C-A976-2D111EF69BE7}" destId="{4B780A49-3355-2842-BDA5-C3E5A5D70F4F}" srcOrd="0" destOrd="0" presId="urn:microsoft.com/office/officeart/2008/layout/AscendingPictureAccentProcess"/>
    <dgm:cxn modelId="{27BF056C-8A42-8C4F-A717-B11261081BC2}" type="presOf" srcId="{EC715D51-AA66-A64B-9DA9-A779346F2421}" destId="{501682EA-D7EE-6542-984C-43A85B7C8DB7}" srcOrd="0" destOrd="0" presId="urn:microsoft.com/office/officeart/2008/layout/AscendingPictureAccentProcess"/>
    <dgm:cxn modelId="{2E9207B1-1DC9-014B-BAAF-3F67C94BEADD}" type="presOf" srcId="{2F7264F1-D63E-1949-857D-CE0B481C30C2}" destId="{E05581BE-369C-B045-80C5-B21E21251459}" srcOrd="0" destOrd="0" presId="urn:microsoft.com/office/officeart/2008/layout/AscendingPictureAccentProcess"/>
    <dgm:cxn modelId="{AEBFF6A6-D1EA-EB4D-AC7B-16161B1EB720}" srcId="{60CEB756-C339-5A4D-A678-F6DE3B354FB1}" destId="{5B2C8FC6-102F-6A4A-B8C4-26BC12C4B93F}" srcOrd="6" destOrd="0" parTransId="{F88E9015-6CB7-8545-BF92-18F7C1C36EFE}" sibTransId="{119CAF75-3A0B-E147-9C1F-08A823450641}"/>
    <dgm:cxn modelId="{EA9CD352-3486-C346-92AF-AA793615C013}" type="presOf" srcId="{BADDC346-215B-5A4E-BCDD-100E56181E97}" destId="{AB91F94F-FEF4-F14D-93DB-683B7ABD02FA}" srcOrd="0" destOrd="0" presId="urn:microsoft.com/office/officeart/2008/layout/AscendingPictureAccentProcess"/>
    <dgm:cxn modelId="{FAA60C0F-DCF5-3F4C-8F70-6A915B838BFF}" type="presOf" srcId="{55421A74-3BB2-4744-9A6E-B3941668D3D1}" destId="{BC7C7C7B-6216-654F-AD5A-EE187D27F376}" srcOrd="0" destOrd="0" presId="urn:microsoft.com/office/officeart/2008/layout/AscendingPictureAccentProcess"/>
    <dgm:cxn modelId="{D40AE212-0F29-A84C-A58F-B7D6725CE144}" srcId="{60CEB756-C339-5A4D-A678-F6DE3B354FB1}" destId="{E04DF202-B940-A24C-A976-2D111EF69BE7}" srcOrd="4" destOrd="0" parTransId="{731D79B8-D1D1-5A48-8640-1A0A304F569E}" sibTransId="{EC715D51-AA66-A64B-9DA9-A779346F2421}"/>
    <dgm:cxn modelId="{8A98C792-FCD1-614B-9186-5CAB517387EA}" srcId="{60CEB756-C339-5A4D-A678-F6DE3B354FB1}" destId="{E209634F-7D29-E546-9102-83BFBFBC1421}" srcOrd="5" destOrd="0" parTransId="{A731F404-107E-114E-AB46-B096A8A3EC5F}" sibTransId="{3FB54AB1-3A7C-D448-B7B6-65E37F9F4727}"/>
    <dgm:cxn modelId="{A294F07F-8213-7A49-B032-B5F3F2125AAB}" type="presOf" srcId="{B586E9F1-071E-F34D-8BDC-04F3E873A68D}" destId="{F44BCD27-3154-4247-8252-3669D74A1838}" srcOrd="0" destOrd="0" presId="urn:microsoft.com/office/officeart/2008/layout/AscendingPictureAccentProcess"/>
    <dgm:cxn modelId="{AC12C5E3-5CAE-8C49-A418-A0DC7A6D1975}" srcId="{60CEB756-C339-5A4D-A678-F6DE3B354FB1}" destId="{2F7264F1-D63E-1949-857D-CE0B481C30C2}" srcOrd="0" destOrd="0" parTransId="{9586D8DC-8A00-804A-BC04-BB410D8CC900}" sibTransId="{55421A74-3BB2-4744-9A6E-B3941668D3D1}"/>
    <dgm:cxn modelId="{0A347456-33E7-F346-8BEA-DD94D2DD8651}" type="presOf" srcId="{3FB54AB1-3A7C-D448-B7B6-65E37F9F4727}" destId="{654E4BA2-03C3-DA43-9F05-7E89C6CB6755}" srcOrd="0" destOrd="0" presId="urn:microsoft.com/office/officeart/2008/layout/AscendingPictureAccentProcess"/>
    <dgm:cxn modelId="{21A4C766-BDF9-6E49-BE05-9D31C5500966}" srcId="{60CEB756-C339-5A4D-A678-F6DE3B354FB1}" destId="{BBA9DD11-FDA2-C040-B7F8-67CECE1C1286}" srcOrd="1" destOrd="0" parTransId="{2F5F800D-E7C7-D045-95E6-143652CA7902}" sibTransId="{D85FEEB4-4238-0744-AAB3-6BD7B30002CE}"/>
    <dgm:cxn modelId="{CACE0CCD-FE72-EF4C-B09F-E9608D8A93B2}" type="presOf" srcId="{F0430A57-5EF2-2D4C-971E-A98607A37A6D}" destId="{1D6C1A8D-7C4A-3B45-8671-0A3D503E635E}" srcOrd="0" destOrd="0" presId="urn:microsoft.com/office/officeart/2008/layout/AscendingPictureAccentProcess"/>
    <dgm:cxn modelId="{4C088809-CF01-4847-838D-E344696AAD2F}" type="presOf" srcId="{BBA9DD11-FDA2-C040-B7F8-67CECE1C1286}" destId="{9280E4F8-DA56-4B4D-837A-46C79E43AB57}" srcOrd="0" destOrd="0" presId="urn:microsoft.com/office/officeart/2008/layout/AscendingPictureAccentProcess"/>
    <dgm:cxn modelId="{4F52C384-D759-4144-B4E2-359DFF188198}" srcId="{60CEB756-C339-5A4D-A678-F6DE3B354FB1}" destId="{99DA5219-90AB-DA40-90A7-0C63B6DA8C6D}" srcOrd="3" destOrd="0" parTransId="{1E9B2F01-1DAC-7249-A75F-CD0DEB6DAC74}" sibTransId="{B586E9F1-071E-F34D-8BDC-04F3E873A68D}"/>
    <dgm:cxn modelId="{69E0B7CD-4BAD-6D4F-A3CF-C2E2FB29A6DB}" type="presOf" srcId="{99DA5219-90AB-DA40-90A7-0C63B6DA8C6D}" destId="{AD13FA56-2081-534A-8477-6F330B022543}" srcOrd="0" destOrd="0" presId="urn:microsoft.com/office/officeart/2008/layout/AscendingPictureAccentProcess"/>
    <dgm:cxn modelId="{7C224BAF-49B7-C94D-8587-C7C983398450}" type="presParOf" srcId="{1070CC32-F098-714A-94BB-1E3795F561DE}" destId="{DC4D9425-6FD1-6442-B1AE-1A2FBE703870}" srcOrd="0" destOrd="0" presId="urn:microsoft.com/office/officeart/2008/layout/AscendingPictureAccentProcess"/>
    <dgm:cxn modelId="{3030CBC1-D8F1-8D4B-86C2-2BCB7AE25200}" type="presParOf" srcId="{1070CC32-F098-714A-94BB-1E3795F561DE}" destId="{9B1D38D1-BA3A-354D-82C0-B6E5AE1D9CE6}" srcOrd="1" destOrd="0" presId="urn:microsoft.com/office/officeart/2008/layout/AscendingPictureAccentProcess"/>
    <dgm:cxn modelId="{AD53D465-B030-944C-B0B9-DE9E1E67E7D9}" type="presParOf" srcId="{1070CC32-F098-714A-94BB-1E3795F561DE}" destId="{73FB0026-00EC-B645-8BAB-89A1580416FA}" srcOrd="2" destOrd="0" presId="urn:microsoft.com/office/officeart/2008/layout/AscendingPictureAccentProcess"/>
    <dgm:cxn modelId="{645B2BF6-6126-0946-9C9B-C3D2C0062039}" type="presParOf" srcId="{1070CC32-F098-714A-94BB-1E3795F561DE}" destId="{AE0F7364-2495-8241-9618-A929D6C23A1A}" srcOrd="3" destOrd="0" presId="urn:microsoft.com/office/officeart/2008/layout/AscendingPictureAccentProcess"/>
    <dgm:cxn modelId="{2E5E657E-2F97-F346-AAB2-B35A21BDA9DF}" type="presParOf" srcId="{1070CC32-F098-714A-94BB-1E3795F561DE}" destId="{2EF54877-0AD2-5044-9EA2-8165FD539F95}" srcOrd="4" destOrd="0" presId="urn:microsoft.com/office/officeart/2008/layout/AscendingPictureAccentProcess"/>
    <dgm:cxn modelId="{9E3E5F80-CCB6-E946-8168-8013D9BBBFC9}" type="presParOf" srcId="{1070CC32-F098-714A-94BB-1E3795F561DE}" destId="{F1B9A641-86A0-2C4B-B69F-6AD1BD5C5D8B}" srcOrd="5" destOrd="0" presId="urn:microsoft.com/office/officeart/2008/layout/AscendingPictureAccentProcess"/>
    <dgm:cxn modelId="{30777BE3-B6CD-E74C-9BAC-13202212B1F8}" type="presParOf" srcId="{1070CC32-F098-714A-94BB-1E3795F561DE}" destId="{FCEDB446-6F24-504C-BB29-3DC695C98542}" srcOrd="6" destOrd="0" presId="urn:microsoft.com/office/officeart/2008/layout/AscendingPictureAccentProcess"/>
    <dgm:cxn modelId="{77273D70-85CA-7943-B76E-919F1BC4D6FE}" type="presParOf" srcId="{1070CC32-F098-714A-94BB-1E3795F561DE}" destId="{6BDAA842-E28A-464E-AD6C-75AAE67B72AD}" srcOrd="7" destOrd="0" presId="urn:microsoft.com/office/officeart/2008/layout/AscendingPictureAccentProcess"/>
    <dgm:cxn modelId="{3BAA812E-89D7-224B-881F-CDABD0544562}" type="presParOf" srcId="{1070CC32-F098-714A-94BB-1E3795F561DE}" destId="{D10E7749-0D13-8B49-B209-EC9E853567C7}" srcOrd="8" destOrd="0" presId="urn:microsoft.com/office/officeart/2008/layout/AscendingPictureAccentProcess"/>
    <dgm:cxn modelId="{14474346-0DA9-DE4F-A028-4C1932AA1C50}" type="presParOf" srcId="{1070CC32-F098-714A-94BB-1E3795F561DE}" destId="{B3DAE9B0-69BA-7E49-9DC1-2762D078D44B}" srcOrd="9" destOrd="0" presId="urn:microsoft.com/office/officeart/2008/layout/AscendingPictureAccentProcess"/>
    <dgm:cxn modelId="{7F7B5362-6AA5-B442-9077-44172AD085E1}" type="presParOf" srcId="{1070CC32-F098-714A-94BB-1E3795F561DE}" destId="{9A927A42-2199-5047-8645-E3E8B2D613AE}" srcOrd="10" destOrd="0" presId="urn:microsoft.com/office/officeart/2008/layout/AscendingPictureAccentProcess"/>
    <dgm:cxn modelId="{F2557F24-3E9A-254C-9F52-A1AF821CEA2C}" type="presParOf" srcId="{1070CC32-F098-714A-94BB-1E3795F561DE}" destId="{A2ACDD40-C997-E74B-ABFB-75AB54C70912}" srcOrd="11" destOrd="0" presId="urn:microsoft.com/office/officeart/2008/layout/AscendingPictureAccentProcess"/>
    <dgm:cxn modelId="{8F8733A7-D95F-594B-85AD-3D49A5E1F39D}" type="presParOf" srcId="{1070CC32-F098-714A-94BB-1E3795F561DE}" destId="{E862E88B-8131-C24C-86B1-6A156DB8E2CC}" srcOrd="12" destOrd="0" presId="urn:microsoft.com/office/officeart/2008/layout/AscendingPictureAccentProcess"/>
    <dgm:cxn modelId="{C669BD5D-BC8C-4F48-84AE-946D6A9536ED}" type="presParOf" srcId="{1070CC32-F098-714A-94BB-1E3795F561DE}" destId="{79F6CF69-D6D8-924D-B7D2-F0B9D921F794}" srcOrd="13" destOrd="0" presId="urn:microsoft.com/office/officeart/2008/layout/AscendingPictureAccentProcess"/>
    <dgm:cxn modelId="{9C2330E9-79A9-E347-9AC0-B34C5C76E865}" type="presParOf" srcId="{1070CC32-F098-714A-94BB-1E3795F561DE}" destId="{94B0FF91-2E0E-1742-A5D9-4CBB2EB3BC0C}" srcOrd="14" destOrd="0" presId="urn:microsoft.com/office/officeart/2008/layout/AscendingPictureAccentProcess"/>
    <dgm:cxn modelId="{EA407498-E94F-0F49-941B-533E5B78A6F5}" type="presParOf" srcId="{1070CC32-F098-714A-94BB-1E3795F561DE}" destId="{F8E95820-C13D-9041-B4D6-ECBD3937F96F}" srcOrd="15" destOrd="0" presId="urn:microsoft.com/office/officeart/2008/layout/AscendingPictureAccentProcess"/>
    <dgm:cxn modelId="{5FB85B10-829E-7845-894C-7C8ECF94662B}" type="presParOf" srcId="{1070CC32-F098-714A-94BB-1E3795F561DE}" destId="{2F929043-88B9-974E-BFEB-35E8E1EBE12A}" srcOrd="16" destOrd="0" presId="urn:microsoft.com/office/officeart/2008/layout/AscendingPictureAccentProcess"/>
    <dgm:cxn modelId="{236B111C-4A51-C844-9F20-977FD863BEF8}" type="presParOf" srcId="{1070CC32-F098-714A-94BB-1E3795F561DE}" destId="{6058B858-3B63-0849-B38E-DBB908ABC8C5}" srcOrd="17" destOrd="0" presId="urn:microsoft.com/office/officeart/2008/layout/AscendingPictureAccentProcess"/>
    <dgm:cxn modelId="{50186C7A-2416-DB4B-AE97-119E9AB36701}" type="presParOf" srcId="{1070CC32-F098-714A-94BB-1E3795F561DE}" destId="{E05581BE-369C-B045-80C5-B21E21251459}" srcOrd="18" destOrd="0" presId="urn:microsoft.com/office/officeart/2008/layout/AscendingPictureAccentProcess"/>
    <dgm:cxn modelId="{0C637550-ED0E-FD42-AB8F-F1CD7FC95AD3}" type="presParOf" srcId="{1070CC32-F098-714A-94BB-1E3795F561DE}" destId="{E3C23F66-6F40-B648-8F5D-E3EB5DBB5C57}" srcOrd="19" destOrd="0" presId="urn:microsoft.com/office/officeart/2008/layout/AscendingPictureAccentProcess"/>
    <dgm:cxn modelId="{BDC269A9-A8BC-B449-9251-C252A0A383B3}" type="presParOf" srcId="{E3C23F66-6F40-B648-8F5D-E3EB5DBB5C57}" destId="{BC7C7C7B-6216-654F-AD5A-EE187D27F376}" srcOrd="0" destOrd="0" presId="urn:microsoft.com/office/officeart/2008/layout/AscendingPictureAccentProcess"/>
    <dgm:cxn modelId="{5C472D71-9938-514F-B58C-1BB85399133F}" type="presParOf" srcId="{1070CC32-F098-714A-94BB-1E3795F561DE}" destId="{9280E4F8-DA56-4B4D-837A-46C79E43AB57}" srcOrd="20" destOrd="0" presId="urn:microsoft.com/office/officeart/2008/layout/AscendingPictureAccentProcess"/>
    <dgm:cxn modelId="{04B09F98-0F71-EC43-A10D-09D8DC7C0F1B}" type="presParOf" srcId="{1070CC32-F098-714A-94BB-1E3795F561DE}" destId="{D85E9FDB-D4A0-A440-B4BD-6AF356F4AD03}" srcOrd="21" destOrd="0" presId="urn:microsoft.com/office/officeart/2008/layout/AscendingPictureAccentProcess"/>
    <dgm:cxn modelId="{1AEB6BCD-235B-054D-8CA5-AFAC68094935}" type="presParOf" srcId="{D85E9FDB-D4A0-A440-B4BD-6AF356F4AD03}" destId="{F49D739A-1623-AA48-83FD-90F6A3EAE3D5}" srcOrd="0" destOrd="0" presId="urn:microsoft.com/office/officeart/2008/layout/AscendingPictureAccentProcess"/>
    <dgm:cxn modelId="{56D7AD9B-B13A-7B40-B69A-93867426E78D}" type="presParOf" srcId="{1070CC32-F098-714A-94BB-1E3795F561DE}" destId="{1D6C1A8D-7C4A-3B45-8671-0A3D503E635E}" srcOrd="22" destOrd="0" presId="urn:microsoft.com/office/officeart/2008/layout/AscendingPictureAccentProcess"/>
    <dgm:cxn modelId="{225661BB-9A53-9B45-AAD4-E7B9C28F0021}" type="presParOf" srcId="{1070CC32-F098-714A-94BB-1E3795F561DE}" destId="{007EFD1E-DD44-0A49-9B7A-39FA330FC0A0}" srcOrd="23" destOrd="0" presId="urn:microsoft.com/office/officeart/2008/layout/AscendingPictureAccentProcess"/>
    <dgm:cxn modelId="{13D18E0B-5F4D-4042-8607-E824DB7EFCDB}" type="presParOf" srcId="{007EFD1E-DD44-0A49-9B7A-39FA330FC0A0}" destId="{AB91F94F-FEF4-F14D-93DB-683B7ABD02FA}" srcOrd="0" destOrd="0" presId="urn:microsoft.com/office/officeart/2008/layout/AscendingPictureAccentProcess"/>
    <dgm:cxn modelId="{D1B2924C-C925-354C-B2E3-03F392EC9D21}" type="presParOf" srcId="{1070CC32-F098-714A-94BB-1E3795F561DE}" destId="{AD13FA56-2081-534A-8477-6F330B022543}" srcOrd="24" destOrd="0" presId="urn:microsoft.com/office/officeart/2008/layout/AscendingPictureAccentProcess"/>
    <dgm:cxn modelId="{3C64739E-74FB-404E-8244-BDD0B4389A81}" type="presParOf" srcId="{1070CC32-F098-714A-94BB-1E3795F561DE}" destId="{C015E021-6992-3140-B048-04AD331DB634}" srcOrd="25" destOrd="0" presId="urn:microsoft.com/office/officeart/2008/layout/AscendingPictureAccentProcess"/>
    <dgm:cxn modelId="{637B8EE9-640B-E046-AB2B-662699C5707A}" type="presParOf" srcId="{C015E021-6992-3140-B048-04AD331DB634}" destId="{F44BCD27-3154-4247-8252-3669D74A1838}" srcOrd="0" destOrd="0" presId="urn:microsoft.com/office/officeart/2008/layout/AscendingPictureAccentProcess"/>
    <dgm:cxn modelId="{341FC5B6-CA49-5846-ABAD-CE376C6ABE40}" type="presParOf" srcId="{1070CC32-F098-714A-94BB-1E3795F561DE}" destId="{4B780A49-3355-2842-BDA5-C3E5A5D70F4F}" srcOrd="26" destOrd="0" presId="urn:microsoft.com/office/officeart/2008/layout/AscendingPictureAccentProcess"/>
    <dgm:cxn modelId="{1F5EA287-B845-2043-9077-44BDCB20AEDF}" type="presParOf" srcId="{1070CC32-F098-714A-94BB-1E3795F561DE}" destId="{7371C812-4AC9-8D4C-82C4-C6402B1F2F10}" srcOrd="27" destOrd="0" presId="urn:microsoft.com/office/officeart/2008/layout/AscendingPictureAccentProcess"/>
    <dgm:cxn modelId="{BD0F3276-CDD0-BB45-9DFD-172F459B5FD1}" type="presParOf" srcId="{7371C812-4AC9-8D4C-82C4-C6402B1F2F10}" destId="{501682EA-D7EE-6542-984C-43A85B7C8DB7}" srcOrd="0" destOrd="0" presId="urn:microsoft.com/office/officeart/2008/layout/AscendingPictureAccentProcess"/>
    <dgm:cxn modelId="{D74BF066-7003-F24C-A2F5-482C08EEFDCA}" type="presParOf" srcId="{1070CC32-F098-714A-94BB-1E3795F561DE}" destId="{667A9165-CCCD-DF44-ABB2-0FAC8444FD5E}" srcOrd="28" destOrd="0" presId="urn:microsoft.com/office/officeart/2008/layout/AscendingPictureAccentProcess"/>
    <dgm:cxn modelId="{FC78D00F-4588-6B4C-A3F7-8B82C79F8785}" type="presParOf" srcId="{1070CC32-F098-714A-94BB-1E3795F561DE}" destId="{AB2A18B9-011A-8745-B576-826DB679616F}" srcOrd="29" destOrd="0" presId="urn:microsoft.com/office/officeart/2008/layout/AscendingPictureAccentProcess"/>
    <dgm:cxn modelId="{FB0B5E2B-45DB-0846-B5A5-A4F934D1F4C3}" type="presParOf" srcId="{AB2A18B9-011A-8745-B576-826DB679616F}" destId="{654E4BA2-03C3-DA43-9F05-7E89C6CB6755}" srcOrd="0" destOrd="0" presId="urn:microsoft.com/office/officeart/2008/layout/AscendingPictureAccentProcess"/>
    <dgm:cxn modelId="{3560B1E1-57AB-5346-850C-6F424C681D1A}" type="presParOf" srcId="{1070CC32-F098-714A-94BB-1E3795F561DE}" destId="{3921B14C-80A7-D747-B42C-4FA84F4EAF83}" srcOrd="30" destOrd="0" presId="urn:microsoft.com/office/officeart/2008/layout/AscendingPictureAccentProcess"/>
    <dgm:cxn modelId="{9411A680-858B-6846-925B-15D3FA795C43}" type="presParOf" srcId="{1070CC32-F098-714A-94BB-1E3795F561DE}" destId="{22BEE284-6114-2F4D-B343-B1425F573E20}" srcOrd="31" destOrd="0" presId="urn:microsoft.com/office/officeart/2008/layout/AscendingPictureAccentProcess"/>
    <dgm:cxn modelId="{427353D4-6BF3-3447-97C2-CB3EE6B89095}" type="presParOf" srcId="{22BEE284-6114-2F4D-B343-B1425F573E20}" destId="{9C07A669-CA58-7A44-AC1E-693D9F59407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A04AB16-FD82-F148-B5CF-7108C763B4AD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581BC3-DEC6-B24F-A81A-607B783262B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9108076A-B7ED-4C48-BC3A-27BF851FFD05}" type="parTrans" cxnId="{3B62C79C-16C7-E248-9D8B-47F473F781F2}">
      <dgm:prSet/>
      <dgm:spPr/>
      <dgm:t>
        <a:bodyPr/>
        <a:lstStyle/>
        <a:p>
          <a:endParaRPr lang="es-ES"/>
        </a:p>
      </dgm:t>
    </dgm:pt>
    <dgm:pt modelId="{4A053975-1D78-894E-ABA7-95EF27BDE821}" type="sibTrans" cxnId="{3B62C79C-16C7-E248-9D8B-47F473F781F2}">
      <dgm:prSet/>
      <dgm:spPr/>
      <dgm:t>
        <a:bodyPr/>
        <a:lstStyle/>
        <a:p>
          <a:endParaRPr lang="es-ES"/>
        </a:p>
      </dgm:t>
    </dgm:pt>
    <dgm:pt modelId="{E3507FB2-9040-C34E-B5DF-B13DB1DC577D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1A5854A3-4601-FC43-BEA9-B28809571A9A}" type="parTrans" cxnId="{3CA0CF86-EF80-4042-95F2-754E71E2A53B}">
      <dgm:prSet/>
      <dgm:spPr/>
      <dgm:t>
        <a:bodyPr/>
        <a:lstStyle/>
        <a:p>
          <a:endParaRPr lang="es-ES"/>
        </a:p>
      </dgm:t>
    </dgm:pt>
    <dgm:pt modelId="{84565073-408C-0640-912C-776B8CB339D7}" type="sibTrans" cxnId="{3CA0CF86-EF80-4042-95F2-754E71E2A53B}">
      <dgm:prSet/>
      <dgm:spPr/>
      <dgm:t>
        <a:bodyPr/>
        <a:lstStyle/>
        <a:p>
          <a:endParaRPr lang="es-ES"/>
        </a:p>
      </dgm:t>
    </dgm:pt>
    <dgm:pt modelId="{76D3FB59-96A1-C849-9DC6-0E5BC247E7BC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FC5A24EF-5438-6D4E-A95D-92493488B90D}" type="parTrans" cxnId="{7C3917A3-2306-9847-9739-9FBCDCB8EFA2}">
      <dgm:prSet/>
      <dgm:spPr/>
      <dgm:t>
        <a:bodyPr/>
        <a:lstStyle/>
        <a:p>
          <a:endParaRPr lang="es-ES"/>
        </a:p>
      </dgm:t>
    </dgm:pt>
    <dgm:pt modelId="{F4F69452-43E6-934F-9214-6907B78F5DDE}" type="sibTrans" cxnId="{7C3917A3-2306-9847-9739-9FBCDCB8EFA2}">
      <dgm:prSet/>
      <dgm:spPr/>
      <dgm:t>
        <a:bodyPr/>
        <a:lstStyle/>
        <a:p>
          <a:endParaRPr lang="es-ES"/>
        </a:p>
      </dgm:t>
    </dgm:pt>
    <dgm:pt modelId="{162551C1-3EF5-8D4F-A2CF-B59F6EDD8846}">
      <dgm:prSet phldrT="[Texto]"/>
      <dgm:spPr/>
      <dgm:t>
        <a:bodyPr/>
        <a:lstStyle/>
        <a:p>
          <a:r>
            <a:rPr lang="es-ES" b="1" dirty="0" smtClean="0"/>
            <a:t>Estilo de comunicación</a:t>
          </a:r>
          <a:endParaRPr lang="es-ES" b="1" dirty="0"/>
        </a:p>
      </dgm:t>
    </dgm:pt>
    <dgm:pt modelId="{B4FB4DE1-C04B-A743-A5A3-6F8E904FA571}" type="parTrans" cxnId="{ED367141-5C78-7F4A-8D77-C702669B3EDD}">
      <dgm:prSet/>
      <dgm:spPr/>
      <dgm:t>
        <a:bodyPr/>
        <a:lstStyle/>
        <a:p>
          <a:endParaRPr lang="es-ES"/>
        </a:p>
      </dgm:t>
    </dgm:pt>
    <dgm:pt modelId="{E27A3BA7-FC92-DC46-8A5A-B74A1CC2EA58}" type="sibTrans" cxnId="{ED367141-5C78-7F4A-8D77-C702669B3EDD}">
      <dgm:prSet/>
      <dgm:spPr/>
      <dgm:t>
        <a:bodyPr/>
        <a:lstStyle/>
        <a:p>
          <a:endParaRPr lang="es-ES"/>
        </a:p>
      </dgm:t>
    </dgm:pt>
    <dgm:pt modelId="{BC4D46FF-CEF7-CC42-9A55-4C30319C166E}" type="pres">
      <dgm:prSet presAssocID="{2A04AB16-FD82-F148-B5CF-7108C763B4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D6842BA-94C4-3047-B3D1-DBA83586BB6D}" type="pres">
      <dgm:prSet presAssocID="{2A04AB16-FD82-F148-B5CF-7108C763B4AD}" presName="ellipse" presStyleLbl="trBgShp" presStyleIdx="0" presStyleCnt="1"/>
      <dgm:spPr/>
    </dgm:pt>
    <dgm:pt modelId="{43BC8083-9B1B-DB48-A69E-0DB8EFD12CFA}" type="pres">
      <dgm:prSet presAssocID="{2A04AB16-FD82-F148-B5CF-7108C763B4AD}" presName="arrow1" presStyleLbl="fgShp" presStyleIdx="0" presStyleCnt="1"/>
      <dgm:spPr/>
    </dgm:pt>
    <dgm:pt modelId="{F442483A-CAE9-9B4B-AE02-5A7B9685D20C}" type="pres">
      <dgm:prSet presAssocID="{2A04AB16-FD82-F148-B5CF-7108C763B4A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17F8F1-8D94-8749-8A6B-0500CE7DD967}" type="pres">
      <dgm:prSet presAssocID="{E3507FB2-9040-C34E-B5DF-B13DB1DC577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DA348D-8E4E-FE40-81B2-2911665667D3}" type="pres">
      <dgm:prSet presAssocID="{76D3FB59-96A1-C849-9DC6-0E5BC247E7B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0C88D5-ED72-5F4A-9FF1-63C5D1574306}" type="pres">
      <dgm:prSet presAssocID="{162551C1-3EF5-8D4F-A2CF-B59F6EDD884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006E33-B22D-6141-9073-9FECB02CC870}" type="pres">
      <dgm:prSet presAssocID="{2A04AB16-FD82-F148-B5CF-7108C763B4AD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7ABF42D8-CFFD-084E-ADAC-86C2669D067E}" type="presOf" srcId="{B7581BC3-DEC6-B24F-A81A-607B783262BE}" destId="{900C88D5-ED72-5F4A-9FF1-63C5D1574306}" srcOrd="0" destOrd="0" presId="urn:microsoft.com/office/officeart/2005/8/layout/funnel1"/>
    <dgm:cxn modelId="{ED367141-5C78-7F4A-8D77-C702669B3EDD}" srcId="{2A04AB16-FD82-F148-B5CF-7108C763B4AD}" destId="{162551C1-3EF5-8D4F-A2CF-B59F6EDD8846}" srcOrd="3" destOrd="0" parTransId="{B4FB4DE1-C04B-A743-A5A3-6F8E904FA571}" sibTransId="{E27A3BA7-FC92-DC46-8A5A-B74A1CC2EA58}"/>
    <dgm:cxn modelId="{3CA0CF86-EF80-4042-95F2-754E71E2A53B}" srcId="{2A04AB16-FD82-F148-B5CF-7108C763B4AD}" destId="{E3507FB2-9040-C34E-B5DF-B13DB1DC577D}" srcOrd="1" destOrd="0" parTransId="{1A5854A3-4601-FC43-BEA9-B28809571A9A}" sibTransId="{84565073-408C-0640-912C-776B8CB339D7}"/>
    <dgm:cxn modelId="{E376A285-EA7D-D146-999B-A39B0E5803C9}" type="presOf" srcId="{76D3FB59-96A1-C849-9DC6-0E5BC247E7BC}" destId="{CB17F8F1-8D94-8749-8A6B-0500CE7DD967}" srcOrd="0" destOrd="0" presId="urn:microsoft.com/office/officeart/2005/8/layout/funnel1"/>
    <dgm:cxn modelId="{E2C810C8-8802-C04D-A9F9-8FCEE50D047A}" type="presOf" srcId="{E3507FB2-9040-C34E-B5DF-B13DB1DC577D}" destId="{38DA348D-8E4E-FE40-81B2-2911665667D3}" srcOrd="0" destOrd="0" presId="urn:microsoft.com/office/officeart/2005/8/layout/funnel1"/>
    <dgm:cxn modelId="{3B62C79C-16C7-E248-9D8B-47F473F781F2}" srcId="{2A04AB16-FD82-F148-B5CF-7108C763B4AD}" destId="{B7581BC3-DEC6-B24F-A81A-607B783262BE}" srcOrd="0" destOrd="0" parTransId="{9108076A-B7ED-4C48-BC3A-27BF851FFD05}" sibTransId="{4A053975-1D78-894E-ABA7-95EF27BDE821}"/>
    <dgm:cxn modelId="{2EE21D40-3B24-0C44-AB85-5223C28AEAD3}" type="presOf" srcId="{2A04AB16-FD82-F148-B5CF-7108C763B4AD}" destId="{BC4D46FF-CEF7-CC42-9A55-4C30319C166E}" srcOrd="0" destOrd="0" presId="urn:microsoft.com/office/officeart/2005/8/layout/funnel1"/>
    <dgm:cxn modelId="{437CC5AD-85C1-CC4C-88F2-3A22CAC60D96}" type="presOf" srcId="{162551C1-3EF5-8D4F-A2CF-B59F6EDD8846}" destId="{F442483A-CAE9-9B4B-AE02-5A7B9685D20C}" srcOrd="0" destOrd="0" presId="urn:microsoft.com/office/officeart/2005/8/layout/funnel1"/>
    <dgm:cxn modelId="{7C3917A3-2306-9847-9739-9FBCDCB8EFA2}" srcId="{2A04AB16-FD82-F148-B5CF-7108C763B4AD}" destId="{76D3FB59-96A1-C849-9DC6-0E5BC247E7BC}" srcOrd="2" destOrd="0" parTransId="{FC5A24EF-5438-6D4E-A95D-92493488B90D}" sibTransId="{F4F69452-43E6-934F-9214-6907B78F5DDE}"/>
    <dgm:cxn modelId="{FA2A4FBF-F4B3-924F-95A9-A11AE548C6ED}" type="presParOf" srcId="{BC4D46FF-CEF7-CC42-9A55-4C30319C166E}" destId="{CD6842BA-94C4-3047-B3D1-DBA83586BB6D}" srcOrd="0" destOrd="0" presId="urn:microsoft.com/office/officeart/2005/8/layout/funnel1"/>
    <dgm:cxn modelId="{5008E471-2AE0-324F-9B5A-5247A27D6537}" type="presParOf" srcId="{BC4D46FF-CEF7-CC42-9A55-4C30319C166E}" destId="{43BC8083-9B1B-DB48-A69E-0DB8EFD12CFA}" srcOrd="1" destOrd="0" presId="urn:microsoft.com/office/officeart/2005/8/layout/funnel1"/>
    <dgm:cxn modelId="{21245995-15F9-4440-9860-96C67D40CD72}" type="presParOf" srcId="{BC4D46FF-CEF7-CC42-9A55-4C30319C166E}" destId="{F442483A-CAE9-9B4B-AE02-5A7B9685D20C}" srcOrd="2" destOrd="0" presId="urn:microsoft.com/office/officeart/2005/8/layout/funnel1"/>
    <dgm:cxn modelId="{099451F2-4AA9-2644-A9E6-2EE048657207}" type="presParOf" srcId="{BC4D46FF-CEF7-CC42-9A55-4C30319C166E}" destId="{CB17F8F1-8D94-8749-8A6B-0500CE7DD967}" srcOrd="3" destOrd="0" presId="urn:microsoft.com/office/officeart/2005/8/layout/funnel1"/>
    <dgm:cxn modelId="{E7B1580B-D444-BE4C-A637-92A59A7C0107}" type="presParOf" srcId="{BC4D46FF-CEF7-CC42-9A55-4C30319C166E}" destId="{38DA348D-8E4E-FE40-81B2-2911665667D3}" srcOrd="4" destOrd="0" presId="urn:microsoft.com/office/officeart/2005/8/layout/funnel1"/>
    <dgm:cxn modelId="{82CD9FA4-120E-1548-8113-1A181FA2C5C9}" type="presParOf" srcId="{BC4D46FF-CEF7-CC42-9A55-4C30319C166E}" destId="{900C88D5-ED72-5F4A-9FF1-63C5D1574306}" srcOrd="5" destOrd="0" presId="urn:microsoft.com/office/officeart/2005/8/layout/funnel1"/>
    <dgm:cxn modelId="{AE9FD94B-4260-2A42-A484-98273BE244E5}" type="presParOf" srcId="{BC4D46FF-CEF7-CC42-9A55-4C30319C166E}" destId="{83006E33-B22D-6141-9073-9FECB02CC87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D63501-A1BF-7947-BBA1-5DBB5D165DD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609FB04-82E4-B741-A5A8-78653D1FBA7B}">
      <dgm:prSet phldrT="[Texto]"/>
      <dgm:spPr/>
      <dgm:t>
        <a:bodyPr/>
        <a:lstStyle/>
        <a:p>
          <a:r>
            <a:rPr lang="es-ES" dirty="0" smtClean="0"/>
            <a:t>Me han dado agresión</a:t>
          </a:r>
          <a:endParaRPr lang="es-ES" dirty="0"/>
        </a:p>
      </dgm:t>
    </dgm:pt>
    <dgm:pt modelId="{74B9B3B9-A2E9-234E-B4BF-6A7874C79929}" type="parTrans" cxnId="{D0ABF578-E6EE-DE41-96CA-54DEC7090F6A}">
      <dgm:prSet/>
      <dgm:spPr/>
      <dgm:t>
        <a:bodyPr/>
        <a:lstStyle/>
        <a:p>
          <a:endParaRPr lang="es-ES"/>
        </a:p>
      </dgm:t>
    </dgm:pt>
    <dgm:pt modelId="{1DCABCA2-F2A2-5240-A201-AC690CF8D367}" type="sibTrans" cxnId="{D0ABF578-E6EE-DE41-96CA-54DEC7090F6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s-ES"/>
        </a:p>
      </dgm:t>
    </dgm:pt>
    <dgm:pt modelId="{6607F3E2-4902-EA4D-A21E-3D339591CEF3}">
      <dgm:prSet phldrT="[Texto]"/>
      <dgm:spPr/>
      <dgm:t>
        <a:bodyPr/>
        <a:lstStyle/>
        <a:p>
          <a:r>
            <a:rPr lang="es-ES" dirty="0" smtClean="0"/>
            <a:t>No me han dado cariño</a:t>
          </a:r>
          <a:endParaRPr lang="es-ES" dirty="0"/>
        </a:p>
      </dgm:t>
    </dgm:pt>
    <dgm:pt modelId="{0584B984-2B1D-D843-9D23-4FE2CB0D271D}" type="parTrans" cxnId="{F2D9167B-9295-B54C-8BBE-213998E68015}">
      <dgm:prSet/>
      <dgm:spPr/>
      <dgm:t>
        <a:bodyPr/>
        <a:lstStyle/>
        <a:p>
          <a:endParaRPr lang="es-ES"/>
        </a:p>
      </dgm:t>
    </dgm:pt>
    <dgm:pt modelId="{20309B52-BAAA-3E43-A0B1-295446C86BDA}" type="sibTrans" cxnId="{F2D9167B-9295-B54C-8BBE-213998E6801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92F0B97F-9A10-6343-BD6C-2D526139B0EC}">
      <dgm:prSet phldrT="[Texto]"/>
      <dgm:spPr/>
      <dgm:t>
        <a:bodyPr/>
        <a:lstStyle/>
        <a:p>
          <a:r>
            <a:rPr lang="es-ES" b="1" dirty="0" smtClean="0"/>
            <a:t>Busco compensaciones</a:t>
          </a:r>
          <a:endParaRPr lang="es-ES" b="1" dirty="0"/>
        </a:p>
      </dgm:t>
    </dgm:pt>
    <dgm:pt modelId="{C4CC624B-2839-474E-BE10-8BD05B66C559}" type="parTrans" cxnId="{06D10EA3-06A1-2844-BDFC-082B87F063C7}">
      <dgm:prSet/>
      <dgm:spPr/>
      <dgm:t>
        <a:bodyPr/>
        <a:lstStyle/>
        <a:p>
          <a:endParaRPr lang="es-ES"/>
        </a:p>
      </dgm:t>
    </dgm:pt>
    <dgm:pt modelId="{F03E54F8-D15F-C94A-8383-F7C3E6A53A65}" type="sibTrans" cxnId="{06D10EA3-06A1-2844-BDFC-082B87F063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s-ES"/>
        </a:p>
      </dgm:t>
    </dgm:pt>
    <dgm:pt modelId="{4F3FD8AE-2496-A942-8F37-7D6A78685EFA}" type="pres">
      <dgm:prSet presAssocID="{0ED63501-A1BF-7947-BBA1-5DBB5D165DD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4E198942-9D6B-ED44-9C7D-6EF9FCEFE8C5}" type="pres">
      <dgm:prSet presAssocID="{F609FB04-82E4-B741-A5A8-78653D1FBA7B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C68E6-50BF-8E45-B1BC-CB23402DEE20}" type="pres">
      <dgm:prSet presAssocID="{F609FB04-82E4-B741-A5A8-78653D1FBA7B}" presName="image_accent_1" presStyleCnt="0"/>
      <dgm:spPr/>
    </dgm:pt>
    <dgm:pt modelId="{43179CC2-6D6A-404A-8C41-8DDBEB8D50D1}" type="pres">
      <dgm:prSet presAssocID="{F609FB04-82E4-B741-A5A8-78653D1FBA7B}" presName="imageAccentRepeatNode" presStyleLbl="alignNode1" presStyleIdx="0" presStyleCnt="6"/>
      <dgm:spPr/>
    </dgm:pt>
    <dgm:pt modelId="{F89C65F4-3244-274C-81DB-3911BB91A878}" type="pres">
      <dgm:prSet presAssocID="{F609FB04-82E4-B741-A5A8-78653D1FBA7B}" presName="accent_1" presStyleLbl="alignNode1" presStyleIdx="1" presStyleCnt="6"/>
      <dgm:spPr/>
    </dgm:pt>
    <dgm:pt modelId="{B832912D-E147-7C4C-8A6C-7702F7AFB34F}" type="pres">
      <dgm:prSet presAssocID="{1DCABCA2-F2A2-5240-A201-AC690CF8D367}" presName="image_1" presStyleCnt="0"/>
      <dgm:spPr/>
    </dgm:pt>
    <dgm:pt modelId="{F9EE5158-529F-6341-82C3-93FB15FA7476}" type="pres">
      <dgm:prSet presAssocID="{1DCABCA2-F2A2-5240-A201-AC690CF8D367}" presName="imageRepeatNode" presStyleLbl="fgImgPlace1" presStyleIdx="0" presStyleCnt="3"/>
      <dgm:spPr/>
      <dgm:t>
        <a:bodyPr/>
        <a:lstStyle/>
        <a:p>
          <a:endParaRPr lang="es-ES"/>
        </a:p>
      </dgm:t>
    </dgm:pt>
    <dgm:pt modelId="{3015A445-6BE8-5A49-AB60-46C693B00E72}" type="pres">
      <dgm:prSet presAssocID="{92F0B97F-9A10-6343-BD6C-2D526139B0EC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E820EC-785F-4843-AA0A-AA2AA3E224F5}" type="pres">
      <dgm:prSet presAssocID="{92F0B97F-9A10-6343-BD6C-2D526139B0EC}" presName="image_accent_2" presStyleCnt="0"/>
      <dgm:spPr/>
    </dgm:pt>
    <dgm:pt modelId="{B53BE8EE-70CD-B043-8BD2-619F238C5402}" type="pres">
      <dgm:prSet presAssocID="{92F0B97F-9A10-6343-BD6C-2D526139B0EC}" presName="imageAccentRepeatNode" presStyleLbl="alignNode1" presStyleIdx="2" presStyleCnt="6"/>
      <dgm:spPr/>
    </dgm:pt>
    <dgm:pt modelId="{49B45127-6035-DD4B-8DF3-0F999AEA0A39}" type="pres">
      <dgm:prSet presAssocID="{F03E54F8-D15F-C94A-8383-F7C3E6A53A65}" presName="image_2" presStyleCnt="0"/>
      <dgm:spPr/>
    </dgm:pt>
    <dgm:pt modelId="{BAF4A0C0-F031-674B-AC01-591FC80C8A56}" type="pres">
      <dgm:prSet presAssocID="{F03E54F8-D15F-C94A-8383-F7C3E6A53A65}" presName="imageRepeatNode" presStyleLbl="fgImgPlace1" presStyleIdx="1" presStyleCnt="3"/>
      <dgm:spPr/>
      <dgm:t>
        <a:bodyPr/>
        <a:lstStyle/>
        <a:p>
          <a:endParaRPr lang="es-ES"/>
        </a:p>
      </dgm:t>
    </dgm:pt>
    <dgm:pt modelId="{0DFC05D5-8779-EC4D-AC5A-159B1EF5C8C7}" type="pres">
      <dgm:prSet presAssocID="{6607F3E2-4902-EA4D-A21E-3D339591CEF3}" presName="image_accent_3" presStyleCnt="0"/>
      <dgm:spPr/>
    </dgm:pt>
    <dgm:pt modelId="{EE0AF6FC-0E4B-344D-9264-20EC9AB8099A}" type="pres">
      <dgm:prSet presAssocID="{6607F3E2-4902-EA4D-A21E-3D339591CEF3}" presName="imageAccentRepeatNode" presStyleLbl="alignNode1" presStyleIdx="3" presStyleCnt="6"/>
      <dgm:spPr/>
    </dgm:pt>
    <dgm:pt modelId="{922F787A-0150-AE4F-9F6D-E87BA28B6DFF}" type="pres">
      <dgm:prSet presAssocID="{6607F3E2-4902-EA4D-A21E-3D339591CEF3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C1E540-9574-AB42-AFE0-610530616A86}" type="pres">
      <dgm:prSet presAssocID="{6607F3E2-4902-EA4D-A21E-3D339591CEF3}" presName="accent_2" presStyleLbl="alignNode1" presStyleIdx="4" presStyleCnt="6"/>
      <dgm:spPr/>
    </dgm:pt>
    <dgm:pt modelId="{BD6A5616-F28B-6D40-B215-4D975F730B21}" type="pres">
      <dgm:prSet presAssocID="{6607F3E2-4902-EA4D-A21E-3D339591CEF3}" presName="accent_3" presStyleLbl="alignNode1" presStyleIdx="5" presStyleCnt="6"/>
      <dgm:spPr/>
    </dgm:pt>
    <dgm:pt modelId="{166302B3-7052-374D-82C7-392E63806321}" type="pres">
      <dgm:prSet presAssocID="{20309B52-BAAA-3E43-A0B1-295446C86BDA}" presName="image_3" presStyleCnt="0"/>
      <dgm:spPr/>
    </dgm:pt>
    <dgm:pt modelId="{B07F7224-CE76-5548-9789-7E17A845ED56}" type="pres">
      <dgm:prSet presAssocID="{20309B52-BAAA-3E43-A0B1-295446C86BDA}" presName="imageRepeatNode" presStyleLbl="fgImgPlace1" presStyleIdx="2" presStyleCnt="3"/>
      <dgm:spPr/>
      <dgm:t>
        <a:bodyPr/>
        <a:lstStyle/>
        <a:p>
          <a:endParaRPr lang="es-ES"/>
        </a:p>
      </dgm:t>
    </dgm:pt>
  </dgm:ptLst>
  <dgm:cxnLst>
    <dgm:cxn modelId="{F2D9167B-9295-B54C-8BBE-213998E68015}" srcId="{0ED63501-A1BF-7947-BBA1-5DBB5D165DD1}" destId="{6607F3E2-4902-EA4D-A21E-3D339591CEF3}" srcOrd="2" destOrd="0" parTransId="{0584B984-2B1D-D843-9D23-4FE2CB0D271D}" sibTransId="{20309B52-BAAA-3E43-A0B1-295446C86BDA}"/>
    <dgm:cxn modelId="{E24BFCFF-3EE0-A546-8F4E-A391B9676A43}" type="presOf" srcId="{1DCABCA2-F2A2-5240-A201-AC690CF8D367}" destId="{F9EE5158-529F-6341-82C3-93FB15FA7476}" srcOrd="0" destOrd="0" presId="urn:microsoft.com/office/officeart/2008/layout/BubblePictureList"/>
    <dgm:cxn modelId="{41D6DD24-4686-3246-8746-7BE26EFC9FD8}" type="presOf" srcId="{F609FB04-82E4-B741-A5A8-78653D1FBA7B}" destId="{4E198942-9D6B-ED44-9C7D-6EF9FCEFE8C5}" srcOrd="0" destOrd="0" presId="urn:microsoft.com/office/officeart/2008/layout/BubblePictureList"/>
    <dgm:cxn modelId="{FA66084F-2A62-514C-9850-EC6284F62241}" type="presOf" srcId="{F03E54F8-D15F-C94A-8383-F7C3E6A53A65}" destId="{BAF4A0C0-F031-674B-AC01-591FC80C8A56}" srcOrd="0" destOrd="0" presId="urn:microsoft.com/office/officeart/2008/layout/BubblePictureList"/>
    <dgm:cxn modelId="{734B3FCF-5543-374E-B0A9-87609D46C47B}" type="presOf" srcId="{0ED63501-A1BF-7947-BBA1-5DBB5D165DD1}" destId="{4F3FD8AE-2496-A942-8F37-7D6A78685EFA}" srcOrd="0" destOrd="0" presId="urn:microsoft.com/office/officeart/2008/layout/BubblePictureList"/>
    <dgm:cxn modelId="{06D10EA3-06A1-2844-BDFC-082B87F063C7}" srcId="{0ED63501-A1BF-7947-BBA1-5DBB5D165DD1}" destId="{92F0B97F-9A10-6343-BD6C-2D526139B0EC}" srcOrd="1" destOrd="0" parTransId="{C4CC624B-2839-474E-BE10-8BD05B66C559}" sibTransId="{F03E54F8-D15F-C94A-8383-F7C3E6A53A65}"/>
    <dgm:cxn modelId="{00A11190-5F34-3C45-919E-C705328EC0BF}" type="presOf" srcId="{20309B52-BAAA-3E43-A0B1-295446C86BDA}" destId="{B07F7224-CE76-5548-9789-7E17A845ED56}" srcOrd="0" destOrd="0" presId="urn:microsoft.com/office/officeart/2008/layout/BubblePictureList"/>
    <dgm:cxn modelId="{D0ABF578-E6EE-DE41-96CA-54DEC7090F6A}" srcId="{0ED63501-A1BF-7947-BBA1-5DBB5D165DD1}" destId="{F609FB04-82E4-B741-A5A8-78653D1FBA7B}" srcOrd="0" destOrd="0" parTransId="{74B9B3B9-A2E9-234E-B4BF-6A7874C79929}" sibTransId="{1DCABCA2-F2A2-5240-A201-AC690CF8D367}"/>
    <dgm:cxn modelId="{6D57E166-A334-984E-9C54-6589667C42F6}" type="presOf" srcId="{6607F3E2-4902-EA4D-A21E-3D339591CEF3}" destId="{922F787A-0150-AE4F-9F6D-E87BA28B6DFF}" srcOrd="0" destOrd="0" presId="urn:microsoft.com/office/officeart/2008/layout/BubblePictureList"/>
    <dgm:cxn modelId="{877B2EC7-FA5B-2F4E-9CD2-9D3ECD9F9E3B}" type="presOf" srcId="{92F0B97F-9A10-6343-BD6C-2D526139B0EC}" destId="{3015A445-6BE8-5A49-AB60-46C693B00E72}" srcOrd="0" destOrd="0" presId="urn:microsoft.com/office/officeart/2008/layout/BubblePictureList"/>
    <dgm:cxn modelId="{98C51D51-C1DD-5042-92F6-91436A5F660A}" type="presParOf" srcId="{4F3FD8AE-2496-A942-8F37-7D6A78685EFA}" destId="{4E198942-9D6B-ED44-9C7D-6EF9FCEFE8C5}" srcOrd="0" destOrd="0" presId="urn:microsoft.com/office/officeart/2008/layout/BubblePictureList"/>
    <dgm:cxn modelId="{1C35617B-90F4-0242-A92C-C4A30015BEDB}" type="presParOf" srcId="{4F3FD8AE-2496-A942-8F37-7D6A78685EFA}" destId="{1FFC68E6-50BF-8E45-B1BC-CB23402DEE20}" srcOrd="1" destOrd="0" presId="urn:microsoft.com/office/officeart/2008/layout/BubblePictureList"/>
    <dgm:cxn modelId="{701DC514-D7A9-2E47-BB21-18F9311C6F47}" type="presParOf" srcId="{1FFC68E6-50BF-8E45-B1BC-CB23402DEE20}" destId="{43179CC2-6D6A-404A-8C41-8DDBEB8D50D1}" srcOrd="0" destOrd="0" presId="urn:microsoft.com/office/officeart/2008/layout/BubblePictureList"/>
    <dgm:cxn modelId="{5B4A3262-1A69-F448-A899-E0374EA5DD89}" type="presParOf" srcId="{4F3FD8AE-2496-A942-8F37-7D6A78685EFA}" destId="{F89C65F4-3244-274C-81DB-3911BB91A878}" srcOrd="2" destOrd="0" presId="urn:microsoft.com/office/officeart/2008/layout/BubblePictureList"/>
    <dgm:cxn modelId="{DF5D4D19-0E1E-9B47-86EF-D4951E449F67}" type="presParOf" srcId="{4F3FD8AE-2496-A942-8F37-7D6A78685EFA}" destId="{B832912D-E147-7C4C-8A6C-7702F7AFB34F}" srcOrd="3" destOrd="0" presId="urn:microsoft.com/office/officeart/2008/layout/BubblePictureList"/>
    <dgm:cxn modelId="{4839CDCF-0936-E240-BB98-AC67DACC750E}" type="presParOf" srcId="{B832912D-E147-7C4C-8A6C-7702F7AFB34F}" destId="{F9EE5158-529F-6341-82C3-93FB15FA7476}" srcOrd="0" destOrd="0" presId="urn:microsoft.com/office/officeart/2008/layout/BubblePictureList"/>
    <dgm:cxn modelId="{23AEEE75-28D1-1E43-BDF1-1E118644C96A}" type="presParOf" srcId="{4F3FD8AE-2496-A942-8F37-7D6A78685EFA}" destId="{3015A445-6BE8-5A49-AB60-46C693B00E72}" srcOrd="4" destOrd="0" presId="urn:microsoft.com/office/officeart/2008/layout/BubblePictureList"/>
    <dgm:cxn modelId="{7CC46008-6DDE-E747-ABFC-73717D8D9ECE}" type="presParOf" srcId="{4F3FD8AE-2496-A942-8F37-7D6A78685EFA}" destId="{BFE820EC-785F-4843-AA0A-AA2AA3E224F5}" srcOrd="5" destOrd="0" presId="urn:microsoft.com/office/officeart/2008/layout/BubblePictureList"/>
    <dgm:cxn modelId="{7511EBD8-C056-6445-A5D9-4152B3C6AEB6}" type="presParOf" srcId="{BFE820EC-785F-4843-AA0A-AA2AA3E224F5}" destId="{B53BE8EE-70CD-B043-8BD2-619F238C5402}" srcOrd="0" destOrd="0" presId="urn:microsoft.com/office/officeart/2008/layout/BubblePictureList"/>
    <dgm:cxn modelId="{3435C4EB-CA50-5A40-A4E2-0AFE0E08F808}" type="presParOf" srcId="{4F3FD8AE-2496-A942-8F37-7D6A78685EFA}" destId="{49B45127-6035-DD4B-8DF3-0F999AEA0A39}" srcOrd="6" destOrd="0" presId="urn:microsoft.com/office/officeart/2008/layout/BubblePictureList"/>
    <dgm:cxn modelId="{111E4C53-F62B-E443-AAD7-6DB10C06586B}" type="presParOf" srcId="{49B45127-6035-DD4B-8DF3-0F999AEA0A39}" destId="{BAF4A0C0-F031-674B-AC01-591FC80C8A56}" srcOrd="0" destOrd="0" presId="urn:microsoft.com/office/officeart/2008/layout/BubblePictureList"/>
    <dgm:cxn modelId="{BF3DA11E-9382-7C46-934C-5EA828ADD729}" type="presParOf" srcId="{4F3FD8AE-2496-A942-8F37-7D6A78685EFA}" destId="{0DFC05D5-8779-EC4D-AC5A-159B1EF5C8C7}" srcOrd="7" destOrd="0" presId="urn:microsoft.com/office/officeart/2008/layout/BubblePictureList"/>
    <dgm:cxn modelId="{BE6AD16E-B862-7B49-BB95-4B63FDE8E347}" type="presParOf" srcId="{0DFC05D5-8779-EC4D-AC5A-159B1EF5C8C7}" destId="{EE0AF6FC-0E4B-344D-9264-20EC9AB8099A}" srcOrd="0" destOrd="0" presId="urn:microsoft.com/office/officeart/2008/layout/BubblePictureList"/>
    <dgm:cxn modelId="{D6D8D3C6-30BD-1542-8B83-7BA92F00F9C8}" type="presParOf" srcId="{4F3FD8AE-2496-A942-8F37-7D6A78685EFA}" destId="{922F787A-0150-AE4F-9F6D-E87BA28B6DFF}" srcOrd="8" destOrd="0" presId="urn:microsoft.com/office/officeart/2008/layout/BubblePictureList"/>
    <dgm:cxn modelId="{CF756E6F-F035-B046-A0FC-42D9EE74C012}" type="presParOf" srcId="{4F3FD8AE-2496-A942-8F37-7D6A78685EFA}" destId="{94C1E540-9574-AB42-AFE0-610530616A86}" srcOrd="9" destOrd="0" presId="urn:microsoft.com/office/officeart/2008/layout/BubblePictureList"/>
    <dgm:cxn modelId="{848D673C-52F2-9643-9BEB-DD7014FD231D}" type="presParOf" srcId="{4F3FD8AE-2496-A942-8F37-7D6A78685EFA}" destId="{BD6A5616-F28B-6D40-B215-4D975F730B21}" srcOrd="10" destOrd="0" presId="urn:microsoft.com/office/officeart/2008/layout/BubblePictureList"/>
    <dgm:cxn modelId="{F510B47F-658E-BE4B-AA1A-6BCEB39D2DB6}" type="presParOf" srcId="{4F3FD8AE-2496-A942-8F37-7D6A78685EFA}" destId="{166302B3-7052-374D-82C7-392E63806321}" srcOrd="11" destOrd="0" presId="urn:microsoft.com/office/officeart/2008/layout/BubblePictureList"/>
    <dgm:cxn modelId="{5AE5A478-3B05-F441-B5AD-7982E8BAE9D6}" type="presParOf" srcId="{166302B3-7052-374D-82C7-392E63806321}" destId="{B07F7224-CE76-5548-9789-7E17A845ED5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79CBBF-757B-594E-86E9-6388BCD0E358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405EC01-9445-5A4B-89BE-175F302ED7D1}">
      <dgm:prSet phldrT="[Texto]"/>
      <dgm:spPr/>
      <dgm:t>
        <a:bodyPr/>
        <a:lstStyle/>
        <a:p>
          <a:r>
            <a:rPr lang="es-ES" b="1" dirty="0" smtClean="0"/>
            <a:t>DESCONFIANZA</a:t>
          </a:r>
          <a:endParaRPr lang="es-ES" b="1" dirty="0"/>
        </a:p>
      </dgm:t>
    </dgm:pt>
    <dgm:pt modelId="{7213054F-FC2A-6F44-A144-596E05FE1C08}" type="parTrans" cxnId="{7E2F3C59-7F6F-E04C-8E92-740915C12A23}">
      <dgm:prSet/>
      <dgm:spPr/>
      <dgm:t>
        <a:bodyPr/>
        <a:lstStyle/>
        <a:p>
          <a:endParaRPr lang="es-ES"/>
        </a:p>
      </dgm:t>
    </dgm:pt>
    <dgm:pt modelId="{8EE87A3A-7848-B143-9F15-5DC45E9E313B}" type="sibTrans" cxnId="{7E2F3C59-7F6F-E04C-8E92-740915C12A23}">
      <dgm:prSet/>
      <dgm:spPr/>
      <dgm:t>
        <a:bodyPr/>
        <a:lstStyle/>
        <a:p>
          <a:endParaRPr lang="es-ES"/>
        </a:p>
      </dgm:t>
    </dgm:pt>
    <dgm:pt modelId="{C0BAE2A1-0F85-A343-A1F6-657570B4B1EF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SILENCIO</a:t>
          </a:r>
          <a:endParaRPr lang="es-ES" b="1" dirty="0"/>
        </a:p>
      </dgm:t>
    </dgm:pt>
    <dgm:pt modelId="{19366D7C-E0DC-9C41-857F-DD5995AD2C05}" type="parTrans" cxnId="{A8EBA3AA-6FAA-1344-9F85-A1863821FC2C}">
      <dgm:prSet/>
      <dgm:spPr/>
      <dgm:t>
        <a:bodyPr/>
        <a:lstStyle/>
        <a:p>
          <a:endParaRPr lang="es-ES"/>
        </a:p>
      </dgm:t>
    </dgm:pt>
    <dgm:pt modelId="{4680D767-5DFB-F841-B7EA-13BDB5F91AFC}" type="sibTrans" cxnId="{A8EBA3AA-6FAA-1344-9F85-A1863821FC2C}">
      <dgm:prSet/>
      <dgm:spPr/>
      <dgm:t>
        <a:bodyPr/>
        <a:lstStyle/>
        <a:p>
          <a:endParaRPr lang="es-ES"/>
        </a:p>
      </dgm:t>
    </dgm:pt>
    <dgm:pt modelId="{7A65EED2-70DB-F74C-A5E4-E8FCFC9B93D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VIOLENCIA</a:t>
          </a:r>
          <a:endParaRPr lang="es-ES" b="1" dirty="0"/>
        </a:p>
      </dgm:t>
    </dgm:pt>
    <dgm:pt modelId="{D0953EF2-8D36-C34F-A68F-9C6DF5A2B3C6}" type="parTrans" cxnId="{91853377-B123-8D4C-8A51-830767E23F8A}">
      <dgm:prSet/>
      <dgm:spPr/>
      <dgm:t>
        <a:bodyPr/>
        <a:lstStyle/>
        <a:p>
          <a:endParaRPr lang="es-ES"/>
        </a:p>
      </dgm:t>
    </dgm:pt>
    <dgm:pt modelId="{7FCFAF13-481E-2041-9FAB-5A582E3C8F1F}" type="sibTrans" cxnId="{91853377-B123-8D4C-8A51-830767E23F8A}">
      <dgm:prSet/>
      <dgm:spPr/>
      <dgm:t>
        <a:bodyPr/>
        <a:lstStyle/>
        <a:p>
          <a:endParaRPr lang="es-ES"/>
        </a:p>
      </dgm:t>
    </dgm:pt>
    <dgm:pt modelId="{2CDADF94-E3F7-5D4B-9607-B5A6BD18DA6B}">
      <dgm:prSet phldrT="[Texto]"/>
      <dgm:spPr/>
      <dgm:t>
        <a:bodyPr/>
        <a:lstStyle/>
        <a:p>
          <a:r>
            <a:rPr lang="es-ES" b="1" dirty="0" smtClean="0"/>
            <a:t>RELACIÓN DE FAMILIA</a:t>
          </a:r>
          <a:endParaRPr lang="es-ES" b="1" dirty="0"/>
        </a:p>
      </dgm:t>
    </dgm:pt>
    <dgm:pt modelId="{DA41A418-3F4B-484F-A5B7-5FBECA2B762C}" type="parTrans" cxnId="{1C4F4644-40F9-2549-B414-787B30716F50}">
      <dgm:prSet/>
      <dgm:spPr/>
      <dgm:t>
        <a:bodyPr/>
        <a:lstStyle/>
        <a:p>
          <a:endParaRPr lang="es-ES"/>
        </a:p>
      </dgm:t>
    </dgm:pt>
    <dgm:pt modelId="{3DDE2154-5C27-494A-A1F5-CB0D297AEF13}" type="sibTrans" cxnId="{1C4F4644-40F9-2549-B414-787B30716F50}">
      <dgm:prSet/>
      <dgm:spPr/>
      <dgm:t>
        <a:bodyPr/>
        <a:lstStyle/>
        <a:p>
          <a:endParaRPr lang="es-ES"/>
        </a:p>
      </dgm:t>
    </dgm:pt>
    <dgm:pt modelId="{B27C5837-D879-AC4F-BC74-E3C0DFC691BB}" type="pres">
      <dgm:prSet presAssocID="{B279CBBF-757B-594E-86E9-6388BCD0E35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3EF95C-7312-FE4A-B5DC-B2366E34AA28}" type="pres">
      <dgm:prSet presAssocID="{B279CBBF-757B-594E-86E9-6388BCD0E358}" presName="ellipse" presStyleLbl="trBgShp" presStyleIdx="0" presStyleCnt="1"/>
      <dgm:spPr/>
    </dgm:pt>
    <dgm:pt modelId="{E011B692-73F2-8B41-9D9C-CA2E30A4B8C5}" type="pres">
      <dgm:prSet presAssocID="{B279CBBF-757B-594E-86E9-6388BCD0E358}" presName="arrow1" presStyleLbl="fgShp" presStyleIdx="0" presStyleCnt="1"/>
      <dgm:spPr/>
    </dgm:pt>
    <dgm:pt modelId="{D226C67E-6379-8C4E-B984-8FA695001A6D}" type="pres">
      <dgm:prSet presAssocID="{B279CBBF-757B-594E-86E9-6388BCD0E35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AE6E26-C11D-B44A-8595-53E416F45083}" type="pres">
      <dgm:prSet presAssocID="{C0BAE2A1-0F85-A343-A1F6-657570B4B1E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7568AE-66FA-4345-B325-5BAD41192F1A}" type="pres">
      <dgm:prSet presAssocID="{7A65EED2-70DB-F74C-A5E4-E8FCFC9B93D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52F1C5-7DEC-8540-85FB-FA890E85A6F7}" type="pres">
      <dgm:prSet presAssocID="{2CDADF94-E3F7-5D4B-9607-B5A6BD18DA6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EC118A-5C90-F640-9019-A3C45A6024D0}" type="pres">
      <dgm:prSet presAssocID="{B279CBBF-757B-594E-86E9-6388BCD0E358}" presName="funnel" presStyleLbl="trAlignAcc1" presStyleIdx="0" presStyleCnt="1"/>
      <dgm:spPr>
        <a:solidFill>
          <a:srgbClr val="FFFF00">
            <a:alpha val="40000"/>
          </a:srgbClr>
        </a:solidFill>
      </dgm:spPr>
    </dgm:pt>
  </dgm:ptLst>
  <dgm:cxnLst>
    <dgm:cxn modelId="{7DED1C9A-853C-B34C-A802-631B40335F0B}" type="presOf" srcId="{C0BAE2A1-0F85-A343-A1F6-657570B4B1EF}" destId="{787568AE-66FA-4345-B325-5BAD41192F1A}" srcOrd="0" destOrd="0" presId="urn:microsoft.com/office/officeart/2005/8/layout/funnel1"/>
    <dgm:cxn modelId="{7E2F3C59-7F6F-E04C-8E92-740915C12A23}" srcId="{B279CBBF-757B-594E-86E9-6388BCD0E358}" destId="{9405EC01-9445-5A4B-89BE-175F302ED7D1}" srcOrd="0" destOrd="0" parTransId="{7213054F-FC2A-6F44-A144-596E05FE1C08}" sibTransId="{8EE87A3A-7848-B143-9F15-5DC45E9E313B}"/>
    <dgm:cxn modelId="{A8EBA3AA-6FAA-1344-9F85-A1863821FC2C}" srcId="{B279CBBF-757B-594E-86E9-6388BCD0E358}" destId="{C0BAE2A1-0F85-A343-A1F6-657570B4B1EF}" srcOrd="1" destOrd="0" parTransId="{19366D7C-E0DC-9C41-857F-DD5995AD2C05}" sibTransId="{4680D767-5DFB-F841-B7EA-13BDB5F91AFC}"/>
    <dgm:cxn modelId="{6BA9BB56-BFBE-BD44-BD53-072FCEFF5CDC}" type="presOf" srcId="{2CDADF94-E3F7-5D4B-9607-B5A6BD18DA6B}" destId="{D226C67E-6379-8C4E-B984-8FA695001A6D}" srcOrd="0" destOrd="0" presId="urn:microsoft.com/office/officeart/2005/8/layout/funnel1"/>
    <dgm:cxn modelId="{A22E6F1E-FBD8-3649-9C32-0A915F6410AE}" type="presOf" srcId="{7A65EED2-70DB-F74C-A5E4-E8FCFC9B93D8}" destId="{1EAE6E26-C11D-B44A-8595-53E416F45083}" srcOrd="0" destOrd="0" presId="urn:microsoft.com/office/officeart/2005/8/layout/funnel1"/>
    <dgm:cxn modelId="{1C4F4644-40F9-2549-B414-787B30716F50}" srcId="{B279CBBF-757B-594E-86E9-6388BCD0E358}" destId="{2CDADF94-E3F7-5D4B-9607-B5A6BD18DA6B}" srcOrd="3" destOrd="0" parTransId="{DA41A418-3F4B-484F-A5B7-5FBECA2B762C}" sibTransId="{3DDE2154-5C27-494A-A1F5-CB0D297AEF13}"/>
    <dgm:cxn modelId="{AC885295-B2AE-3145-A5DE-C8DD57393DDB}" type="presOf" srcId="{9405EC01-9445-5A4B-89BE-175F302ED7D1}" destId="{1A52F1C5-7DEC-8540-85FB-FA890E85A6F7}" srcOrd="0" destOrd="0" presId="urn:microsoft.com/office/officeart/2005/8/layout/funnel1"/>
    <dgm:cxn modelId="{4FC35D63-3439-A943-8A17-6D37275F80C0}" type="presOf" srcId="{B279CBBF-757B-594E-86E9-6388BCD0E358}" destId="{B27C5837-D879-AC4F-BC74-E3C0DFC691BB}" srcOrd="0" destOrd="0" presId="urn:microsoft.com/office/officeart/2005/8/layout/funnel1"/>
    <dgm:cxn modelId="{91853377-B123-8D4C-8A51-830767E23F8A}" srcId="{B279CBBF-757B-594E-86E9-6388BCD0E358}" destId="{7A65EED2-70DB-F74C-A5E4-E8FCFC9B93D8}" srcOrd="2" destOrd="0" parTransId="{D0953EF2-8D36-C34F-A68F-9C6DF5A2B3C6}" sibTransId="{7FCFAF13-481E-2041-9FAB-5A582E3C8F1F}"/>
    <dgm:cxn modelId="{4D4F9BC2-1FC8-BA44-93EE-904DC91A4E3E}" type="presParOf" srcId="{B27C5837-D879-AC4F-BC74-E3C0DFC691BB}" destId="{553EF95C-7312-FE4A-B5DC-B2366E34AA28}" srcOrd="0" destOrd="0" presId="urn:microsoft.com/office/officeart/2005/8/layout/funnel1"/>
    <dgm:cxn modelId="{84F6688C-BA67-3E4D-BE95-5ABB4049A0D5}" type="presParOf" srcId="{B27C5837-D879-AC4F-BC74-E3C0DFC691BB}" destId="{E011B692-73F2-8B41-9D9C-CA2E30A4B8C5}" srcOrd="1" destOrd="0" presId="urn:microsoft.com/office/officeart/2005/8/layout/funnel1"/>
    <dgm:cxn modelId="{32E733CC-CC3D-2246-982F-E0B2BFD49001}" type="presParOf" srcId="{B27C5837-D879-AC4F-BC74-E3C0DFC691BB}" destId="{D226C67E-6379-8C4E-B984-8FA695001A6D}" srcOrd="2" destOrd="0" presId="urn:microsoft.com/office/officeart/2005/8/layout/funnel1"/>
    <dgm:cxn modelId="{01182003-88EC-B34B-8898-8239D465A829}" type="presParOf" srcId="{B27C5837-D879-AC4F-BC74-E3C0DFC691BB}" destId="{1EAE6E26-C11D-B44A-8595-53E416F45083}" srcOrd="3" destOrd="0" presId="urn:microsoft.com/office/officeart/2005/8/layout/funnel1"/>
    <dgm:cxn modelId="{D68B5ACD-4A37-9642-9BC0-1E32BF32F4BD}" type="presParOf" srcId="{B27C5837-D879-AC4F-BC74-E3C0DFC691BB}" destId="{787568AE-66FA-4345-B325-5BAD41192F1A}" srcOrd="4" destOrd="0" presId="urn:microsoft.com/office/officeart/2005/8/layout/funnel1"/>
    <dgm:cxn modelId="{56D4FCA9-EE66-B64E-9FE6-DB6230B39907}" type="presParOf" srcId="{B27C5837-D879-AC4F-BC74-E3C0DFC691BB}" destId="{1A52F1C5-7DEC-8540-85FB-FA890E85A6F7}" srcOrd="5" destOrd="0" presId="urn:microsoft.com/office/officeart/2005/8/layout/funnel1"/>
    <dgm:cxn modelId="{B57F4767-39D6-0F42-917C-EE81EB097DA4}" type="presParOf" srcId="{B27C5837-D879-AC4F-BC74-E3C0DFC691BB}" destId="{4DEC118A-5C90-F640-9019-A3C45A6024D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191D76-A278-8A4A-80FA-44C39B426DE8}" type="doc">
      <dgm:prSet loTypeId="urn:microsoft.com/office/officeart/2005/8/layout/venn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930746E-3E44-6444-8E9F-169FC150F856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SEXO Y DINERO</a:t>
          </a:r>
          <a:endParaRPr lang="es-ES" b="1" dirty="0"/>
        </a:p>
      </dgm:t>
    </dgm:pt>
    <dgm:pt modelId="{15568619-230A-8F46-B0D8-6CC41E78A947}" type="parTrans" cxnId="{6D0BCBD7-77F0-6D4F-947F-8A8493A84FD5}">
      <dgm:prSet/>
      <dgm:spPr/>
      <dgm:t>
        <a:bodyPr/>
        <a:lstStyle/>
        <a:p>
          <a:endParaRPr lang="es-ES"/>
        </a:p>
      </dgm:t>
    </dgm:pt>
    <dgm:pt modelId="{7ACB33A0-40E3-F847-A345-75772DA1FDC3}" type="sibTrans" cxnId="{6D0BCBD7-77F0-6D4F-947F-8A8493A84FD5}">
      <dgm:prSet/>
      <dgm:spPr/>
      <dgm:t>
        <a:bodyPr/>
        <a:lstStyle/>
        <a:p>
          <a:endParaRPr lang="es-ES"/>
        </a:p>
      </dgm:t>
    </dgm:pt>
    <dgm:pt modelId="{83E26CC0-FFA1-EE40-A584-D4A192AF4F8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GESTOS  Y POSTURAS</a:t>
          </a:r>
          <a:endParaRPr lang="es-ES" b="1" dirty="0"/>
        </a:p>
      </dgm:t>
    </dgm:pt>
    <dgm:pt modelId="{A496A786-FD69-684D-B894-CA33635A3D2D}" type="parTrans" cxnId="{0EF23249-705B-1344-92D9-89C684D69F2F}">
      <dgm:prSet/>
      <dgm:spPr/>
      <dgm:t>
        <a:bodyPr/>
        <a:lstStyle/>
        <a:p>
          <a:endParaRPr lang="es-ES"/>
        </a:p>
      </dgm:t>
    </dgm:pt>
    <dgm:pt modelId="{13F2D1D5-2B09-F942-8742-E415ED6E63BF}" type="sibTrans" cxnId="{0EF23249-705B-1344-92D9-89C684D69F2F}">
      <dgm:prSet/>
      <dgm:spPr/>
      <dgm:t>
        <a:bodyPr/>
        <a:lstStyle/>
        <a:p>
          <a:endParaRPr lang="es-ES"/>
        </a:p>
      </dgm:t>
    </dgm:pt>
    <dgm:pt modelId="{027F6043-6DE6-4D44-B233-8691AE82B060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PALABRAS</a:t>
          </a:r>
          <a:endParaRPr lang="es-ES" b="1" dirty="0"/>
        </a:p>
      </dgm:t>
    </dgm:pt>
    <dgm:pt modelId="{095AB3FC-08F6-FA4C-A209-6D1511978FFE}" type="parTrans" cxnId="{FEBAB367-E318-B949-A98A-E178A323F42E}">
      <dgm:prSet/>
      <dgm:spPr/>
      <dgm:t>
        <a:bodyPr/>
        <a:lstStyle/>
        <a:p>
          <a:endParaRPr lang="es-ES"/>
        </a:p>
      </dgm:t>
    </dgm:pt>
    <dgm:pt modelId="{ABF89708-A58F-5D45-87AE-FC77542C28DD}" type="sibTrans" cxnId="{FEBAB367-E318-B949-A98A-E178A323F42E}">
      <dgm:prSet/>
      <dgm:spPr/>
      <dgm:t>
        <a:bodyPr/>
        <a:lstStyle/>
        <a:p>
          <a:endParaRPr lang="es-ES"/>
        </a:p>
      </dgm:t>
    </dgm:pt>
    <dgm:pt modelId="{E26B42CC-A28D-0E46-BB54-C4DCF1378DB4}">
      <dgm:prSet phldrT="[Texto]"/>
      <dgm:spPr/>
      <dgm:t>
        <a:bodyPr/>
        <a:lstStyle/>
        <a:p>
          <a:r>
            <a:rPr lang="es-ES" b="1" dirty="0" smtClean="0"/>
            <a:t>ÁNIMO</a:t>
          </a:r>
          <a:endParaRPr lang="es-ES" b="1" dirty="0"/>
        </a:p>
      </dgm:t>
    </dgm:pt>
    <dgm:pt modelId="{DE97BAFA-B5D1-AA47-8F98-903CD887353A}" type="parTrans" cxnId="{379B907A-6045-754E-AC74-82205DA697A5}">
      <dgm:prSet/>
      <dgm:spPr/>
      <dgm:t>
        <a:bodyPr/>
        <a:lstStyle/>
        <a:p>
          <a:endParaRPr lang="es-ES"/>
        </a:p>
      </dgm:t>
    </dgm:pt>
    <dgm:pt modelId="{E49A6F51-9952-5149-A556-BB4C838DE2AE}" type="sibTrans" cxnId="{379B907A-6045-754E-AC74-82205DA697A5}">
      <dgm:prSet/>
      <dgm:spPr/>
      <dgm:t>
        <a:bodyPr/>
        <a:lstStyle/>
        <a:p>
          <a:endParaRPr lang="es-ES"/>
        </a:p>
      </dgm:t>
    </dgm:pt>
    <dgm:pt modelId="{4F150F32-AB55-6B48-A5B1-DF7341596153}" type="pres">
      <dgm:prSet presAssocID="{B5191D76-A278-8A4A-80FA-44C39B426DE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34B02E-64C1-4744-877D-0E03C3D1DBB6}" type="pres">
      <dgm:prSet presAssocID="{B5191D76-A278-8A4A-80FA-44C39B426DE8}" presName="comp1" presStyleCnt="0"/>
      <dgm:spPr/>
    </dgm:pt>
    <dgm:pt modelId="{85F8E3D5-2B58-1A40-A8A4-5B8D42E798D2}" type="pres">
      <dgm:prSet presAssocID="{B5191D76-A278-8A4A-80FA-44C39B426DE8}" presName="circle1" presStyleLbl="node1" presStyleIdx="0" presStyleCnt="4"/>
      <dgm:spPr/>
      <dgm:t>
        <a:bodyPr/>
        <a:lstStyle/>
        <a:p>
          <a:endParaRPr lang="es-ES"/>
        </a:p>
      </dgm:t>
    </dgm:pt>
    <dgm:pt modelId="{3ACF8ACA-3698-254F-9214-B116247BE7B8}" type="pres">
      <dgm:prSet presAssocID="{B5191D76-A278-8A4A-80FA-44C39B426DE8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2A36C-2762-8C4F-90B8-D19EF17A3A3D}" type="pres">
      <dgm:prSet presAssocID="{B5191D76-A278-8A4A-80FA-44C39B426DE8}" presName="comp2" presStyleCnt="0"/>
      <dgm:spPr/>
    </dgm:pt>
    <dgm:pt modelId="{8D21B1C9-95D0-6345-A71C-1630873F4239}" type="pres">
      <dgm:prSet presAssocID="{B5191D76-A278-8A4A-80FA-44C39B426DE8}" presName="circle2" presStyleLbl="node1" presStyleIdx="1" presStyleCnt="4"/>
      <dgm:spPr/>
      <dgm:t>
        <a:bodyPr/>
        <a:lstStyle/>
        <a:p>
          <a:endParaRPr lang="es-ES"/>
        </a:p>
      </dgm:t>
    </dgm:pt>
    <dgm:pt modelId="{833616E9-621F-7C49-9136-AB4A64A77344}" type="pres">
      <dgm:prSet presAssocID="{B5191D76-A278-8A4A-80FA-44C39B426DE8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60C63B-869C-B244-97A5-0B116E07451C}" type="pres">
      <dgm:prSet presAssocID="{B5191D76-A278-8A4A-80FA-44C39B426DE8}" presName="comp3" presStyleCnt="0"/>
      <dgm:spPr/>
    </dgm:pt>
    <dgm:pt modelId="{D70BDC16-6290-7145-A470-8E3CB8CDC096}" type="pres">
      <dgm:prSet presAssocID="{B5191D76-A278-8A4A-80FA-44C39B426DE8}" presName="circle3" presStyleLbl="node1" presStyleIdx="2" presStyleCnt="4"/>
      <dgm:spPr/>
      <dgm:t>
        <a:bodyPr/>
        <a:lstStyle/>
        <a:p>
          <a:endParaRPr lang="es-ES"/>
        </a:p>
      </dgm:t>
    </dgm:pt>
    <dgm:pt modelId="{4AE01A86-75D0-5541-B34D-052F086CF92B}" type="pres">
      <dgm:prSet presAssocID="{B5191D76-A278-8A4A-80FA-44C39B426DE8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1C404B-276B-B143-A8E7-944E87BA31AF}" type="pres">
      <dgm:prSet presAssocID="{B5191D76-A278-8A4A-80FA-44C39B426DE8}" presName="comp4" presStyleCnt="0"/>
      <dgm:spPr/>
    </dgm:pt>
    <dgm:pt modelId="{77F7B787-0638-6747-B96B-81EA04D599DE}" type="pres">
      <dgm:prSet presAssocID="{B5191D76-A278-8A4A-80FA-44C39B426DE8}" presName="circle4" presStyleLbl="node1" presStyleIdx="3" presStyleCnt="4"/>
      <dgm:spPr/>
      <dgm:t>
        <a:bodyPr/>
        <a:lstStyle/>
        <a:p>
          <a:endParaRPr lang="es-ES"/>
        </a:p>
      </dgm:t>
    </dgm:pt>
    <dgm:pt modelId="{6198EF04-AAC3-604D-8A44-7BB22E46AAA2}" type="pres">
      <dgm:prSet presAssocID="{B5191D76-A278-8A4A-80FA-44C39B426DE8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EBAB367-E318-B949-A98A-E178A323F42E}" srcId="{B5191D76-A278-8A4A-80FA-44C39B426DE8}" destId="{027F6043-6DE6-4D44-B233-8691AE82B060}" srcOrd="2" destOrd="0" parTransId="{095AB3FC-08F6-FA4C-A209-6D1511978FFE}" sibTransId="{ABF89708-A58F-5D45-87AE-FC77542C28DD}"/>
    <dgm:cxn modelId="{0EF23249-705B-1344-92D9-89C684D69F2F}" srcId="{B5191D76-A278-8A4A-80FA-44C39B426DE8}" destId="{83E26CC0-FFA1-EE40-A584-D4A192AF4F8E}" srcOrd="1" destOrd="0" parTransId="{A496A786-FD69-684D-B894-CA33635A3D2D}" sibTransId="{13F2D1D5-2B09-F942-8742-E415ED6E63BF}"/>
    <dgm:cxn modelId="{6D0BCBD7-77F0-6D4F-947F-8A8493A84FD5}" srcId="{B5191D76-A278-8A4A-80FA-44C39B426DE8}" destId="{0930746E-3E44-6444-8E9F-169FC150F856}" srcOrd="0" destOrd="0" parTransId="{15568619-230A-8F46-B0D8-6CC41E78A947}" sibTransId="{7ACB33A0-40E3-F847-A345-75772DA1FDC3}"/>
    <dgm:cxn modelId="{379B907A-6045-754E-AC74-82205DA697A5}" srcId="{B5191D76-A278-8A4A-80FA-44C39B426DE8}" destId="{E26B42CC-A28D-0E46-BB54-C4DCF1378DB4}" srcOrd="3" destOrd="0" parTransId="{DE97BAFA-B5D1-AA47-8F98-903CD887353A}" sibTransId="{E49A6F51-9952-5149-A556-BB4C838DE2AE}"/>
    <dgm:cxn modelId="{5CAD6D69-C00C-5343-8225-8E5107601595}" type="presOf" srcId="{0930746E-3E44-6444-8E9F-169FC150F856}" destId="{3ACF8ACA-3698-254F-9214-B116247BE7B8}" srcOrd="1" destOrd="0" presId="urn:microsoft.com/office/officeart/2005/8/layout/venn2"/>
    <dgm:cxn modelId="{ABA46DAE-80D5-9645-A80E-308F691D0F88}" type="presOf" srcId="{E26B42CC-A28D-0E46-BB54-C4DCF1378DB4}" destId="{6198EF04-AAC3-604D-8A44-7BB22E46AAA2}" srcOrd="1" destOrd="0" presId="urn:microsoft.com/office/officeart/2005/8/layout/venn2"/>
    <dgm:cxn modelId="{0D4306D3-C23B-EC40-B765-1D71EA6BD2DF}" type="presOf" srcId="{B5191D76-A278-8A4A-80FA-44C39B426DE8}" destId="{4F150F32-AB55-6B48-A5B1-DF7341596153}" srcOrd="0" destOrd="0" presId="urn:microsoft.com/office/officeart/2005/8/layout/venn2"/>
    <dgm:cxn modelId="{4DC812DC-C02D-C340-A5D1-E700A4374A22}" type="presOf" srcId="{027F6043-6DE6-4D44-B233-8691AE82B060}" destId="{D70BDC16-6290-7145-A470-8E3CB8CDC096}" srcOrd="0" destOrd="0" presId="urn:microsoft.com/office/officeart/2005/8/layout/venn2"/>
    <dgm:cxn modelId="{7229B918-9902-964A-AC6B-A0D0031EF84C}" type="presOf" srcId="{0930746E-3E44-6444-8E9F-169FC150F856}" destId="{85F8E3D5-2B58-1A40-A8A4-5B8D42E798D2}" srcOrd="0" destOrd="0" presId="urn:microsoft.com/office/officeart/2005/8/layout/venn2"/>
    <dgm:cxn modelId="{C286C870-A8F9-804D-8A6D-7D09F6AFC3A3}" type="presOf" srcId="{83E26CC0-FFA1-EE40-A584-D4A192AF4F8E}" destId="{8D21B1C9-95D0-6345-A71C-1630873F4239}" srcOrd="0" destOrd="0" presId="urn:microsoft.com/office/officeart/2005/8/layout/venn2"/>
    <dgm:cxn modelId="{6F1615E2-87FF-C540-A280-4C0FF407FDEA}" type="presOf" srcId="{E26B42CC-A28D-0E46-BB54-C4DCF1378DB4}" destId="{77F7B787-0638-6747-B96B-81EA04D599DE}" srcOrd="0" destOrd="0" presId="urn:microsoft.com/office/officeart/2005/8/layout/venn2"/>
    <dgm:cxn modelId="{25E41919-FDD4-1A44-912F-7CC6F36F7259}" type="presOf" srcId="{83E26CC0-FFA1-EE40-A584-D4A192AF4F8E}" destId="{833616E9-621F-7C49-9136-AB4A64A77344}" srcOrd="1" destOrd="0" presId="urn:microsoft.com/office/officeart/2005/8/layout/venn2"/>
    <dgm:cxn modelId="{B750337E-4054-8B44-8C5E-04C5D08E0E6B}" type="presOf" srcId="{027F6043-6DE6-4D44-B233-8691AE82B060}" destId="{4AE01A86-75D0-5541-B34D-052F086CF92B}" srcOrd="1" destOrd="0" presId="urn:microsoft.com/office/officeart/2005/8/layout/venn2"/>
    <dgm:cxn modelId="{03760D9A-7234-0048-A7FA-185F6A25A91F}" type="presParOf" srcId="{4F150F32-AB55-6B48-A5B1-DF7341596153}" destId="{9B34B02E-64C1-4744-877D-0E03C3D1DBB6}" srcOrd="0" destOrd="0" presId="urn:microsoft.com/office/officeart/2005/8/layout/venn2"/>
    <dgm:cxn modelId="{1303A825-8805-FF44-A961-CD2B77C5F196}" type="presParOf" srcId="{9B34B02E-64C1-4744-877D-0E03C3D1DBB6}" destId="{85F8E3D5-2B58-1A40-A8A4-5B8D42E798D2}" srcOrd="0" destOrd="0" presId="urn:microsoft.com/office/officeart/2005/8/layout/venn2"/>
    <dgm:cxn modelId="{421BA606-B7F2-C642-9DCB-4C0E119AD9F1}" type="presParOf" srcId="{9B34B02E-64C1-4744-877D-0E03C3D1DBB6}" destId="{3ACF8ACA-3698-254F-9214-B116247BE7B8}" srcOrd="1" destOrd="0" presId="urn:microsoft.com/office/officeart/2005/8/layout/venn2"/>
    <dgm:cxn modelId="{E99DFDF0-6551-9249-9111-5BDD314413B1}" type="presParOf" srcId="{4F150F32-AB55-6B48-A5B1-DF7341596153}" destId="{EDA2A36C-2762-8C4F-90B8-D19EF17A3A3D}" srcOrd="1" destOrd="0" presId="urn:microsoft.com/office/officeart/2005/8/layout/venn2"/>
    <dgm:cxn modelId="{D52E067F-7968-8843-AE67-20D494F9EAB8}" type="presParOf" srcId="{EDA2A36C-2762-8C4F-90B8-D19EF17A3A3D}" destId="{8D21B1C9-95D0-6345-A71C-1630873F4239}" srcOrd="0" destOrd="0" presId="urn:microsoft.com/office/officeart/2005/8/layout/venn2"/>
    <dgm:cxn modelId="{8693FE83-DF3D-044B-BD45-30BE189F9DDD}" type="presParOf" srcId="{EDA2A36C-2762-8C4F-90B8-D19EF17A3A3D}" destId="{833616E9-621F-7C49-9136-AB4A64A77344}" srcOrd="1" destOrd="0" presId="urn:microsoft.com/office/officeart/2005/8/layout/venn2"/>
    <dgm:cxn modelId="{6CC7E107-0147-D340-90A1-44A69E321616}" type="presParOf" srcId="{4F150F32-AB55-6B48-A5B1-DF7341596153}" destId="{F160C63B-869C-B244-97A5-0B116E07451C}" srcOrd="2" destOrd="0" presId="urn:microsoft.com/office/officeart/2005/8/layout/venn2"/>
    <dgm:cxn modelId="{700BA322-4B51-1D44-80FC-34BD32366652}" type="presParOf" srcId="{F160C63B-869C-B244-97A5-0B116E07451C}" destId="{D70BDC16-6290-7145-A470-8E3CB8CDC096}" srcOrd="0" destOrd="0" presId="urn:microsoft.com/office/officeart/2005/8/layout/venn2"/>
    <dgm:cxn modelId="{6AE29BE2-C9EA-4349-9F7D-8D1F12C759E2}" type="presParOf" srcId="{F160C63B-869C-B244-97A5-0B116E07451C}" destId="{4AE01A86-75D0-5541-B34D-052F086CF92B}" srcOrd="1" destOrd="0" presId="urn:microsoft.com/office/officeart/2005/8/layout/venn2"/>
    <dgm:cxn modelId="{6821AB61-45D6-2F4B-BEC3-7F43334157CD}" type="presParOf" srcId="{4F150F32-AB55-6B48-A5B1-DF7341596153}" destId="{B21C404B-276B-B143-A8E7-944E87BA31AF}" srcOrd="3" destOrd="0" presId="urn:microsoft.com/office/officeart/2005/8/layout/venn2"/>
    <dgm:cxn modelId="{DBDDDF79-4721-2247-A5DA-23EE032FB160}" type="presParOf" srcId="{B21C404B-276B-B143-A8E7-944E87BA31AF}" destId="{77F7B787-0638-6747-B96B-81EA04D599DE}" srcOrd="0" destOrd="0" presId="urn:microsoft.com/office/officeart/2005/8/layout/venn2"/>
    <dgm:cxn modelId="{301225CB-0308-004F-8CE2-ABC8E24680F3}" type="presParOf" srcId="{B21C404B-276B-B143-A8E7-944E87BA31AF}" destId="{6198EF04-AAC3-604D-8A44-7BB22E46AAA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BD129-EB8A-F446-B254-BA955BAE1793}">
      <dsp:nvSpPr>
        <dsp:cNvPr id="0" name=""/>
        <dsp:cNvSpPr/>
      </dsp:nvSpPr>
      <dsp:spPr>
        <a:xfrm>
          <a:off x="1181700" y="316441"/>
          <a:ext cx="4480560" cy="4480560"/>
        </a:xfrm>
        <a:prstGeom prst="pie">
          <a:avLst>
            <a:gd name="adj1" fmla="val 16200000"/>
            <a:gd name="adj2" fmla="val 1980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DIOS</a:t>
          </a:r>
          <a:endParaRPr lang="es-ES" sz="1300" b="1" kern="1200" dirty="0"/>
        </a:p>
      </dsp:txBody>
      <dsp:txXfrm>
        <a:off x="3528660" y="888780"/>
        <a:ext cx="1173480" cy="906780"/>
      </dsp:txXfrm>
    </dsp:sp>
    <dsp:sp modelId="{CF323DDC-BA73-F04D-BC84-E99B965043FC}">
      <dsp:nvSpPr>
        <dsp:cNvPr id="0" name=""/>
        <dsp:cNvSpPr/>
      </dsp:nvSpPr>
      <dsp:spPr>
        <a:xfrm>
          <a:off x="1235040" y="408720"/>
          <a:ext cx="4480560" cy="4480560"/>
        </a:xfrm>
        <a:prstGeom prst="pie">
          <a:avLst>
            <a:gd name="adj1" fmla="val 19800000"/>
            <a:gd name="adj2" fmla="val 180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PADRES</a:t>
          </a:r>
          <a:endParaRPr lang="es-ES" sz="1300" b="1" kern="1200" dirty="0"/>
        </a:p>
      </dsp:txBody>
      <dsp:txXfrm>
        <a:off x="4275420" y="2222280"/>
        <a:ext cx="1226820" cy="880110"/>
      </dsp:txXfrm>
    </dsp:sp>
    <dsp:sp modelId="{4E56FBA7-6E2B-E747-AC3B-61C9925D83FB}">
      <dsp:nvSpPr>
        <dsp:cNvPr id="0" name=""/>
        <dsp:cNvSpPr/>
      </dsp:nvSpPr>
      <dsp:spPr>
        <a:xfrm>
          <a:off x="1181700" y="500998"/>
          <a:ext cx="4480560" cy="4480560"/>
        </a:xfrm>
        <a:prstGeom prst="pie">
          <a:avLst>
            <a:gd name="adj1" fmla="val 1800000"/>
            <a:gd name="adj2" fmla="val 5400000"/>
          </a:avLst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CULTURA</a:t>
          </a:r>
          <a:endParaRPr lang="es-ES" sz="1300" b="1" kern="1200" dirty="0"/>
        </a:p>
      </dsp:txBody>
      <dsp:txXfrm>
        <a:off x="3528660" y="3529110"/>
        <a:ext cx="1173480" cy="906780"/>
      </dsp:txXfrm>
    </dsp:sp>
    <dsp:sp modelId="{3AE73596-56C4-354D-890C-1EE17F3F25A2}">
      <dsp:nvSpPr>
        <dsp:cNvPr id="0" name=""/>
        <dsp:cNvSpPr/>
      </dsp:nvSpPr>
      <dsp:spPr>
        <a:xfrm>
          <a:off x="1075020" y="500998"/>
          <a:ext cx="4480560" cy="4480560"/>
        </a:xfrm>
        <a:prstGeom prst="pie">
          <a:avLst>
            <a:gd name="adj1" fmla="val 5400000"/>
            <a:gd name="adj2" fmla="val 900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EDUCACIÓN</a:t>
          </a:r>
          <a:endParaRPr lang="es-ES" sz="1300" b="1" kern="1200" dirty="0"/>
        </a:p>
      </dsp:txBody>
      <dsp:txXfrm>
        <a:off x="2035140" y="3529110"/>
        <a:ext cx="1173480" cy="906780"/>
      </dsp:txXfrm>
    </dsp:sp>
    <dsp:sp modelId="{AB413EDD-74CA-4F4E-9383-D9D5BF2073C4}">
      <dsp:nvSpPr>
        <dsp:cNvPr id="0" name=""/>
        <dsp:cNvSpPr/>
      </dsp:nvSpPr>
      <dsp:spPr>
        <a:xfrm>
          <a:off x="1021680" y="408720"/>
          <a:ext cx="4480560" cy="4480560"/>
        </a:xfrm>
        <a:prstGeom prst="pie">
          <a:avLst>
            <a:gd name="adj1" fmla="val 9000000"/>
            <a:gd name="adj2" fmla="val 1260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DECISIONES</a:t>
          </a:r>
          <a:endParaRPr lang="es-ES" sz="1300" b="1" kern="1200" dirty="0"/>
        </a:p>
      </dsp:txBody>
      <dsp:txXfrm>
        <a:off x="1235040" y="2222280"/>
        <a:ext cx="1226820" cy="880110"/>
      </dsp:txXfrm>
    </dsp:sp>
    <dsp:sp modelId="{A8492F53-3CF1-3046-A447-80E9DD3002ED}">
      <dsp:nvSpPr>
        <dsp:cNvPr id="0" name=""/>
        <dsp:cNvSpPr/>
      </dsp:nvSpPr>
      <dsp:spPr>
        <a:xfrm>
          <a:off x="1075020" y="316441"/>
          <a:ext cx="4480560" cy="4480560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EXPERIENCIAS</a:t>
          </a:r>
          <a:endParaRPr lang="es-ES" sz="1300" b="1" kern="1200" dirty="0"/>
        </a:p>
      </dsp:txBody>
      <dsp:txXfrm>
        <a:off x="2035140" y="888780"/>
        <a:ext cx="1173480" cy="906780"/>
      </dsp:txXfrm>
    </dsp:sp>
    <dsp:sp modelId="{0A575F87-2A27-E140-8DB9-76C58DC12064}">
      <dsp:nvSpPr>
        <dsp:cNvPr id="0" name=""/>
        <dsp:cNvSpPr/>
      </dsp:nvSpPr>
      <dsp:spPr>
        <a:xfrm>
          <a:off x="912980" y="47885"/>
          <a:ext cx="5035296" cy="5035296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rgbClr val="000090"/>
        </a:solidFill>
        <a:ln>
          <a:solidFill>
            <a:srgbClr val="00009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671E4-C682-2245-82D6-1C287266D309}">
      <dsp:nvSpPr>
        <dsp:cNvPr id="0" name=""/>
        <dsp:cNvSpPr/>
      </dsp:nvSpPr>
      <dsp:spPr>
        <a:xfrm>
          <a:off x="898545" y="176216"/>
          <a:ext cx="5035296" cy="5035296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rgbClr val="660066"/>
        </a:solidFill>
        <a:ln>
          <a:solidFill>
            <a:srgbClr val="660066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340722-7545-0345-A2B7-E26E3446D9FE}">
      <dsp:nvSpPr>
        <dsp:cNvPr id="0" name=""/>
        <dsp:cNvSpPr/>
      </dsp:nvSpPr>
      <dsp:spPr>
        <a:xfrm>
          <a:off x="898528" y="213207"/>
          <a:ext cx="5035296" cy="5035296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rgbClr val="620000"/>
        </a:solidFill>
        <a:ln>
          <a:solidFill>
            <a:srgbClr val="800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D4A354-D2DD-DC4A-A360-093521CBCFA5}">
      <dsp:nvSpPr>
        <dsp:cNvPr id="0" name=""/>
        <dsp:cNvSpPr/>
      </dsp:nvSpPr>
      <dsp:spPr>
        <a:xfrm>
          <a:off x="802347" y="177960"/>
          <a:ext cx="5035296" cy="5035296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rgbClr val="008000"/>
        </a:solidFill>
        <a:ln>
          <a:solidFill>
            <a:srgbClr val="008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54A7B-457A-9C49-A5DC-5552FCC886EB}">
      <dsp:nvSpPr>
        <dsp:cNvPr id="0" name=""/>
        <dsp:cNvSpPr/>
      </dsp:nvSpPr>
      <dsp:spPr>
        <a:xfrm>
          <a:off x="744475" y="131352"/>
          <a:ext cx="5035296" cy="5035296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rgbClr val="0000FF"/>
        </a:solidFill>
        <a:ln>
          <a:solidFill>
            <a:srgbClr val="0000FF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FFEDE2-654E-DA4F-9DC5-49B2C50019C2}">
      <dsp:nvSpPr>
        <dsp:cNvPr id="0" name=""/>
        <dsp:cNvSpPr/>
      </dsp:nvSpPr>
      <dsp:spPr>
        <a:xfrm>
          <a:off x="767100" y="0"/>
          <a:ext cx="5035296" cy="5035296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rgbClr val="FF0000"/>
        </a:solidFill>
        <a:ln>
          <a:solidFill>
            <a:srgbClr val="FF0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49E1E-5899-9C45-9488-4D8E38D91FFC}">
      <dsp:nvSpPr>
        <dsp:cNvPr id="0" name=""/>
        <dsp:cNvSpPr/>
      </dsp:nvSpPr>
      <dsp:spPr>
        <a:xfrm>
          <a:off x="3290785" y="2429261"/>
          <a:ext cx="2969096" cy="2969096"/>
        </a:xfrm>
        <a:prstGeom prst="gear9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COMUNICACIÓN</a:t>
          </a:r>
          <a:endParaRPr lang="es-ES" sz="1400" b="1" kern="1200" dirty="0"/>
        </a:p>
      </dsp:txBody>
      <dsp:txXfrm>
        <a:off x="3887705" y="3124758"/>
        <a:ext cx="1775256" cy="1526176"/>
      </dsp:txXfrm>
    </dsp:sp>
    <dsp:sp modelId="{22A8DE09-A0EF-F24F-A32E-A95C853052C1}">
      <dsp:nvSpPr>
        <dsp:cNvPr id="0" name=""/>
        <dsp:cNvSpPr/>
      </dsp:nvSpPr>
      <dsp:spPr>
        <a:xfrm>
          <a:off x="1563311" y="1727474"/>
          <a:ext cx="2159343" cy="2159343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CONFIANZA</a:t>
          </a:r>
          <a:endParaRPr lang="es-ES" sz="1400" b="1" kern="1200" dirty="0"/>
        </a:p>
      </dsp:txBody>
      <dsp:txXfrm>
        <a:off x="2106932" y="2274381"/>
        <a:ext cx="1072101" cy="1065529"/>
      </dsp:txXfrm>
    </dsp:sp>
    <dsp:sp modelId="{0029D57E-B23A-264A-A71C-285F31A6B19A}">
      <dsp:nvSpPr>
        <dsp:cNvPr id="0" name=""/>
        <dsp:cNvSpPr/>
      </dsp:nvSpPr>
      <dsp:spPr>
        <a:xfrm rot="20700000">
          <a:off x="2772763" y="237748"/>
          <a:ext cx="2115715" cy="2115715"/>
        </a:xfrm>
        <a:prstGeom prst="gear6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CARIÑO</a:t>
          </a:r>
          <a:endParaRPr lang="es-ES" sz="1400" b="1" kern="1200" dirty="0"/>
        </a:p>
      </dsp:txBody>
      <dsp:txXfrm rot="-20700000">
        <a:off x="3236802" y="701786"/>
        <a:ext cx="1187638" cy="1187638"/>
      </dsp:txXfrm>
    </dsp:sp>
    <dsp:sp modelId="{C0ABAF68-BA36-2A41-BDF0-9719ABA5BAA2}">
      <dsp:nvSpPr>
        <dsp:cNvPr id="0" name=""/>
        <dsp:cNvSpPr/>
      </dsp:nvSpPr>
      <dsp:spPr>
        <a:xfrm>
          <a:off x="3075924" y="1973543"/>
          <a:ext cx="3800444" cy="3800444"/>
        </a:xfrm>
        <a:prstGeom prst="circularArrow">
          <a:avLst>
            <a:gd name="adj1" fmla="val 4687"/>
            <a:gd name="adj2" fmla="val 299029"/>
            <a:gd name="adj3" fmla="val 2538989"/>
            <a:gd name="adj4" fmla="val 15812957"/>
            <a:gd name="adj5" fmla="val 5469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80503-D58C-494F-9AB7-401470B5D3DE}">
      <dsp:nvSpPr>
        <dsp:cNvPr id="0" name=""/>
        <dsp:cNvSpPr/>
      </dsp:nvSpPr>
      <dsp:spPr>
        <a:xfrm>
          <a:off x="1180895" y="1244526"/>
          <a:ext cx="2761260" cy="276126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BCD3BD-B0A7-304F-A71B-3B5ABF3FE6CD}">
      <dsp:nvSpPr>
        <dsp:cNvPr id="0" name=""/>
        <dsp:cNvSpPr/>
      </dsp:nvSpPr>
      <dsp:spPr>
        <a:xfrm>
          <a:off x="2283376" y="-230840"/>
          <a:ext cx="2977194" cy="29771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DE0C2-3006-5E45-B64C-A025F32E97B6}">
      <dsp:nvSpPr>
        <dsp:cNvPr id="0" name=""/>
        <dsp:cNvSpPr/>
      </dsp:nvSpPr>
      <dsp:spPr>
        <a:xfrm rot="16200000">
          <a:off x="-1767140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ESTAR</a:t>
          </a:r>
          <a:endParaRPr lang="es-ES" sz="2400" b="1" kern="1200" dirty="0"/>
        </a:p>
      </dsp:txBody>
      <dsp:txXfrm>
        <a:off x="-1767140" y="2594282"/>
        <a:ext cx="3961162" cy="344225"/>
      </dsp:txXfrm>
    </dsp:sp>
    <dsp:sp modelId="{9738CC76-169A-694F-96E8-21E747BFC534}">
      <dsp:nvSpPr>
        <dsp:cNvPr id="0" name=""/>
        <dsp:cNvSpPr/>
      </dsp:nvSpPr>
      <dsp:spPr>
        <a:xfrm>
          <a:off x="385553" y="785814"/>
          <a:ext cx="1714606" cy="39611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ESTAR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Dedicar tiempo y espacio</a:t>
          </a:r>
          <a:endParaRPr lang="es-ES" sz="1600" b="1" kern="1200" dirty="0"/>
        </a:p>
      </dsp:txBody>
      <dsp:txXfrm>
        <a:off x="385553" y="785814"/>
        <a:ext cx="1714606" cy="3961162"/>
      </dsp:txXfrm>
    </dsp:sp>
    <dsp:sp modelId="{1C591508-D595-DA4F-8353-DDD85DA58AC3}">
      <dsp:nvSpPr>
        <dsp:cNvPr id="0" name=""/>
        <dsp:cNvSpPr/>
      </dsp:nvSpPr>
      <dsp:spPr>
        <a:xfrm>
          <a:off x="41328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F96A1C-CA12-DD4C-ABDB-6BFD8DB7D83D}">
      <dsp:nvSpPr>
        <dsp:cNvPr id="0" name=""/>
        <dsp:cNvSpPr/>
      </dsp:nvSpPr>
      <dsp:spPr>
        <a:xfrm rot="16200000">
          <a:off x="722878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HABLAR</a:t>
          </a:r>
          <a:endParaRPr lang="es-ES" sz="2400" b="1" kern="1200" dirty="0"/>
        </a:p>
      </dsp:txBody>
      <dsp:txXfrm>
        <a:off x="722878" y="2594282"/>
        <a:ext cx="3961162" cy="344225"/>
      </dsp:txXfrm>
    </dsp:sp>
    <dsp:sp modelId="{922B38B2-64C4-C147-A123-32E1493611AE}">
      <dsp:nvSpPr>
        <dsp:cNvPr id="0" name=""/>
        <dsp:cNvSpPr/>
      </dsp:nvSpPr>
      <dsp:spPr>
        <a:xfrm>
          <a:off x="2875571" y="785814"/>
          <a:ext cx="1714606" cy="39611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HABLAR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Expresar lo que pensamos y sentimos</a:t>
          </a:r>
          <a:endParaRPr lang="es-ES" sz="1600" b="1" kern="1200" dirty="0"/>
        </a:p>
      </dsp:txBody>
      <dsp:txXfrm>
        <a:off x="2875571" y="785814"/>
        <a:ext cx="1714606" cy="3961162"/>
      </dsp:txXfrm>
    </dsp:sp>
    <dsp:sp modelId="{0E2E15B0-1C44-0948-9871-F40837B4B069}">
      <dsp:nvSpPr>
        <dsp:cNvPr id="0" name=""/>
        <dsp:cNvSpPr/>
      </dsp:nvSpPr>
      <dsp:spPr>
        <a:xfrm>
          <a:off x="2531346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9546EDB-CD90-7A44-8BF5-90A4B8B80E9A}">
      <dsp:nvSpPr>
        <dsp:cNvPr id="0" name=""/>
        <dsp:cNvSpPr/>
      </dsp:nvSpPr>
      <dsp:spPr>
        <a:xfrm rot="16200000">
          <a:off x="3212896" y="2594282"/>
          <a:ext cx="3961162" cy="34422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3588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DAR</a:t>
          </a:r>
          <a:endParaRPr lang="es-ES" sz="2400" b="1" kern="1200" dirty="0"/>
        </a:p>
      </dsp:txBody>
      <dsp:txXfrm>
        <a:off x="3212896" y="2594282"/>
        <a:ext cx="3961162" cy="344225"/>
      </dsp:txXfrm>
    </dsp:sp>
    <dsp:sp modelId="{722758FB-0CAC-A045-9AFC-BC40BFCA6CE8}">
      <dsp:nvSpPr>
        <dsp:cNvPr id="0" name=""/>
        <dsp:cNvSpPr/>
      </dsp:nvSpPr>
      <dsp:spPr>
        <a:xfrm>
          <a:off x="5365589" y="785814"/>
          <a:ext cx="1714606" cy="39611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3588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DAR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Ni ser mezquinos ni consentidores</a:t>
          </a:r>
          <a:endParaRPr lang="es-ES" sz="1600" b="1" kern="1200" dirty="0"/>
        </a:p>
      </dsp:txBody>
      <dsp:txXfrm>
        <a:off x="5365589" y="785814"/>
        <a:ext cx="1714606" cy="3961162"/>
      </dsp:txXfrm>
    </dsp:sp>
    <dsp:sp modelId="{5F3EF926-556C-344D-86AD-14CB71C7DB47}">
      <dsp:nvSpPr>
        <dsp:cNvPr id="0" name=""/>
        <dsp:cNvSpPr/>
      </dsp:nvSpPr>
      <dsp:spPr>
        <a:xfrm>
          <a:off x="5021364" y="331436"/>
          <a:ext cx="688450" cy="6884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71AE8-4A66-CC46-86EA-3761F6601581}">
      <dsp:nvSpPr>
        <dsp:cNvPr id="0" name=""/>
        <dsp:cNvSpPr/>
      </dsp:nvSpPr>
      <dsp:spPr>
        <a:xfrm rot="5400000">
          <a:off x="206" y="1381048"/>
          <a:ext cx="2684029" cy="268444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3732C7-CEC0-9C4E-BF3E-52625304659E}">
      <dsp:nvSpPr>
        <dsp:cNvPr id="0" name=""/>
        <dsp:cNvSpPr/>
      </dsp:nvSpPr>
      <dsp:spPr>
        <a:xfrm rot="16200000">
          <a:off x="2762622" y="1381048"/>
          <a:ext cx="2684029" cy="268444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244FED-BC12-E44A-9AFC-30541F05E28F}">
      <dsp:nvSpPr>
        <dsp:cNvPr id="0" name=""/>
        <dsp:cNvSpPr/>
      </dsp:nvSpPr>
      <dsp:spPr>
        <a:xfrm>
          <a:off x="3080001" y="3712749"/>
          <a:ext cx="2037901" cy="536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SIENTEN</a:t>
          </a:r>
          <a:endParaRPr lang="es-ES" sz="2400" b="1" kern="1200" dirty="0"/>
        </a:p>
      </dsp:txBody>
      <dsp:txXfrm>
        <a:off x="3080001" y="3712749"/>
        <a:ext cx="2037901" cy="536978"/>
      </dsp:txXfrm>
    </dsp:sp>
    <dsp:sp modelId="{A8A8DF52-184D-334F-B0F5-8560B0AFE32C}">
      <dsp:nvSpPr>
        <dsp:cNvPr id="0" name=""/>
        <dsp:cNvSpPr/>
      </dsp:nvSpPr>
      <dsp:spPr>
        <a:xfrm rot="5400000">
          <a:off x="2676525" y="1381048"/>
          <a:ext cx="2684029" cy="268444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60553D-7049-874A-A26A-24D84B927DBB}">
      <dsp:nvSpPr>
        <dsp:cNvPr id="0" name=""/>
        <dsp:cNvSpPr/>
      </dsp:nvSpPr>
      <dsp:spPr>
        <a:xfrm rot="16200000">
          <a:off x="5438130" y="1381048"/>
          <a:ext cx="2684029" cy="268444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B7F750-07C2-5E44-B4D9-2CB25020FC3F}">
      <dsp:nvSpPr>
        <dsp:cNvPr id="0" name=""/>
        <dsp:cNvSpPr/>
      </dsp:nvSpPr>
      <dsp:spPr>
        <a:xfrm>
          <a:off x="5559759" y="3712749"/>
          <a:ext cx="2037901" cy="536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EXPRESAN</a:t>
          </a:r>
          <a:endParaRPr lang="es-ES" sz="2400" b="1" kern="1200" dirty="0"/>
        </a:p>
      </dsp:txBody>
      <dsp:txXfrm>
        <a:off x="5559759" y="3712749"/>
        <a:ext cx="2037901" cy="536978"/>
      </dsp:txXfrm>
    </dsp:sp>
    <dsp:sp modelId="{0785FC65-D984-8547-8889-0E04829D6150}">
      <dsp:nvSpPr>
        <dsp:cNvPr id="0" name=""/>
        <dsp:cNvSpPr/>
      </dsp:nvSpPr>
      <dsp:spPr>
        <a:xfrm>
          <a:off x="2966281" y="2110816"/>
          <a:ext cx="1326233" cy="1310959"/>
        </a:xfrm>
        <a:prstGeom prst="ellipse">
          <a:avLst/>
        </a:prstGeom>
        <a:solidFill>
          <a:srgbClr val="008000">
            <a:alpha val="50000"/>
          </a:srgb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Cariño</a:t>
          </a:r>
          <a:endParaRPr lang="es-ES" sz="1200" b="1" kern="1200" dirty="0"/>
        </a:p>
      </dsp:txBody>
      <dsp:txXfrm>
        <a:off x="3151476" y="2265407"/>
        <a:ext cx="764675" cy="1001779"/>
      </dsp:txXfrm>
    </dsp:sp>
    <dsp:sp modelId="{B06CDC32-6E64-EC47-9AEE-783C394B0355}">
      <dsp:nvSpPr>
        <dsp:cNvPr id="0" name=""/>
        <dsp:cNvSpPr/>
      </dsp:nvSpPr>
      <dsp:spPr>
        <a:xfrm>
          <a:off x="3852593" y="2110816"/>
          <a:ext cx="1326233" cy="1310959"/>
        </a:xfrm>
        <a:prstGeom prst="ellipse">
          <a:avLst/>
        </a:prstGeom>
        <a:solidFill>
          <a:srgbClr val="008000">
            <a:alpha val="50000"/>
          </a:srgb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Seguridad</a:t>
          </a:r>
          <a:endParaRPr lang="es-ES" sz="1200" b="1" kern="1200" dirty="0"/>
        </a:p>
      </dsp:txBody>
      <dsp:txXfrm>
        <a:off x="4228957" y="2265407"/>
        <a:ext cx="764675" cy="1001779"/>
      </dsp:txXfrm>
    </dsp:sp>
    <dsp:sp modelId="{CCF24D70-12E0-F547-97DC-28C61A829ED7}">
      <dsp:nvSpPr>
        <dsp:cNvPr id="0" name=""/>
        <dsp:cNvSpPr/>
      </dsp:nvSpPr>
      <dsp:spPr>
        <a:xfrm>
          <a:off x="702908" y="1733268"/>
          <a:ext cx="945514" cy="961355"/>
        </a:xfrm>
        <a:prstGeom prst="ellipse">
          <a:avLst/>
        </a:prstGeom>
        <a:solidFill>
          <a:srgbClr val="000090">
            <a:alpha val="50000"/>
          </a:srgb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Trato</a:t>
          </a:r>
          <a:endParaRPr lang="es-ES" sz="1100" b="1" kern="1200" dirty="0"/>
        </a:p>
      </dsp:txBody>
      <dsp:txXfrm>
        <a:off x="841375" y="1874055"/>
        <a:ext cx="668580" cy="679781"/>
      </dsp:txXfrm>
    </dsp:sp>
    <dsp:sp modelId="{A9A35707-79B9-FF48-B4DB-A35A569DCF28}">
      <dsp:nvSpPr>
        <dsp:cNvPr id="0" name=""/>
        <dsp:cNvSpPr/>
      </dsp:nvSpPr>
      <dsp:spPr>
        <a:xfrm>
          <a:off x="436774" y="2499745"/>
          <a:ext cx="417751" cy="41758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E9398831-5766-0546-A3D0-ADDDFB3604DA}">
      <dsp:nvSpPr>
        <dsp:cNvPr id="0" name=""/>
        <dsp:cNvSpPr/>
      </dsp:nvSpPr>
      <dsp:spPr>
        <a:xfrm>
          <a:off x="1670686" y="1955999"/>
          <a:ext cx="243073" cy="24291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F5DE2CC1-E16D-F94F-96DB-8B43F6491BF8}">
      <dsp:nvSpPr>
        <dsp:cNvPr id="0" name=""/>
        <dsp:cNvSpPr/>
      </dsp:nvSpPr>
      <dsp:spPr>
        <a:xfrm>
          <a:off x="1532828" y="2241232"/>
          <a:ext cx="945514" cy="961355"/>
        </a:xfrm>
        <a:prstGeom prst="ellipse">
          <a:avLst/>
        </a:prstGeom>
        <a:solidFill>
          <a:srgbClr val="000090">
            <a:alpha val="50000"/>
          </a:srgb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Valores</a:t>
          </a:r>
          <a:endParaRPr lang="es-ES" sz="1100" b="1" kern="1200" dirty="0"/>
        </a:p>
      </dsp:txBody>
      <dsp:txXfrm>
        <a:off x="1671295" y="2382019"/>
        <a:ext cx="668580" cy="679781"/>
      </dsp:txXfrm>
    </dsp:sp>
    <dsp:sp modelId="{8DF6D920-A03A-C745-B3DE-718FCDDEB2B7}">
      <dsp:nvSpPr>
        <dsp:cNvPr id="0" name=""/>
        <dsp:cNvSpPr/>
      </dsp:nvSpPr>
      <dsp:spPr>
        <a:xfrm>
          <a:off x="1669290" y="3199162"/>
          <a:ext cx="243073" cy="24291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A8E2EB1-C0E8-BE49-925B-37D9B3972A9C}">
      <dsp:nvSpPr>
        <dsp:cNvPr id="0" name=""/>
        <dsp:cNvSpPr/>
      </dsp:nvSpPr>
      <dsp:spPr>
        <a:xfrm>
          <a:off x="718063" y="2727246"/>
          <a:ext cx="945514" cy="961355"/>
        </a:xfrm>
        <a:prstGeom prst="ellipse">
          <a:avLst/>
        </a:prstGeom>
        <a:solidFill>
          <a:srgbClr val="000090">
            <a:alpha val="50000"/>
          </a:srgb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1" kern="1200" dirty="0" smtClean="0"/>
            <a:t>Relación</a:t>
          </a:r>
          <a:endParaRPr lang="es-ES" sz="1050" b="1" kern="1200" dirty="0"/>
        </a:p>
      </dsp:txBody>
      <dsp:txXfrm>
        <a:off x="856530" y="2868033"/>
        <a:ext cx="668580" cy="679781"/>
      </dsp:txXfrm>
    </dsp:sp>
    <dsp:sp modelId="{A38115DC-DC80-6F47-9C2A-64E433776653}">
      <dsp:nvSpPr>
        <dsp:cNvPr id="0" name=""/>
        <dsp:cNvSpPr/>
      </dsp:nvSpPr>
      <dsp:spPr>
        <a:xfrm>
          <a:off x="5791246" y="1936017"/>
          <a:ext cx="1567616" cy="15673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Dicen y hacen</a:t>
          </a:r>
          <a:endParaRPr lang="es-ES" sz="2200" b="1" kern="1200" dirty="0"/>
        </a:p>
      </dsp:txBody>
      <dsp:txXfrm>
        <a:off x="6020818" y="2165548"/>
        <a:ext cx="1108472" cy="1108271"/>
      </dsp:txXfrm>
    </dsp:sp>
    <dsp:sp modelId="{5767CCC4-FC36-1642-B863-097C8CA33F0D}">
      <dsp:nvSpPr>
        <dsp:cNvPr id="0" name=""/>
        <dsp:cNvSpPr/>
      </dsp:nvSpPr>
      <dsp:spPr>
        <a:xfrm>
          <a:off x="504398" y="3712749"/>
          <a:ext cx="2037901" cy="536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VEN</a:t>
          </a:r>
          <a:endParaRPr lang="es-ES" sz="2400" b="1" kern="1200" dirty="0"/>
        </a:p>
      </dsp:txBody>
      <dsp:txXfrm>
        <a:off x="504398" y="3712749"/>
        <a:ext cx="2037901" cy="5369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79581-D618-1C4B-9EFC-959DB58723A0}">
      <dsp:nvSpPr>
        <dsp:cNvPr id="0" name=""/>
        <dsp:cNvSpPr/>
      </dsp:nvSpPr>
      <dsp:spPr>
        <a:xfrm>
          <a:off x="3496432" y="2395440"/>
          <a:ext cx="2927760" cy="2927760"/>
        </a:xfrm>
        <a:prstGeom prst="gear9">
          <a:avLst/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Hermanos de papá y mamá</a:t>
          </a:r>
          <a:endParaRPr lang="es-ES" sz="1600" b="1" kern="1200" dirty="0"/>
        </a:p>
      </dsp:txBody>
      <dsp:txXfrm>
        <a:off x="4085042" y="3081254"/>
        <a:ext cx="1750540" cy="1504929"/>
      </dsp:txXfrm>
    </dsp:sp>
    <dsp:sp modelId="{F70EA958-8B8B-424C-9C09-E5F0EF8CAA4F}">
      <dsp:nvSpPr>
        <dsp:cNvPr id="0" name=""/>
        <dsp:cNvSpPr/>
      </dsp:nvSpPr>
      <dsp:spPr>
        <a:xfrm>
          <a:off x="1793008" y="1703424"/>
          <a:ext cx="2129280" cy="2129280"/>
        </a:xfrm>
        <a:prstGeom prst="gear6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Hermanos de mamá</a:t>
          </a:r>
          <a:endParaRPr lang="es-ES" sz="1600" b="1" kern="1200" dirty="0"/>
        </a:p>
      </dsp:txBody>
      <dsp:txXfrm>
        <a:off x="2329061" y="2242717"/>
        <a:ext cx="1057174" cy="1050694"/>
      </dsp:txXfrm>
    </dsp:sp>
    <dsp:sp modelId="{78F58F1F-ECAE-6649-B3E0-667911ECAF64}">
      <dsp:nvSpPr>
        <dsp:cNvPr id="0" name=""/>
        <dsp:cNvSpPr/>
      </dsp:nvSpPr>
      <dsp:spPr>
        <a:xfrm rot="20700000">
          <a:off x="2985622" y="234438"/>
          <a:ext cx="2086260" cy="2086260"/>
        </a:xfrm>
        <a:prstGeom prst="gear6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Hermanos de papá</a:t>
          </a:r>
          <a:endParaRPr lang="es-ES" sz="1600" b="1" kern="1200" dirty="0"/>
        </a:p>
      </dsp:txBody>
      <dsp:txXfrm rot="-20700000">
        <a:off x="3443200" y="692016"/>
        <a:ext cx="1171104" cy="1171104"/>
      </dsp:txXfrm>
    </dsp:sp>
    <dsp:sp modelId="{D74BCEBA-5C45-B04D-92A0-9FD56294DB25}">
      <dsp:nvSpPr>
        <dsp:cNvPr id="0" name=""/>
        <dsp:cNvSpPr/>
      </dsp:nvSpPr>
      <dsp:spPr>
        <a:xfrm>
          <a:off x="3283899" y="1946449"/>
          <a:ext cx="3747533" cy="3747533"/>
        </a:xfrm>
        <a:prstGeom prst="circularArrow">
          <a:avLst>
            <a:gd name="adj1" fmla="val 4688"/>
            <a:gd name="adj2" fmla="val 299029"/>
            <a:gd name="adj3" fmla="val 2537839"/>
            <a:gd name="adj4" fmla="val 15815353"/>
            <a:gd name="adj5" fmla="val 5469"/>
          </a:avLst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CA3EB0-23B0-7748-A082-A8C6CB572E66}">
      <dsp:nvSpPr>
        <dsp:cNvPr id="0" name=""/>
        <dsp:cNvSpPr/>
      </dsp:nvSpPr>
      <dsp:spPr>
        <a:xfrm>
          <a:off x="1415917" y="1227450"/>
          <a:ext cx="2722817" cy="272281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BC2883-A040-CD4D-9A4F-33C8858D3562}">
      <dsp:nvSpPr>
        <dsp:cNvPr id="0" name=""/>
        <dsp:cNvSpPr/>
      </dsp:nvSpPr>
      <dsp:spPr>
        <a:xfrm>
          <a:off x="2503049" y="-227376"/>
          <a:ext cx="2935745" cy="293574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FFC22-CCB4-734E-9625-E96BAB02C0B1}">
      <dsp:nvSpPr>
        <dsp:cNvPr id="0" name=""/>
        <dsp:cNvSpPr/>
      </dsp:nvSpPr>
      <dsp:spPr>
        <a:xfrm>
          <a:off x="2152211" y="1130761"/>
          <a:ext cx="2816983" cy="2816983"/>
        </a:xfrm>
        <a:prstGeom prst="ellipse">
          <a:avLst/>
        </a:prstGeom>
        <a:solidFill>
          <a:srgbClr val="FF6600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Relaciones    </a:t>
          </a:r>
          <a:r>
            <a:rPr lang="es-ES" sz="1600" b="1" kern="1200" dirty="0" smtClean="0"/>
            <a:t>Padres               Hijos</a:t>
          </a:r>
          <a:endParaRPr lang="es-ES" sz="1600" b="1" kern="1200" dirty="0"/>
        </a:p>
      </dsp:txBody>
      <dsp:txXfrm>
        <a:off x="2564749" y="1543299"/>
        <a:ext cx="1991907" cy="1991907"/>
      </dsp:txXfrm>
    </dsp:sp>
    <dsp:sp modelId="{31C8C899-2902-4B41-A528-0296B1ED1FB0}">
      <dsp:nvSpPr>
        <dsp:cNvPr id="0" name=""/>
        <dsp:cNvSpPr/>
      </dsp:nvSpPr>
      <dsp:spPr>
        <a:xfrm>
          <a:off x="2253320" y="-205996"/>
          <a:ext cx="2614766" cy="1821489"/>
        </a:xfrm>
        <a:prstGeom prst="ellipse">
          <a:avLst/>
        </a:prstGeom>
        <a:solidFill>
          <a:srgbClr val="0000FF">
            <a:alpha val="50000"/>
          </a:srgbClr>
        </a:solidFill>
        <a:ln>
          <a:solidFill>
            <a:srgbClr val="00009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RIVALIDAD</a:t>
          </a:r>
          <a:endParaRPr lang="es-ES" sz="1600" b="1" kern="1200" dirty="0"/>
        </a:p>
      </dsp:txBody>
      <dsp:txXfrm>
        <a:off x="2636244" y="60755"/>
        <a:ext cx="1848918" cy="1287987"/>
      </dsp:txXfrm>
    </dsp:sp>
    <dsp:sp modelId="{46666111-E01B-E64E-8FFD-605B161BFD2D}">
      <dsp:nvSpPr>
        <dsp:cNvPr id="0" name=""/>
        <dsp:cNvSpPr/>
      </dsp:nvSpPr>
      <dsp:spPr>
        <a:xfrm>
          <a:off x="4105466" y="1593242"/>
          <a:ext cx="2614766" cy="1821489"/>
        </a:xfrm>
        <a:prstGeom prst="ellipse">
          <a:avLst/>
        </a:prstGeom>
        <a:solidFill>
          <a:srgbClr val="660066">
            <a:alpha val="50000"/>
          </a:srgbClr>
        </a:solidFill>
        <a:ln>
          <a:solidFill>
            <a:srgbClr val="66006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RESENTIMIENTO</a:t>
          </a:r>
          <a:endParaRPr lang="es-ES" sz="1600" b="1" kern="1200" dirty="0"/>
        </a:p>
      </dsp:txBody>
      <dsp:txXfrm>
        <a:off x="4488390" y="1859993"/>
        <a:ext cx="1848918" cy="1287987"/>
      </dsp:txXfrm>
    </dsp:sp>
    <dsp:sp modelId="{43FCDCFD-329A-EC4D-B9B4-C30B639EE7E3}">
      <dsp:nvSpPr>
        <dsp:cNvPr id="0" name=""/>
        <dsp:cNvSpPr/>
      </dsp:nvSpPr>
      <dsp:spPr>
        <a:xfrm>
          <a:off x="2270957" y="3436546"/>
          <a:ext cx="2614766" cy="1821489"/>
        </a:xfrm>
        <a:prstGeom prst="ellipse">
          <a:avLst/>
        </a:prstGeom>
        <a:solidFill>
          <a:srgbClr val="800000">
            <a:alpha val="50000"/>
          </a:srgbClr>
        </a:solidFill>
        <a:ln>
          <a:solidFill>
            <a:srgbClr val="80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REIVINDICACIÓN</a:t>
          </a:r>
          <a:endParaRPr lang="es-ES" sz="1600" b="1" kern="1200" dirty="0"/>
        </a:p>
      </dsp:txBody>
      <dsp:txXfrm>
        <a:off x="2653881" y="3703297"/>
        <a:ext cx="1848918" cy="1287987"/>
      </dsp:txXfrm>
    </dsp:sp>
    <dsp:sp modelId="{22056EBA-8D9B-A340-B58D-21D1FD3B4880}">
      <dsp:nvSpPr>
        <dsp:cNvPr id="0" name=""/>
        <dsp:cNvSpPr/>
      </dsp:nvSpPr>
      <dsp:spPr>
        <a:xfrm>
          <a:off x="418815" y="1628508"/>
          <a:ext cx="2614766" cy="1821489"/>
        </a:xfrm>
        <a:prstGeom prst="ellipse">
          <a:avLst/>
        </a:prstGeom>
        <a:solidFill>
          <a:srgbClr val="008000">
            <a:alpha val="50000"/>
          </a:srgbClr>
        </a:solidFill>
        <a:ln>
          <a:solidFill>
            <a:srgbClr val="008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REPETICIÓN</a:t>
          </a:r>
          <a:endParaRPr lang="es-ES" sz="1600" b="1" kern="1200" dirty="0"/>
        </a:p>
      </dsp:txBody>
      <dsp:txXfrm>
        <a:off x="801739" y="1895259"/>
        <a:ext cx="1848918" cy="12879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D9425-6FD1-6442-B1AE-1A2FBE703870}">
      <dsp:nvSpPr>
        <dsp:cNvPr id="0" name=""/>
        <dsp:cNvSpPr/>
      </dsp:nvSpPr>
      <dsp:spPr>
        <a:xfrm>
          <a:off x="2416976" y="481230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1D38D1-BA3A-354D-82C0-B6E5AE1D9CE6}">
      <dsp:nvSpPr>
        <dsp:cNvPr id="0" name=""/>
        <dsp:cNvSpPr/>
      </dsp:nvSpPr>
      <dsp:spPr>
        <a:xfrm>
          <a:off x="2287024" y="487076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B0026-00EC-B645-8BAB-89A1580416FA}">
      <dsp:nvSpPr>
        <dsp:cNvPr id="0" name=""/>
        <dsp:cNvSpPr/>
      </dsp:nvSpPr>
      <dsp:spPr>
        <a:xfrm>
          <a:off x="2155259" y="4920945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0F7364-2495-8241-9618-A929D6C23A1A}">
      <dsp:nvSpPr>
        <dsp:cNvPr id="0" name=""/>
        <dsp:cNvSpPr/>
      </dsp:nvSpPr>
      <dsp:spPr>
        <a:xfrm>
          <a:off x="2022285" y="4962858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54877-0AD2-5044-9EA2-8165FD539F95}">
      <dsp:nvSpPr>
        <dsp:cNvPr id="0" name=""/>
        <dsp:cNvSpPr/>
      </dsp:nvSpPr>
      <dsp:spPr>
        <a:xfrm>
          <a:off x="1888102" y="4996498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B9A641-86A0-2C4B-B69F-6AD1BD5C5D8B}">
      <dsp:nvSpPr>
        <dsp:cNvPr id="0" name=""/>
        <dsp:cNvSpPr/>
      </dsp:nvSpPr>
      <dsp:spPr>
        <a:xfrm>
          <a:off x="3229326" y="4212839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EDB446-6F24-504C-BB29-3DC695C98542}">
      <dsp:nvSpPr>
        <dsp:cNvPr id="0" name=""/>
        <dsp:cNvSpPr/>
      </dsp:nvSpPr>
      <dsp:spPr>
        <a:xfrm>
          <a:off x="3117507" y="432258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DAA842-E28A-464E-AD6C-75AAE67B72AD}">
      <dsp:nvSpPr>
        <dsp:cNvPr id="0" name=""/>
        <dsp:cNvSpPr/>
      </dsp:nvSpPr>
      <dsp:spPr>
        <a:xfrm>
          <a:off x="3744902" y="353506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E7749-0D13-8B49-B209-EC9E853567C7}">
      <dsp:nvSpPr>
        <dsp:cNvPr id="0" name=""/>
        <dsp:cNvSpPr/>
      </dsp:nvSpPr>
      <dsp:spPr>
        <a:xfrm>
          <a:off x="4113603" y="276629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DAE9B0-69BA-7E49-9DC1-2762D078D44B}">
      <dsp:nvSpPr>
        <dsp:cNvPr id="0" name=""/>
        <dsp:cNvSpPr/>
      </dsp:nvSpPr>
      <dsp:spPr>
        <a:xfrm>
          <a:off x="4341472" y="1969399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27A42-2199-5047-8645-E3E8B2D613AE}">
      <dsp:nvSpPr>
        <dsp:cNvPr id="0" name=""/>
        <dsp:cNvSpPr/>
      </dsp:nvSpPr>
      <dsp:spPr>
        <a:xfrm>
          <a:off x="4446038" y="1184085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ACDD40-C997-E74B-ABFB-75AB54C70912}">
      <dsp:nvSpPr>
        <dsp:cNvPr id="0" name=""/>
        <dsp:cNvSpPr/>
      </dsp:nvSpPr>
      <dsp:spPr>
        <a:xfrm>
          <a:off x="4290096" y="15722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62E88B-8131-C24C-86B1-6A156DB8E2CC}">
      <dsp:nvSpPr>
        <dsp:cNvPr id="0" name=""/>
        <dsp:cNvSpPr/>
      </dsp:nvSpPr>
      <dsp:spPr>
        <a:xfrm>
          <a:off x="4391035" y="8001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6CF69-D6D8-924D-B7D2-F0B9D921F794}">
      <dsp:nvSpPr>
        <dsp:cNvPr id="0" name=""/>
        <dsp:cNvSpPr/>
      </dsp:nvSpPr>
      <dsp:spPr>
        <a:xfrm>
          <a:off x="4491974" y="3356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B0FF91-2E0E-1742-A5D9-4CBB2EB3BC0C}">
      <dsp:nvSpPr>
        <dsp:cNvPr id="0" name=""/>
        <dsp:cNvSpPr/>
      </dsp:nvSpPr>
      <dsp:spPr>
        <a:xfrm>
          <a:off x="4592309" y="8001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E95820-C13D-9041-B4D6-ECBD3937F96F}">
      <dsp:nvSpPr>
        <dsp:cNvPr id="0" name=""/>
        <dsp:cNvSpPr/>
      </dsp:nvSpPr>
      <dsp:spPr>
        <a:xfrm>
          <a:off x="4693249" y="15722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929043-88B9-974E-BFEB-35E8E1EBE12A}">
      <dsp:nvSpPr>
        <dsp:cNvPr id="0" name=""/>
        <dsp:cNvSpPr/>
      </dsp:nvSpPr>
      <dsp:spPr>
        <a:xfrm>
          <a:off x="4491974" y="16549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58B858-3B63-0849-B38E-DBB908ABC8C5}">
      <dsp:nvSpPr>
        <dsp:cNvPr id="0" name=""/>
        <dsp:cNvSpPr/>
      </dsp:nvSpPr>
      <dsp:spPr>
        <a:xfrm>
          <a:off x="4491974" y="32818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5581BE-369C-B045-80C5-B21E21251459}">
      <dsp:nvSpPr>
        <dsp:cNvPr id="0" name=""/>
        <dsp:cNvSpPr/>
      </dsp:nvSpPr>
      <dsp:spPr>
        <a:xfrm>
          <a:off x="1517286" y="5123245"/>
          <a:ext cx="1448207" cy="388245"/>
        </a:xfrm>
        <a:prstGeom prst="roundRect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Gritos</a:t>
          </a:r>
          <a:endParaRPr lang="es-ES" sz="1400" b="1" kern="1200"/>
        </a:p>
      </dsp:txBody>
      <dsp:txXfrm>
        <a:off x="1536239" y="5142198"/>
        <a:ext cx="1410301" cy="350339"/>
      </dsp:txXfrm>
    </dsp:sp>
    <dsp:sp modelId="{BC7C7C7B-6216-654F-AD5A-EE187D27F376}">
      <dsp:nvSpPr>
        <dsp:cNvPr id="0" name=""/>
        <dsp:cNvSpPr/>
      </dsp:nvSpPr>
      <dsp:spPr>
        <a:xfrm>
          <a:off x="1115644" y="4745478"/>
          <a:ext cx="671518" cy="67170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80E4F8-DA56-4B4D-837A-46C79E43AB57}">
      <dsp:nvSpPr>
        <dsp:cNvPr id="0" name=""/>
        <dsp:cNvSpPr/>
      </dsp:nvSpPr>
      <dsp:spPr>
        <a:xfrm>
          <a:off x="2881478" y="4627460"/>
          <a:ext cx="1448207" cy="388245"/>
        </a:xfrm>
        <a:prstGeom prst="round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Silencios</a:t>
          </a:r>
          <a:endParaRPr lang="es-ES" sz="1400" b="1" kern="1200"/>
        </a:p>
      </dsp:txBody>
      <dsp:txXfrm>
        <a:off x="2900431" y="4646413"/>
        <a:ext cx="1410301" cy="350339"/>
      </dsp:txXfrm>
    </dsp:sp>
    <dsp:sp modelId="{F49D739A-1623-AA48-83FD-90F6A3EAE3D5}">
      <dsp:nvSpPr>
        <dsp:cNvPr id="0" name=""/>
        <dsp:cNvSpPr/>
      </dsp:nvSpPr>
      <dsp:spPr>
        <a:xfrm>
          <a:off x="2479836" y="4249693"/>
          <a:ext cx="671518" cy="67170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6C1A8D-7C4A-3B45-8671-0A3D503E635E}">
      <dsp:nvSpPr>
        <dsp:cNvPr id="0" name=""/>
        <dsp:cNvSpPr/>
      </dsp:nvSpPr>
      <dsp:spPr>
        <a:xfrm>
          <a:off x="3554205" y="3951340"/>
          <a:ext cx="1448207" cy="388245"/>
        </a:xfrm>
        <a:prstGeom prst="round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Agresión</a:t>
          </a:r>
          <a:endParaRPr lang="es-ES" sz="1400" b="1" kern="1200"/>
        </a:p>
      </dsp:txBody>
      <dsp:txXfrm>
        <a:off x="3573158" y="3970293"/>
        <a:ext cx="1410301" cy="350339"/>
      </dsp:txXfrm>
    </dsp:sp>
    <dsp:sp modelId="{AB91F94F-FEF4-F14D-93DB-683B7ABD02FA}">
      <dsp:nvSpPr>
        <dsp:cNvPr id="0" name=""/>
        <dsp:cNvSpPr/>
      </dsp:nvSpPr>
      <dsp:spPr>
        <a:xfrm>
          <a:off x="3152564" y="3573573"/>
          <a:ext cx="671518" cy="67170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13FA56-2081-534A-8477-6F330B022543}">
      <dsp:nvSpPr>
        <dsp:cNvPr id="0" name=""/>
        <dsp:cNvSpPr/>
      </dsp:nvSpPr>
      <dsp:spPr>
        <a:xfrm>
          <a:off x="3982744" y="3206284"/>
          <a:ext cx="1448207" cy="388245"/>
        </a:xfrm>
        <a:prstGeom prst="round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err="1" smtClean="0"/>
            <a:t>Telepapás</a:t>
          </a:r>
          <a:endParaRPr lang="es-ES" sz="1400" b="1" kern="1200" dirty="0"/>
        </a:p>
      </dsp:txBody>
      <dsp:txXfrm>
        <a:off x="4001697" y="3225237"/>
        <a:ext cx="1410301" cy="350339"/>
      </dsp:txXfrm>
    </dsp:sp>
    <dsp:sp modelId="{F44BCD27-3154-4247-8252-3669D74A1838}">
      <dsp:nvSpPr>
        <dsp:cNvPr id="0" name=""/>
        <dsp:cNvSpPr/>
      </dsp:nvSpPr>
      <dsp:spPr>
        <a:xfrm>
          <a:off x="3581102" y="2829069"/>
          <a:ext cx="671518" cy="67170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780A49-3355-2842-BDA5-C3E5A5D70F4F}">
      <dsp:nvSpPr>
        <dsp:cNvPr id="0" name=""/>
        <dsp:cNvSpPr/>
      </dsp:nvSpPr>
      <dsp:spPr>
        <a:xfrm>
          <a:off x="4288584" y="2418212"/>
          <a:ext cx="1448207" cy="388245"/>
        </a:xfrm>
        <a:prstGeom prst="round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Comodidad</a:t>
          </a:r>
          <a:endParaRPr lang="es-ES" sz="1400" b="1" kern="1200" dirty="0"/>
        </a:p>
      </dsp:txBody>
      <dsp:txXfrm>
        <a:off x="4307537" y="2437165"/>
        <a:ext cx="1410301" cy="350339"/>
      </dsp:txXfrm>
    </dsp:sp>
    <dsp:sp modelId="{501682EA-D7EE-6542-984C-43A85B7C8DB7}">
      <dsp:nvSpPr>
        <dsp:cNvPr id="0" name=""/>
        <dsp:cNvSpPr/>
      </dsp:nvSpPr>
      <dsp:spPr>
        <a:xfrm>
          <a:off x="3886943" y="2040445"/>
          <a:ext cx="671518" cy="67170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7A9165-CCCD-DF44-ABB2-0FAC8444FD5E}">
      <dsp:nvSpPr>
        <dsp:cNvPr id="0" name=""/>
        <dsp:cNvSpPr/>
      </dsp:nvSpPr>
      <dsp:spPr>
        <a:xfrm>
          <a:off x="4462660" y="1635104"/>
          <a:ext cx="1448207" cy="388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Cosas</a:t>
          </a:r>
          <a:endParaRPr lang="es-ES" sz="1400" b="1" kern="1200"/>
        </a:p>
      </dsp:txBody>
      <dsp:txXfrm>
        <a:off x="4481613" y="1654057"/>
        <a:ext cx="1410301" cy="350339"/>
      </dsp:txXfrm>
    </dsp:sp>
    <dsp:sp modelId="{654E4BA2-03C3-DA43-9F05-7E89C6CB6755}">
      <dsp:nvSpPr>
        <dsp:cNvPr id="0" name=""/>
        <dsp:cNvSpPr/>
      </dsp:nvSpPr>
      <dsp:spPr>
        <a:xfrm>
          <a:off x="4061018" y="1257337"/>
          <a:ext cx="671518" cy="671708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4000" r="-7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21B14C-80A7-D747-B42C-4FA84F4EAF83}">
      <dsp:nvSpPr>
        <dsp:cNvPr id="0" name=""/>
        <dsp:cNvSpPr/>
      </dsp:nvSpPr>
      <dsp:spPr>
        <a:xfrm>
          <a:off x="4557555" y="880122"/>
          <a:ext cx="1448207" cy="388245"/>
        </a:xfrm>
        <a:prstGeom prst="roundRect">
          <a:avLst/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Útiles</a:t>
          </a:r>
          <a:endParaRPr lang="es-ES" sz="1400" b="1" kern="1200" dirty="0"/>
        </a:p>
      </dsp:txBody>
      <dsp:txXfrm>
        <a:off x="4576508" y="899075"/>
        <a:ext cx="1410301" cy="350339"/>
      </dsp:txXfrm>
    </dsp:sp>
    <dsp:sp modelId="{9C07A669-CA58-7A44-AC1E-693D9F594078}">
      <dsp:nvSpPr>
        <dsp:cNvPr id="0" name=""/>
        <dsp:cNvSpPr/>
      </dsp:nvSpPr>
      <dsp:spPr>
        <a:xfrm>
          <a:off x="4155913" y="502355"/>
          <a:ext cx="671518" cy="671708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42BA-94C4-3047-B3D1-DBA83586BB6D}">
      <dsp:nvSpPr>
        <dsp:cNvPr id="0" name=""/>
        <dsp:cNvSpPr/>
      </dsp:nvSpPr>
      <dsp:spPr>
        <a:xfrm>
          <a:off x="1507082" y="206314"/>
          <a:ext cx="4094545" cy="142198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C8083-9B1B-DB48-A69E-0DB8EFD12CFA}">
      <dsp:nvSpPr>
        <dsp:cNvPr id="0" name=""/>
        <dsp:cNvSpPr/>
      </dsp:nvSpPr>
      <dsp:spPr>
        <a:xfrm>
          <a:off x="3163945" y="3688264"/>
          <a:ext cx="793516" cy="50785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42483A-CAE9-9B4B-AE02-5A7B9685D20C}">
      <dsp:nvSpPr>
        <dsp:cNvPr id="0" name=""/>
        <dsp:cNvSpPr/>
      </dsp:nvSpPr>
      <dsp:spPr>
        <a:xfrm>
          <a:off x="1656263" y="4094545"/>
          <a:ext cx="3808879" cy="952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Estilo de comunicación</a:t>
          </a:r>
          <a:endParaRPr lang="es-ES" sz="2400" b="1" kern="1200" dirty="0"/>
        </a:p>
      </dsp:txBody>
      <dsp:txXfrm>
        <a:off x="1656263" y="4094545"/>
        <a:ext cx="3808879" cy="952219"/>
      </dsp:txXfrm>
    </dsp:sp>
    <dsp:sp modelId="{CB17F8F1-8D94-8749-8A6B-0500CE7DD967}">
      <dsp:nvSpPr>
        <dsp:cNvPr id="0" name=""/>
        <dsp:cNvSpPr/>
      </dsp:nvSpPr>
      <dsp:spPr>
        <a:xfrm>
          <a:off x="2995719" y="1738118"/>
          <a:ext cx="1428329" cy="1428329"/>
        </a:xfrm>
        <a:prstGeom prst="ellips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AMOR</a:t>
          </a:r>
          <a:endParaRPr lang="es-ES" sz="2200" b="1" kern="1200" dirty="0"/>
        </a:p>
      </dsp:txBody>
      <dsp:txXfrm>
        <a:off x="3204893" y="1947292"/>
        <a:ext cx="1009981" cy="1009981"/>
      </dsp:txXfrm>
    </dsp:sp>
    <dsp:sp modelId="{38DA348D-8E4E-FE40-81B2-2911665667D3}">
      <dsp:nvSpPr>
        <dsp:cNvPr id="0" name=""/>
        <dsp:cNvSpPr/>
      </dsp:nvSpPr>
      <dsp:spPr>
        <a:xfrm>
          <a:off x="1973670" y="666553"/>
          <a:ext cx="1428329" cy="1428329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MIEDO</a:t>
          </a:r>
          <a:endParaRPr lang="es-ES" sz="2200" b="1" kern="1200" dirty="0"/>
        </a:p>
      </dsp:txBody>
      <dsp:txXfrm>
        <a:off x="2182844" y="875727"/>
        <a:ext cx="1009981" cy="1009981"/>
      </dsp:txXfrm>
    </dsp:sp>
    <dsp:sp modelId="{900C88D5-ED72-5F4A-9FF1-63C5D1574306}">
      <dsp:nvSpPr>
        <dsp:cNvPr id="0" name=""/>
        <dsp:cNvSpPr/>
      </dsp:nvSpPr>
      <dsp:spPr>
        <a:xfrm>
          <a:off x="3433740" y="321215"/>
          <a:ext cx="1428329" cy="142832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DOLOR</a:t>
          </a:r>
          <a:endParaRPr lang="es-ES" sz="2200" b="1" kern="1200" dirty="0"/>
        </a:p>
      </dsp:txBody>
      <dsp:txXfrm>
        <a:off x="3642914" y="530389"/>
        <a:ext cx="1009981" cy="1009981"/>
      </dsp:txXfrm>
    </dsp:sp>
    <dsp:sp modelId="{83006E33-B22D-6141-9073-9FECB02CC870}">
      <dsp:nvSpPr>
        <dsp:cNvPr id="0" name=""/>
        <dsp:cNvSpPr/>
      </dsp:nvSpPr>
      <dsp:spPr>
        <a:xfrm>
          <a:off x="1338857" y="31740"/>
          <a:ext cx="4443692" cy="3554954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79CC2-6D6A-404A-8C41-8DDBEB8D50D1}">
      <dsp:nvSpPr>
        <dsp:cNvPr id="0" name=""/>
        <dsp:cNvSpPr/>
      </dsp:nvSpPr>
      <dsp:spPr>
        <a:xfrm>
          <a:off x="1686349" y="2314525"/>
          <a:ext cx="1704864" cy="17051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C65F4-3244-274C-81DB-3911BB91A878}">
      <dsp:nvSpPr>
        <dsp:cNvPr id="0" name=""/>
        <dsp:cNvSpPr/>
      </dsp:nvSpPr>
      <dsp:spPr>
        <a:xfrm>
          <a:off x="2773788" y="1058834"/>
          <a:ext cx="506332" cy="50600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E5158-529F-6341-82C3-93FB15FA7476}">
      <dsp:nvSpPr>
        <dsp:cNvPr id="0" name=""/>
        <dsp:cNvSpPr/>
      </dsp:nvSpPr>
      <dsp:spPr>
        <a:xfrm>
          <a:off x="1751866" y="2379959"/>
          <a:ext cx="1574543" cy="15742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BE8EE-70CD-B043-8BD2-619F238C5402}">
      <dsp:nvSpPr>
        <dsp:cNvPr id="0" name=""/>
        <dsp:cNvSpPr/>
      </dsp:nvSpPr>
      <dsp:spPr>
        <a:xfrm>
          <a:off x="3515126" y="2636664"/>
          <a:ext cx="892312" cy="8921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4A0C0-F031-674B-AC01-591FC80C8A56}">
      <dsp:nvSpPr>
        <dsp:cNvPr id="0" name=""/>
        <dsp:cNvSpPr/>
      </dsp:nvSpPr>
      <dsp:spPr>
        <a:xfrm>
          <a:off x="3567824" y="2689367"/>
          <a:ext cx="786915" cy="7869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0AF6FC-0E4B-344D-9264-20EC9AB8099A}">
      <dsp:nvSpPr>
        <dsp:cNvPr id="0" name=""/>
        <dsp:cNvSpPr/>
      </dsp:nvSpPr>
      <dsp:spPr>
        <a:xfrm>
          <a:off x="3166177" y="1377420"/>
          <a:ext cx="1143697" cy="11440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1E540-9574-AB42-AFE0-610530616A86}">
      <dsp:nvSpPr>
        <dsp:cNvPr id="0" name=""/>
        <dsp:cNvSpPr/>
      </dsp:nvSpPr>
      <dsp:spPr>
        <a:xfrm>
          <a:off x="4122582" y="1096436"/>
          <a:ext cx="374586" cy="37484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A5616-F28B-6D40-B215-4D975F730B21}">
      <dsp:nvSpPr>
        <dsp:cNvPr id="0" name=""/>
        <dsp:cNvSpPr/>
      </dsp:nvSpPr>
      <dsp:spPr>
        <a:xfrm>
          <a:off x="4497880" y="3532614"/>
          <a:ext cx="281295" cy="28098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F7224-CE76-5548-9789-7E17A845ED56}">
      <dsp:nvSpPr>
        <dsp:cNvPr id="0" name=""/>
        <dsp:cNvSpPr/>
      </dsp:nvSpPr>
      <dsp:spPr>
        <a:xfrm>
          <a:off x="3226709" y="1437821"/>
          <a:ext cx="1023346" cy="10232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98942-9D6B-ED44-9C7D-6EF9FCEFE8C5}">
      <dsp:nvSpPr>
        <dsp:cNvPr id="0" name=""/>
        <dsp:cNvSpPr/>
      </dsp:nvSpPr>
      <dsp:spPr>
        <a:xfrm>
          <a:off x="0" y="1437821"/>
          <a:ext cx="2530235" cy="821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" numCol="1" spcCol="1270" anchor="b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Me han dado agresión</a:t>
          </a:r>
          <a:endParaRPr lang="es-ES" sz="2300" kern="1200" dirty="0"/>
        </a:p>
      </dsp:txBody>
      <dsp:txXfrm>
        <a:off x="0" y="1437821"/>
        <a:ext cx="2530235" cy="821632"/>
      </dsp:txXfrm>
    </dsp:sp>
    <dsp:sp modelId="{3015A445-6BE8-5A49-AB60-46C693B00E72}">
      <dsp:nvSpPr>
        <dsp:cNvPr id="0" name=""/>
        <dsp:cNvSpPr/>
      </dsp:nvSpPr>
      <dsp:spPr>
        <a:xfrm>
          <a:off x="4591171" y="2689367"/>
          <a:ext cx="2530235" cy="786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/>
            <a:t>Busco compensaciones</a:t>
          </a:r>
          <a:endParaRPr lang="es-ES" sz="2300" b="1" kern="1200" dirty="0"/>
        </a:p>
      </dsp:txBody>
      <dsp:txXfrm>
        <a:off x="4591171" y="2689367"/>
        <a:ext cx="2530235" cy="786990"/>
      </dsp:txXfrm>
    </dsp:sp>
    <dsp:sp modelId="{922F787A-0150-AE4F-9F6D-E87BA28B6DFF}">
      <dsp:nvSpPr>
        <dsp:cNvPr id="0" name=""/>
        <dsp:cNvSpPr/>
      </dsp:nvSpPr>
      <dsp:spPr>
        <a:xfrm>
          <a:off x="4497880" y="1437821"/>
          <a:ext cx="2530235" cy="1023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me han dado cariño</a:t>
          </a:r>
          <a:endParaRPr lang="es-ES" sz="2300" kern="1200" dirty="0"/>
        </a:p>
      </dsp:txBody>
      <dsp:txXfrm>
        <a:off x="4497880" y="1437821"/>
        <a:ext cx="2530235" cy="102326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EF95C-7312-FE4A-B5DC-B2366E34AA28}">
      <dsp:nvSpPr>
        <dsp:cNvPr id="0" name=""/>
        <dsp:cNvSpPr/>
      </dsp:nvSpPr>
      <dsp:spPr>
        <a:xfrm>
          <a:off x="1639717" y="244830"/>
          <a:ext cx="4858951" cy="168744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1B692-73F2-8B41-9D9C-CA2E30A4B8C5}">
      <dsp:nvSpPr>
        <dsp:cNvPr id="0" name=""/>
        <dsp:cNvSpPr/>
      </dsp:nvSpPr>
      <dsp:spPr>
        <a:xfrm>
          <a:off x="3605898" y="4376823"/>
          <a:ext cx="941657" cy="60266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26C67E-6379-8C4E-B984-8FA695001A6D}">
      <dsp:nvSpPr>
        <dsp:cNvPr id="0" name=""/>
        <dsp:cNvSpPr/>
      </dsp:nvSpPr>
      <dsp:spPr>
        <a:xfrm>
          <a:off x="1816749" y="4858951"/>
          <a:ext cx="4519955" cy="112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b="1" kern="1200" dirty="0" smtClean="0"/>
            <a:t>RELACIÓN DE FAMILIA</a:t>
          </a:r>
          <a:endParaRPr lang="es-ES" sz="3000" b="1" kern="1200" dirty="0"/>
        </a:p>
      </dsp:txBody>
      <dsp:txXfrm>
        <a:off x="1816749" y="4858951"/>
        <a:ext cx="4519955" cy="1129988"/>
      </dsp:txXfrm>
    </dsp:sp>
    <dsp:sp modelId="{1EAE6E26-C11D-B44A-8595-53E416F45083}">
      <dsp:nvSpPr>
        <dsp:cNvPr id="0" name=""/>
        <dsp:cNvSpPr/>
      </dsp:nvSpPr>
      <dsp:spPr>
        <a:xfrm>
          <a:off x="3406266" y="2062606"/>
          <a:ext cx="1694983" cy="169498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VIOLENCIA</a:t>
          </a:r>
          <a:endParaRPr lang="es-ES" sz="1200" b="1" kern="1200" dirty="0"/>
        </a:p>
      </dsp:txBody>
      <dsp:txXfrm>
        <a:off x="3654491" y="2310831"/>
        <a:ext cx="1198533" cy="1198533"/>
      </dsp:txXfrm>
    </dsp:sp>
    <dsp:sp modelId="{787568AE-66FA-4345-B325-5BAD41192F1A}">
      <dsp:nvSpPr>
        <dsp:cNvPr id="0" name=""/>
        <dsp:cNvSpPr/>
      </dsp:nvSpPr>
      <dsp:spPr>
        <a:xfrm>
          <a:off x="2193412" y="790992"/>
          <a:ext cx="1694983" cy="1694983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SILENCIO</a:t>
          </a:r>
          <a:endParaRPr lang="es-ES" sz="1200" b="1" kern="1200" dirty="0"/>
        </a:p>
      </dsp:txBody>
      <dsp:txXfrm>
        <a:off x="2441637" y="1039217"/>
        <a:ext cx="1198533" cy="1198533"/>
      </dsp:txXfrm>
    </dsp:sp>
    <dsp:sp modelId="{1A52F1C5-7DEC-8540-85FB-FA890E85A6F7}">
      <dsp:nvSpPr>
        <dsp:cNvPr id="0" name=""/>
        <dsp:cNvSpPr/>
      </dsp:nvSpPr>
      <dsp:spPr>
        <a:xfrm>
          <a:off x="3926061" y="381182"/>
          <a:ext cx="1694983" cy="16949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DESCONFIANZA</a:t>
          </a:r>
          <a:endParaRPr lang="es-ES" sz="1200" b="1" kern="1200" dirty="0"/>
        </a:p>
      </dsp:txBody>
      <dsp:txXfrm>
        <a:off x="4174286" y="629407"/>
        <a:ext cx="1198533" cy="1198533"/>
      </dsp:txXfrm>
    </dsp:sp>
    <dsp:sp modelId="{4DEC118A-5C90-F640-9019-A3C45A6024D0}">
      <dsp:nvSpPr>
        <dsp:cNvPr id="0" name=""/>
        <dsp:cNvSpPr/>
      </dsp:nvSpPr>
      <dsp:spPr>
        <a:xfrm>
          <a:off x="1440086" y="37666"/>
          <a:ext cx="5273281" cy="4218624"/>
        </a:xfrm>
        <a:prstGeom prst="funnel">
          <a:avLst/>
        </a:prstGeom>
        <a:solidFill>
          <a:srgbClr val="FFFF00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8E3D5-2B58-1A40-A8A4-5B8D42E798D2}">
      <dsp:nvSpPr>
        <dsp:cNvPr id="0" name=""/>
        <dsp:cNvSpPr/>
      </dsp:nvSpPr>
      <dsp:spPr>
        <a:xfrm>
          <a:off x="1021450" y="0"/>
          <a:ext cx="5078506" cy="5078506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SEXO Y DINERO</a:t>
          </a:r>
          <a:endParaRPr lang="es-ES" sz="1700" b="1" kern="1200" dirty="0"/>
        </a:p>
      </dsp:txBody>
      <dsp:txXfrm>
        <a:off x="2850728" y="253925"/>
        <a:ext cx="1419950" cy="761775"/>
      </dsp:txXfrm>
    </dsp:sp>
    <dsp:sp modelId="{8D21B1C9-95D0-6345-A71C-1630873F4239}">
      <dsp:nvSpPr>
        <dsp:cNvPr id="0" name=""/>
        <dsp:cNvSpPr/>
      </dsp:nvSpPr>
      <dsp:spPr>
        <a:xfrm>
          <a:off x="1529301" y="1015701"/>
          <a:ext cx="4062804" cy="4062804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GESTOS  Y POSTURAS</a:t>
          </a:r>
          <a:endParaRPr lang="es-ES" sz="1700" b="1" kern="1200" dirty="0"/>
        </a:p>
      </dsp:txBody>
      <dsp:txXfrm>
        <a:off x="2850728" y="1259469"/>
        <a:ext cx="1419950" cy="731304"/>
      </dsp:txXfrm>
    </dsp:sp>
    <dsp:sp modelId="{D70BDC16-6290-7145-A470-8E3CB8CDC096}">
      <dsp:nvSpPr>
        <dsp:cNvPr id="0" name=""/>
        <dsp:cNvSpPr/>
      </dsp:nvSpPr>
      <dsp:spPr>
        <a:xfrm>
          <a:off x="2037151" y="2031402"/>
          <a:ext cx="3047103" cy="304710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PALABRAS</a:t>
          </a:r>
          <a:endParaRPr lang="es-ES" sz="1700" b="1" kern="1200" dirty="0"/>
        </a:p>
      </dsp:txBody>
      <dsp:txXfrm>
        <a:off x="2850728" y="2259935"/>
        <a:ext cx="1419950" cy="685598"/>
      </dsp:txXfrm>
    </dsp:sp>
    <dsp:sp modelId="{77F7B787-0638-6747-B96B-81EA04D599DE}">
      <dsp:nvSpPr>
        <dsp:cNvPr id="0" name=""/>
        <dsp:cNvSpPr/>
      </dsp:nvSpPr>
      <dsp:spPr>
        <a:xfrm>
          <a:off x="2545002" y="3047103"/>
          <a:ext cx="2031402" cy="2031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ÁNIMO</a:t>
          </a:r>
          <a:endParaRPr lang="es-ES" sz="1700" b="1" kern="1200" dirty="0"/>
        </a:p>
      </dsp:txBody>
      <dsp:txXfrm>
        <a:off x="2842494" y="3554954"/>
        <a:ext cx="1436418" cy="101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16/1/17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16/1/17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62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AD9B-AB66-F541-8B82-5B44E1D471A6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1E96-702B-1A4B-BD8C-38C15771DA7F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1B7A-B359-CC4E-9044-88F48BD64688}" type="datetime1">
              <a:rPr lang="es-EC" smtClean="0"/>
              <a:t>16/1/17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46F8-F22E-6146-A51B-DE0FF469733A}" type="datetime1">
              <a:rPr lang="es-EC" smtClean="0"/>
              <a:t>16/1/17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914D-9DF3-AB42-AAD7-C08404C998C8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0FD1391A-D10A-494A-ACEF-284DBE346EA7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949D-8FB0-DD4E-AEFB-6DD5161A6977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D56-8EA6-D041-9019-8E2B9A48D46D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2DC-AE62-4042-98AE-9A90C8C2AD41}" type="datetime1">
              <a:rPr lang="es-EC" smtClean="0"/>
              <a:t>16/1/17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1753-553A-5743-B605-855ADD1FC1A2}" type="datetime1">
              <a:rPr lang="es-EC" smtClean="0"/>
              <a:t>16/1/17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2AA0DDA-B722-AC47-A2C6-2E198C717AAD}" type="datetime1">
              <a:rPr lang="es-EC" smtClean="0"/>
              <a:t>16/1/17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C66D75BF-5343-B44D-BC1C-A24AC7DC980F}" type="datetime1">
              <a:rPr lang="es-EC" smtClean="0"/>
              <a:t>16/1/17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2293C1FC-E542-424F-BC40-2F4CF2729765}" type="datetime1">
              <a:rPr lang="es-EC" smtClean="0"/>
              <a:t>16/1/17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348B1A4-090A-B443-9ABA-DC3A00B822F3}" type="datetime1">
              <a:rPr lang="es-EC" smtClean="0"/>
              <a:t>16/1/17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5173D6C8-DD1B-244C-A64F-369435282CE5}" type="datetime1">
              <a:rPr lang="es-EC" smtClean="0"/>
              <a:t>16/1/17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8DDAA850-FABA-6F44-8DA9-DCFEB3025D8D}" type="datetime1">
              <a:rPr lang="es-EC" smtClean="0"/>
              <a:t>16/1/17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9144000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0" y="6434955"/>
            <a:ext cx="9144000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54" y="1012375"/>
            <a:ext cx="838607" cy="10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079EC606-61E2-FD4F-8867-FCF235E94F4B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 b="1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 w="28575" cmpd="sng"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C6EF20FD-0AC3-6844-B5F2-62536398DF69}" type="datetime1">
              <a:rPr lang="es-EC" smtClean="0"/>
              <a:t>16/1/17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2707611"/>
            <a:ext cx="5760265" cy="1806961"/>
          </a:xfrm>
        </p:spPr>
        <p:txBody>
          <a:bodyPr anchor="b" anchorCtr="0"/>
          <a:lstStyle>
            <a:lvl1pPr algn="r">
              <a:defRPr sz="60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305" y="4795249"/>
            <a:ext cx="5875046" cy="480404"/>
          </a:xfrm>
          <a:solidFill>
            <a:srgbClr val="620000"/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2" name="Imagen 11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12" y="4827678"/>
            <a:ext cx="556904" cy="768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E208-E6C9-7C48-A710-D5D39EAD5A30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E6DB7-DBC4-2E44-ABBB-6F241354765F}" type="datetime1">
              <a:rPr lang="es-EC" smtClean="0"/>
              <a:t>16/1/17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77A8-416C-BC43-A2F9-6FCCB03EFA51}" type="datetime1">
              <a:rPr lang="es-EC" smtClean="0"/>
              <a:t>16/1/17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F438A-8545-CA45-8A57-195BF64830A9}" type="datetime1">
              <a:rPr lang="es-EC" smtClean="0"/>
              <a:t>16/1/17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Relationship Id="rId3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COMUNICACIÓN CON LOS HIJOS</a:t>
            </a:r>
            <a:endParaRPr lang="es-ES" kern="2400" spc="300" dirty="0"/>
          </a:p>
        </p:txBody>
      </p:sp>
      <p:pic>
        <p:nvPicPr>
          <p:cNvPr id="8" name="Imagen 7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03" y="1795588"/>
            <a:ext cx="5928092" cy="45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926371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88481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441259" cy="843503"/>
          </a:xfrm>
        </p:spPr>
        <p:txBody>
          <a:bodyPr/>
          <a:lstStyle/>
          <a:p>
            <a:r>
              <a:rPr lang="es-ES" dirty="0" smtClean="0"/>
              <a:t>SOMOS CERCANOS o lejanos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524689"/>
              </p:ext>
            </p:extLst>
          </p:nvPr>
        </p:nvGraphicFramePr>
        <p:xfrm>
          <a:off x="1570441" y="1211127"/>
          <a:ext cx="7121407" cy="551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4546638" y="6356642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sordos</a:t>
            </a:r>
            <a:endParaRPr lang="es-ES" sz="1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5907360" y="5856424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mudos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577670" y="5177349"/>
            <a:ext cx="1245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enemigos</a:t>
            </a:r>
            <a:endParaRPr lang="es-E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009844" y="4428221"/>
            <a:ext cx="1086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distantes</a:t>
            </a:r>
            <a:endParaRPr lang="es-E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318284" y="3642815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inútiles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486117" y="2840271"/>
            <a:ext cx="1086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chantaje</a:t>
            </a:r>
            <a:endParaRPr lang="es-ES" sz="1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7580674" y="2081823"/>
            <a:ext cx="1362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interesados</a:t>
            </a:r>
            <a:endParaRPr lang="es-ES" sz="1600" dirty="0"/>
          </a:p>
        </p:txBody>
      </p:sp>
      <p:pic>
        <p:nvPicPr>
          <p:cNvPr id="15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40836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NOS MARCA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320272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41176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Círculo vicioso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587785"/>
              </p:ext>
            </p:extLst>
          </p:nvPr>
        </p:nvGraphicFramePr>
        <p:xfrm>
          <a:off x="1702741" y="803263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  <p:sp>
        <p:nvSpPr>
          <p:cNvPr id="3" name="CuadroTexto 2"/>
          <p:cNvSpPr txBox="1"/>
          <p:nvPr/>
        </p:nvSpPr>
        <p:spPr>
          <a:xfrm>
            <a:off x="1702742" y="5594515"/>
            <a:ext cx="730718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 smtClean="0">
                <a:solidFill>
                  <a:srgbClr val="800000"/>
                </a:solidFill>
              </a:rPr>
              <a:t>Cuando las compensaciones tienen consecuencias negativas y se repiten con ansiedad = </a:t>
            </a:r>
            <a:r>
              <a:rPr lang="es-ES" sz="2400" b="1" i="1" dirty="0" smtClean="0">
                <a:solidFill>
                  <a:srgbClr val="800000"/>
                </a:solidFill>
              </a:rPr>
              <a:t>ADICCIÓN</a:t>
            </a:r>
            <a:endParaRPr lang="es-ES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0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MALA COMUNICACIÓN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525036"/>
              </p:ext>
            </p:extLst>
          </p:nvPr>
        </p:nvGraphicFramePr>
        <p:xfrm>
          <a:off x="1241096" y="1087659"/>
          <a:ext cx="8153454" cy="6026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73388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106" y="1738146"/>
            <a:ext cx="4984750" cy="495151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Todos hablamos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924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MODOS DE COMUNICARNOS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635817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759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 rev="1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COMUNICO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495891"/>
              </p:ext>
            </p:extLst>
          </p:nvPr>
        </p:nvGraphicFramePr>
        <p:xfrm>
          <a:off x="1702741" y="1204148"/>
          <a:ext cx="7121407" cy="5398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528740" y="1749778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Me he sentido amado/a y expreso mi amor</a:t>
            </a:r>
            <a:endParaRPr lang="es-ES" sz="1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95778" y="4120444"/>
            <a:ext cx="1919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Me he sentido seguro/a y he visto la fidelidad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662297" y="5914248"/>
            <a:ext cx="2944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Expreso con los sentidos, sentimientos, palabra y gestos lo que soy</a:t>
            </a:r>
            <a:endParaRPr lang="es-ES" sz="1600" dirty="0"/>
          </a:p>
        </p:txBody>
      </p:sp>
      <p:pic>
        <p:nvPicPr>
          <p:cNvPr id="1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86804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 rev="1"/>
        </p:bldSub>
      </p:bldGraphic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PARA COMUNICARNOS</a:t>
            </a:r>
            <a:r>
              <a:rPr lang="es-ES_tradnl" dirty="0" smtClean="0"/>
              <a:t>...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729064"/>
              </p:ext>
            </p:extLst>
          </p:nvPr>
        </p:nvGraphicFramePr>
        <p:xfrm>
          <a:off x="1703388" y="1524000"/>
          <a:ext cx="7121525" cy="507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719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5960" y="5742223"/>
            <a:ext cx="246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Sobrevivencia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79261" y="5636959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Intelectual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Afectividad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653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Valores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12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557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SOMOS HIJOS DE</a:t>
            </a:r>
            <a:r>
              <a:rPr lang="es-ES_tradnl" dirty="0" smtClean="0"/>
              <a:t>...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404512"/>
              </p:ext>
            </p:extLst>
          </p:nvPr>
        </p:nvGraphicFramePr>
        <p:xfrm>
          <a:off x="1967931" y="1453448"/>
          <a:ext cx="673728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  <p:sp>
        <p:nvSpPr>
          <p:cNvPr id="3" name="CuadroTexto 2"/>
          <p:cNvSpPr txBox="1"/>
          <p:nvPr/>
        </p:nvSpPr>
        <p:spPr>
          <a:xfrm>
            <a:off x="6711921" y="1710024"/>
            <a:ext cx="186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Hijo/a amado/a y elegido/a por Dios</a:t>
            </a:r>
            <a:endParaRPr lang="es-ES" sz="14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7770305" y="3749724"/>
            <a:ext cx="1373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Vida del papá y de la mamá</a:t>
            </a:r>
            <a:endParaRPr lang="es-ES" sz="14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6835399" y="5928057"/>
            <a:ext cx="186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Contexto donde me sembraron</a:t>
            </a:r>
            <a:endParaRPr lang="es-ES" sz="14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075132" y="5928057"/>
            <a:ext cx="1869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Lo que aprendí en la familia y la sociedad</a:t>
            </a:r>
            <a:endParaRPr lang="es-ES" sz="14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563579" y="3749724"/>
            <a:ext cx="1302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Pasos dados por mí mismo/a</a:t>
            </a:r>
            <a:endParaRPr lang="es-ES" sz="14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101592" y="1710024"/>
            <a:ext cx="1585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Personas y hechos que me han marcado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142398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0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 fill="hold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0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000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0" fill="hold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TERMÓMETRO FAMILIAR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676543"/>
              </p:ext>
            </p:extLst>
          </p:nvPr>
        </p:nvGraphicFramePr>
        <p:xfrm>
          <a:off x="1495778" y="1892963"/>
          <a:ext cx="8122366" cy="5630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1702742" y="1638884"/>
            <a:ext cx="728144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Los hijos expresan con el silencio, sus comportamientos y sus palabras lo que piensan, sienten y viven.</a:t>
            </a:r>
            <a:endParaRPr lang="es-ES" sz="2400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96923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A8DF52-184D-334F-B0F5-8560B0AFE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3732C7-CEC0-9C4E-BF3E-526253046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60553D-7049-874A-A26A-24D84B927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C71AE8-4A66-CC46-86EA-3761F6601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67CCC4-FC36-1642-B863-097C8CA33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398831-5766-0546-A3D0-ADDDFB360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9A35707-79B9-FF48-B4DB-A35A569DC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F24D70-12E0-F547-97DC-28C61A829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F6D920-A03A-C745-B3DE-718FCDDEB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DE2CC1-E16D-F94F-96DB-8B43F6491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8E2EB1-C0E8-BE49-925B-37D9B3972A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244FED-BC12-E44A-9AFC-30541F05E2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85FC65-D984-8547-8889-0E04829D61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6CDC32-6E64-EC47-9AEE-783C394B0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BB7F750-07C2-5E44-B4D9-2CB25020F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8115DC-DC80-6F47-9C2A-64E433776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SEGURDIDAD Y CARIÑO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24494" b="2"/>
          <a:stretch/>
        </p:blipFill>
        <p:spPr>
          <a:xfrm>
            <a:off x="2218349" y="1481203"/>
            <a:ext cx="6139999" cy="463603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245662" y="6144550"/>
            <a:ext cx="613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Armonía y unidad entre la pareja, con sostenibilidad</a:t>
            </a:r>
            <a:endParaRPr lang="es-ES" b="1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21214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lamada con línea 2 19"/>
          <p:cNvSpPr/>
          <p:nvPr/>
        </p:nvSpPr>
        <p:spPr>
          <a:xfrm>
            <a:off x="1702741" y="568028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272619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Situación personal sobre seguridad y cariño</a:t>
            </a:r>
            <a:endParaRPr lang="es-ES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NUCLEAR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5020636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ESPOSA</a:t>
            </a:r>
            <a:endParaRPr lang="es-ES" b="1" dirty="0"/>
          </a:p>
        </p:txBody>
      </p:sp>
      <p:sp>
        <p:nvSpPr>
          <p:cNvPr id="9" name="Rectángulo 8"/>
          <p:cNvSpPr/>
          <p:nvPr/>
        </p:nvSpPr>
        <p:spPr>
          <a:xfrm>
            <a:off x="7689025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ESPOSO</a:t>
            </a:r>
            <a:endParaRPr lang="es-ES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7028" t="49840" r="6709" b="4406"/>
          <a:stretch/>
        </p:blipFill>
        <p:spPr>
          <a:xfrm>
            <a:off x="4929615" y="3387648"/>
            <a:ext cx="3686959" cy="18638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7028" t="3584" r="6709" b="49154"/>
          <a:stretch/>
        </p:blipFill>
        <p:spPr>
          <a:xfrm>
            <a:off x="4929615" y="1448701"/>
            <a:ext cx="3686959" cy="192529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148168" y="3596065"/>
            <a:ext cx="123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FAMILIA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060820" y="2435343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FFFF"/>
                </a:solidFill>
              </a:rPr>
              <a:t>PAREJA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6" name="Llamada con línea 2 15"/>
          <p:cNvSpPr/>
          <p:nvPr/>
        </p:nvSpPr>
        <p:spPr>
          <a:xfrm>
            <a:off x="1702741" y="1679510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4889"/>
              <a:gd name="adj6" fmla="val 2083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Relaciones sin fisuras ni “goteras”</a:t>
            </a:r>
            <a:endParaRPr lang="es-ES" sz="1600" dirty="0"/>
          </a:p>
        </p:txBody>
      </p:sp>
      <p:sp>
        <p:nvSpPr>
          <p:cNvPr id="19" name="Llamada con línea 2 18"/>
          <p:cNvSpPr/>
          <p:nvPr/>
        </p:nvSpPr>
        <p:spPr>
          <a:xfrm>
            <a:off x="1702741" y="389484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1551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Armonía y unidad entre padres e hijos</a:t>
            </a:r>
            <a:endParaRPr lang="es-ES" sz="1600" dirty="0"/>
          </a:p>
        </p:txBody>
      </p:sp>
      <p:pic>
        <p:nvPicPr>
          <p:cNvPr id="2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6274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3" grpId="0"/>
      <p:bldP spid="15" grpId="0"/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CONFUSIÓN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662" y="1297181"/>
            <a:ext cx="6139999" cy="460499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245662" y="6144550"/>
            <a:ext cx="613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 varios puntos de referencia y cambios de pareja</a:t>
            </a:r>
            <a:endParaRPr lang="es-ES" dirty="0"/>
          </a:p>
        </p:txBody>
      </p:sp>
      <p:pic>
        <p:nvPicPr>
          <p:cNvPr id="10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10739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MIXTA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4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485372784"/>
              </p:ext>
            </p:extLst>
          </p:nvPr>
        </p:nvGraphicFramePr>
        <p:xfrm>
          <a:off x="1524000" y="1396999"/>
          <a:ext cx="7525186" cy="532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172759" y="1279701"/>
            <a:ext cx="1876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0090"/>
                </a:solidFill>
              </a:rPr>
              <a:t>¿Quién soy yo para mi papá, mi mamá, mis hermanos/as?</a:t>
            </a:r>
            <a:endParaRPr lang="es-E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0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3">
                                            <p:graphicEl>
                                              <a:dgm id="{0CE79581-D618-1C4B-9EFC-959DB58723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3">
                                            <p:graphicEl>
                                              <a:dgm id="{D74BCEBA-5C45-B04D-92A0-9FD56294DB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3">
                                            <p:graphicEl>
                                              <a:dgm id="{F70EA958-8B8B-424C-9C09-E5F0EF8CAA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3">
                                            <p:graphicEl>
                                              <a:dgm id="{F9CA3EB0-23B0-7748-A082-A8C6CB572E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0"/>
                                        <p:tgtEl>
                                          <p:spTgt spid="3">
                                            <p:graphicEl>
                                              <a:dgm id="{78F58F1F-ECAE-6649-B3E0-667911ECA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3000"/>
                                        <p:tgtEl>
                                          <p:spTgt spid="3">
                                            <p:graphicEl>
                                              <a:dgm id="{7CBC2883-A040-CD4D-9A4F-33C8858D35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Graphic spid="3" grpId="1">
        <p:bldSub>
          <a:bldDgm bld="one"/>
        </p:bldSub>
      </p:bldGraphic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DE LOS PAPÁS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16/1/17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6761" r="23875"/>
          <a:stretch/>
        </p:blipFill>
        <p:spPr>
          <a:xfrm>
            <a:off x="1884445" y="1686899"/>
            <a:ext cx="3400197" cy="425283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12310" r="35876"/>
          <a:stretch/>
        </p:blipFill>
        <p:spPr>
          <a:xfrm>
            <a:off x="5594844" y="1686900"/>
            <a:ext cx="3323378" cy="425283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884446" y="6063281"/>
            <a:ext cx="3290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Inestabilidad de los papás</a:t>
            </a:r>
            <a:endParaRPr lang="es-E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5421196" y="6063281"/>
            <a:ext cx="372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Ausencia de uno de los papás</a:t>
            </a:r>
            <a:endParaRPr lang="es-ES" b="1" dirty="0"/>
          </a:p>
        </p:txBody>
      </p:sp>
      <p:pic>
        <p:nvPicPr>
          <p:cNvPr id="1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39186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81" y="1614822"/>
            <a:ext cx="7126373" cy="507484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dialogar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7686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42669</TotalTime>
  <Words>379</Words>
  <Application>Microsoft Macintosh PowerPoint</Application>
  <PresentationFormat>Presentación en pantalla (4:3)</PresentationFormat>
  <Paragraphs>141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Plaza</vt:lpstr>
      <vt:lpstr>Presentación de PowerPoint</vt:lpstr>
      <vt:lpstr>SOMOS HIJOS DE...</vt:lpstr>
      <vt:lpstr>TERMÓMETRO FAMILIAR</vt:lpstr>
      <vt:lpstr>SEGURDIDAD Y CARIÑO</vt:lpstr>
      <vt:lpstr>FAMILIA NUCLEAR</vt:lpstr>
      <vt:lpstr>CONFUSIÓN</vt:lpstr>
      <vt:lpstr>FAMILIA MIXTA</vt:lpstr>
      <vt:lpstr>SITUACIÓN DE LOS PAPÁS</vt:lpstr>
      <vt:lpstr>dialogar</vt:lpstr>
      <vt:lpstr>RELACIONES </vt:lpstr>
      <vt:lpstr>SOMOS CERCANOS o lejanos</vt:lpstr>
      <vt:lpstr>LO QUE NOS MARCA</vt:lpstr>
      <vt:lpstr>Círculo vicioso</vt:lpstr>
      <vt:lpstr>MALA COMUNICACIÓN</vt:lpstr>
      <vt:lpstr>Todos hablamos</vt:lpstr>
      <vt:lpstr>MODOS DE COMUNICARNOS</vt:lpstr>
      <vt:lpstr>LO QUE COMUNICO</vt:lpstr>
      <vt:lpstr>PARA COMUNICARNOS...</vt:lpstr>
      <vt:lpstr>¿QUÉ DESARROLLAMOS MÁS?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2579</cp:revision>
  <cp:lastPrinted>2015-07-12T21:51:15Z</cp:lastPrinted>
  <dcterms:created xsi:type="dcterms:W3CDTF">2015-01-04T15:23:52Z</dcterms:created>
  <dcterms:modified xsi:type="dcterms:W3CDTF">2017-01-17T03:14:37Z</dcterms:modified>
  <cp:category/>
</cp:coreProperties>
</file>