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1816" r:id="rId2"/>
    <p:sldId id="1894" r:id="rId3"/>
    <p:sldId id="1902" r:id="rId4"/>
    <p:sldId id="1896" r:id="rId5"/>
    <p:sldId id="1897" r:id="rId6"/>
    <p:sldId id="1898" r:id="rId7"/>
    <p:sldId id="1903" r:id="rId8"/>
    <p:sldId id="1904" r:id="rId9"/>
    <p:sldId id="1899" r:id="rId10"/>
    <p:sldId id="1900" r:id="rId11"/>
    <p:sldId id="1901" r:id="rId12"/>
    <p:sldId id="1889" r:id="rId13"/>
    <p:sldId id="1893" r:id="rId14"/>
    <p:sldId id="189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81EF"/>
    <a:srgbClr val="7AFEFF"/>
    <a:srgbClr val="6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79" autoAdjust="0"/>
    <p:restoredTop sz="99767" autoAdjust="0"/>
  </p:normalViewPr>
  <p:slideViewPr>
    <p:cSldViewPr snapToGrid="0" snapToObjects="1">
      <p:cViewPr varScale="1">
        <p:scale>
          <a:sx n="89" d="100"/>
          <a:sy n="89" d="100"/>
        </p:scale>
        <p:origin x="-104" y="-192"/>
      </p:cViewPr>
      <p:guideLst>
        <p:guide orient="horz" pos="2637"/>
        <p:guide pos="2952"/>
      </p:guideLst>
    </p:cSldViewPr>
  </p:slideViewPr>
  <p:outlineViewPr>
    <p:cViewPr>
      <p:scale>
        <a:sx n="33" d="100"/>
        <a:sy n="33" d="100"/>
      </p:scale>
      <p:origin x="0" y="3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5" Type="http://schemas.openxmlformats.org/officeDocument/2006/relationships/image" Target="../media/image12.jpg"/><Relationship Id="rId1" Type="http://schemas.openxmlformats.org/officeDocument/2006/relationships/image" Target="../media/image8.jpg"/><Relationship Id="rId2" Type="http://schemas.openxmlformats.org/officeDocument/2006/relationships/image" Target="../media/image9.jp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g"/><Relationship Id="rId2" Type="http://schemas.openxmlformats.org/officeDocument/2006/relationships/image" Target="../media/image14.jpg"/><Relationship Id="rId3" Type="http://schemas.openxmlformats.org/officeDocument/2006/relationships/image" Target="../media/image15.jp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Relationship Id="rId2" Type="http://schemas.openxmlformats.org/officeDocument/2006/relationships/image" Target="../media/image17.jpg"/><Relationship Id="rId3" Type="http://schemas.openxmlformats.org/officeDocument/2006/relationships/image" Target="../media/image18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5" Type="http://schemas.openxmlformats.org/officeDocument/2006/relationships/image" Target="../media/image12.jpg"/><Relationship Id="rId1" Type="http://schemas.openxmlformats.org/officeDocument/2006/relationships/image" Target="../media/image8.jpg"/><Relationship Id="rId2" Type="http://schemas.openxmlformats.org/officeDocument/2006/relationships/image" Target="../media/image9.jp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g"/><Relationship Id="rId2" Type="http://schemas.openxmlformats.org/officeDocument/2006/relationships/image" Target="../media/image15.jpg"/><Relationship Id="rId3" Type="http://schemas.openxmlformats.org/officeDocument/2006/relationships/image" Target="../media/image14.jp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Relationship Id="rId2" Type="http://schemas.openxmlformats.org/officeDocument/2006/relationships/image" Target="../media/image17.jpg"/><Relationship Id="rId3" Type="http://schemas.openxmlformats.org/officeDocument/2006/relationships/image" Target="../media/image1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218CBF-AC62-D741-AD6D-E2BA30D607EE}" type="doc">
      <dgm:prSet loTypeId="urn:microsoft.com/office/officeart/2005/8/layout/radial4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C061BA4-5ACE-7E4A-9ADE-8BBDAA6B0073}">
      <dgm:prSet/>
      <dgm:spPr/>
      <dgm:t>
        <a:bodyPr/>
        <a:lstStyle/>
        <a:p>
          <a:pPr rtl="0"/>
          <a:r>
            <a:rPr lang="es-ES" b="1" dirty="0" smtClean="0"/>
            <a:t>Interés</a:t>
          </a:r>
          <a:endParaRPr lang="es-ES" b="1" dirty="0"/>
        </a:p>
      </dgm:t>
    </dgm:pt>
    <dgm:pt modelId="{3DCDF268-1FAC-1A4A-84AD-B4A0CFEF5A0E}" type="parTrans" cxnId="{028ACCE6-A130-2B4D-87DE-2CE39ACE324F}">
      <dgm:prSet/>
      <dgm:spPr/>
      <dgm:t>
        <a:bodyPr/>
        <a:lstStyle/>
        <a:p>
          <a:endParaRPr lang="es-ES"/>
        </a:p>
      </dgm:t>
    </dgm:pt>
    <dgm:pt modelId="{6877A2E1-30F3-8F46-9556-ABAD2BB62BF2}" type="sibTrans" cxnId="{028ACCE6-A130-2B4D-87DE-2CE39ACE324F}">
      <dgm:prSet/>
      <dgm:spPr/>
      <dgm:t>
        <a:bodyPr/>
        <a:lstStyle/>
        <a:p>
          <a:endParaRPr lang="es-ES"/>
        </a:p>
      </dgm:t>
    </dgm:pt>
    <dgm:pt modelId="{FAA30289-9B0B-E746-9CE1-80D41B2C94F2}">
      <dgm:prSet/>
      <dgm:spPr/>
      <dgm:t>
        <a:bodyPr/>
        <a:lstStyle/>
        <a:p>
          <a:pPr rtl="0"/>
          <a:r>
            <a:rPr lang="es-ES" b="1" dirty="0" smtClean="0"/>
            <a:t>Presión</a:t>
          </a:r>
          <a:endParaRPr lang="es-ES" b="1" dirty="0"/>
        </a:p>
      </dgm:t>
    </dgm:pt>
    <dgm:pt modelId="{E75A2A14-BCE6-6C44-ABDF-689B2C2B7CC3}" type="parTrans" cxnId="{CD7A68BC-AF73-7D44-A906-2F1473BCC18F}">
      <dgm:prSet/>
      <dgm:spPr/>
      <dgm:t>
        <a:bodyPr/>
        <a:lstStyle/>
        <a:p>
          <a:endParaRPr lang="es-ES"/>
        </a:p>
      </dgm:t>
    </dgm:pt>
    <dgm:pt modelId="{A6F1F4F6-07CD-514C-9CA4-B9D308E2EB2F}" type="sibTrans" cxnId="{CD7A68BC-AF73-7D44-A906-2F1473BCC18F}">
      <dgm:prSet/>
      <dgm:spPr/>
      <dgm:t>
        <a:bodyPr/>
        <a:lstStyle/>
        <a:p>
          <a:endParaRPr lang="es-ES"/>
        </a:p>
      </dgm:t>
    </dgm:pt>
    <dgm:pt modelId="{D64356FA-E5A8-9348-ADAC-17CF619F9744}">
      <dgm:prSet/>
      <dgm:spPr/>
      <dgm:t>
        <a:bodyPr/>
        <a:lstStyle/>
        <a:p>
          <a:pPr rtl="0"/>
          <a:r>
            <a:rPr lang="es-ES" b="1" dirty="0" smtClean="0"/>
            <a:t>Gusto</a:t>
          </a:r>
          <a:endParaRPr lang="es-ES" b="1" dirty="0"/>
        </a:p>
      </dgm:t>
    </dgm:pt>
    <dgm:pt modelId="{7BC194D4-B5AF-8146-8859-AF4D6B3A9DC4}" type="parTrans" cxnId="{5F2FC3B1-C39A-6A4C-A994-C46CE6C9A609}">
      <dgm:prSet/>
      <dgm:spPr/>
      <dgm:t>
        <a:bodyPr/>
        <a:lstStyle/>
        <a:p>
          <a:endParaRPr lang="es-ES"/>
        </a:p>
      </dgm:t>
    </dgm:pt>
    <dgm:pt modelId="{E1B100C3-3913-8B40-B3A3-47DEE452E75F}" type="sibTrans" cxnId="{5F2FC3B1-C39A-6A4C-A994-C46CE6C9A609}">
      <dgm:prSet/>
      <dgm:spPr/>
      <dgm:t>
        <a:bodyPr/>
        <a:lstStyle/>
        <a:p>
          <a:endParaRPr lang="es-ES"/>
        </a:p>
      </dgm:t>
    </dgm:pt>
    <dgm:pt modelId="{D4CD98A0-44A7-2B4A-A83A-CB2F38FF36DC}">
      <dgm:prSet/>
      <dgm:spPr/>
      <dgm:t>
        <a:bodyPr/>
        <a:lstStyle/>
        <a:p>
          <a:pPr rtl="0"/>
          <a:r>
            <a:rPr lang="es-ES" b="1" dirty="0" smtClean="0"/>
            <a:t>Amor</a:t>
          </a:r>
          <a:endParaRPr lang="es-ES" b="1" dirty="0"/>
        </a:p>
      </dgm:t>
    </dgm:pt>
    <dgm:pt modelId="{3B7B7DF7-DA56-B843-BF6B-C2D9B54C1996}" type="parTrans" cxnId="{754D108F-F1E1-724D-A873-042820AAF4B5}">
      <dgm:prSet/>
      <dgm:spPr/>
      <dgm:t>
        <a:bodyPr/>
        <a:lstStyle/>
        <a:p>
          <a:endParaRPr lang="es-ES"/>
        </a:p>
      </dgm:t>
    </dgm:pt>
    <dgm:pt modelId="{20B8F908-9AAF-8347-8F12-27B339D92E49}" type="sibTrans" cxnId="{754D108F-F1E1-724D-A873-042820AAF4B5}">
      <dgm:prSet/>
      <dgm:spPr/>
      <dgm:t>
        <a:bodyPr/>
        <a:lstStyle/>
        <a:p>
          <a:endParaRPr lang="es-ES"/>
        </a:p>
      </dgm:t>
    </dgm:pt>
    <dgm:pt modelId="{240016A6-1218-9147-995A-66756C4BE2EE}">
      <dgm:prSet/>
      <dgm:spPr/>
      <dgm:t>
        <a:bodyPr/>
        <a:lstStyle/>
        <a:p>
          <a:pPr rtl="0"/>
          <a:r>
            <a:rPr lang="es-ES" b="1" dirty="0" smtClean="0"/>
            <a:t>Ley</a:t>
          </a:r>
          <a:endParaRPr lang="es-ES" b="1" dirty="0"/>
        </a:p>
      </dgm:t>
    </dgm:pt>
    <dgm:pt modelId="{D5B789AD-8B54-764D-8DBC-063C7E3A0895}" type="parTrans" cxnId="{59BC648E-EF9E-6544-945C-C437C657EEE8}">
      <dgm:prSet/>
      <dgm:spPr/>
      <dgm:t>
        <a:bodyPr/>
        <a:lstStyle/>
        <a:p>
          <a:endParaRPr lang="es-ES"/>
        </a:p>
      </dgm:t>
    </dgm:pt>
    <dgm:pt modelId="{047DFCE9-A70C-1146-8F16-C247DC6072AE}" type="sibTrans" cxnId="{59BC648E-EF9E-6544-945C-C437C657EEE8}">
      <dgm:prSet/>
      <dgm:spPr/>
      <dgm:t>
        <a:bodyPr/>
        <a:lstStyle/>
        <a:p>
          <a:endParaRPr lang="es-ES"/>
        </a:p>
      </dgm:t>
    </dgm:pt>
    <dgm:pt modelId="{91B1B7E3-5672-6B43-B1AB-26C5E36222BE}">
      <dgm:prSet/>
      <dgm:spPr/>
      <dgm:t>
        <a:bodyPr/>
        <a:lstStyle/>
        <a:p>
          <a:pPr rtl="0"/>
          <a:r>
            <a:rPr lang="es-ES" b="1" dirty="0" smtClean="0"/>
            <a:t>Dios</a:t>
          </a:r>
          <a:endParaRPr lang="es-ES" b="1" dirty="0"/>
        </a:p>
      </dgm:t>
    </dgm:pt>
    <dgm:pt modelId="{4A9766C3-BBEF-814A-89BE-69872291299D}" type="parTrans" cxnId="{FD761D3B-78B6-DB48-8725-F86F38DA5AD0}">
      <dgm:prSet/>
      <dgm:spPr/>
      <dgm:t>
        <a:bodyPr/>
        <a:lstStyle/>
        <a:p>
          <a:endParaRPr lang="es-ES"/>
        </a:p>
      </dgm:t>
    </dgm:pt>
    <dgm:pt modelId="{1175F91A-E5D0-304E-9877-8429AE58F376}" type="sibTrans" cxnId="{FD761D3B-78B6-DB48-8725-F86F38DA5AD0}">
      <dgm:prSet/>
      <dgm:spPr/>
      <dgm:t>
        <a:bodyPr/>
        <a:lstStyle/>
        <a:p>
          <a:endParaRPr lang="es-ES"/>
        </a:p>
      </dgm:t>
    </dgm:pt>
    <dgm:pt modelId="{174E917B-B866-6F49-93D3-3B956D2551BF}">
      <dgm:prSet/>
      <dgm:spPr/>
      <dgm:t>
        <a:bodyPr/>
        <a:lstStyle/>
        <a:p>
          <a:pPr rtl="0"/>
          <a:r>
            <a:rPr lang="es-ES" dirty="0" smtClean="0"/>
            <a:t>UNIDOS</a:t>
          </a:r>
          <a:endParaRPr lang="es-ES" dirty="0"/>
        </a:p>
      </dgm:t>
    </dgm:pt>
    <dgm:pt modelId="{ABCA6943-C91B-234E-A0F2-F805D1FF507C}" type="parTrans" cxnId="{70604DD2-2F51-A240-87C4-D0589980C01F}">
      <dgm:prSet/>
      <dgm:spPr/>
      <dgm:t>
        <a:bodyPr/>
        <a:lstStyle/>
        <a:p>
          <a:endParaRPr lang="es-ES"/>
        </a:p>
      </dgm:t>
    </dgm:pt>
    <dgm:pt modelId="{AE19DCB6-EDBC-3144-9FBE-DBB73E6FF118}" type="sibTrans" cxnId="{70604DD2-2F51-A240-87C4-D0589980C01F}">
      <dgm:prSet/>
      <dgm:spPr/>
      <dgm:t>
        <a:bodyPr/>
        <a:lstStyle/>
        <a:p>
          <a:endParaRPr lang="es-ES"/>
        </a:p>
      </dgm:t>
    </dgm:pt>
    <dgm:pt modelId="{FDB574B1-9DED-824B-A557-56772FE152C4}" type="pres">
      <dgm:prSet presAssocID="{3F218CBF-AC62-D741-AD6D-E2BA30D607E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DB1A6A5-B4D9-E749-AC0A-C190F6830BF7}" type="pres">
      <dgm:prSet presAssocID="{174E917B-B866-6F49-93D3-3B956D2551BF}" presName="centerShape" presStyleLbl="node0" presStyleIdx="0" presStyleCnt="1"/>
      <dgm:spPr/>
      <dgm:t>
        <a:bodyPr/>
        <a:lstStyle/>
        <a:p>
          <a:endParaRPr lang="es-ES"/>
        </a:p>
      </dgm:t>
    </dgm:pt>
    <dgm:pt modelId="{5196E261-73E0-F84E-B2BB-155D61E886ED}" type="pres">
      <dgm:prSet presAssocID="{3DCDF268-1FAC-1A4A-84AD-B4A0CFEF5A0E}" presName="parTrans" presStyleLbl="bgSibTrans2D1" presStyleIdx="0" presStyleCnt="6"/>
      <dgm:spPr/>
      <dgm:t>
        <a:bodyPr/>
        <a:lstStyle/>
        <a:p>
          <a:endParaRPr lang="es-ES"/>
        </a:p>
      </dgm:t>
    </dgm:pt>
    <dgm:pt modelId="{ED12A128-EA1D-744F-B353-EC98B66A6E0C}" type="pres">
      <dgm:prSet presAssocID="{0C061BA4-5ACE-7E4A-9ADE-8BBDAA6B007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3A1AAE5-1527-D145-B369-F6B9887FD2D9}" type="pres">
      <dgm:prSet presAssocID="{E75A2A14-BCE6-6C44-ABDF-689B2C2B7CC3}" presName="parTrans" presStyleLbl="bgSibTrans2D1" presStyleIdx="1" presStyleCnt="6"/>
      <dgm:spPr/>
      <dgm:t>
        <a:bodyPr/>
        <a:lstStyle/>
        <a:p>
          <a:endParaRPr lang="es-ES"/>
        </a:p>
      </dgm:t>
    </dgm:pt>
    <dgm:pt modelId="{F7C79A96-95AA-5D4C-80B2-EA5715B54441}" type="pres">
      <dgm:prSet presAssocID="{FAA30289-9B0B-E746-9CE1-80D41B2C94F2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A9F133-30A1-2C41-A7D8-695F1FB6BD14}" type="pres">
      <dgm:prSet presAssocID="{7BC194D4-B5AF-8146-8859-AF4D6B3A9DC4}" presName="parTrans" presStyleLbl="bgSibTrans2D1" presStyleIdx="2" presStyleCnt="6"/>
      <dgm:spPr/>
      <dgm:t>
        <a:bodyPr/>
        <a:lstStyle/>
        <a:p>
          <a:endParaRPr lang="es-ES"/>
        </a:p>
      </dgm:t>
    </dgm:pt>
    <dgm:pt modelId="{DE2B83B3-A771-5E41-AF6C-268302F43AA3}" type="pres">
      <dgm:prSet presAssocID="{D64356FA-E5A8-9348-ADAC-17CF619F9744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068130-44D0-474C-8334-73A9D03109F6}" type="pres">
      <dgm:prSet presAssocID="{3B7B7DF7-DA56-B843-BF6B-C2D9B54C1996}" presName="parTrans" presStyleLbl="bgSibTrans2D1" presStyleIdx="3" presStyleCnt="6"/>
      <dgm:spPr/>
      <dgm:t>
        <a:bodyPr/>
        <a:lstStyle/>
        <a:p>
          <a:endParaRPr lang="es-ES"/>
        </a:p>
      </dgm:t>
    </dgm:pt>
    <dgm:pt modelId="{A54C8F6B-CC6E-2347-8E9C-5FFC305FE083}" type="pres">
      <dgm:prSet presAssocID="{D4CD98A0-44A7-2B4A-A83A-CB2F38FF36DC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54688AB-4B84-B347-A914-16CAE41DC857}" type="pres">
      <dgm:prSet presAssocID="{D5B789AD-8B54-764D-8DBC-063C7E3A0895}" presName="parTrans" presStyleLbl="bgSibTrans2D1" presStyleIdx="4" presStyleCnt="6"/>
      <dgm:spPr/>
      <dgm:t>
        <a:bodyPr/>
        <a:lstStyle/>
        <a:p>
          <a:endParaRPr lang="es-ES"/>
        </a:p>
      </dgm:t>
    </dgm:pt>
    <dgm:pt modelId="{A2007223-0730-2D49-951A-BC10DDC4374C}" type="pres">
      <dgm:prSet presAssocID="{240016A6-1218-9147-995A-66756C4BE2EE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6EBF479-63C4-BE48-9314-442EB10143FA}" type="pres">
      <dgm:prSet presAssocID="{4A9766C3-BBEF-814A-89BE-69872291299D}" presName="parTrans" presStyleLbl="bgSibTrans2D1" presStyleIdx="5" presStyleCnt="6"/>
      <dgm:spPr/>
      <dgm:t>
        <a:bodyPr/>
        <a:lstStyle/>
        <a:p>
          <a:endParaRPr lang="es-ES"/>
        </a:p>
      </dgm:t>
    </dgm:pt>
    <dgm:pt modelId="{0C5B945A-F9B0-3247-9A49-D98DF5090E2F}" type="pres">
      <dgm:prSet presAssocID="{91B1B7E3-5672-6B43-B1AB-26C5E36222BE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249819B-C20D-7745-86C6-36366A3A1EF2}" type="presOf" srcId="{7BC194D4-B5AF-8146-8859-AF4D6B3A9DC4}" destId="{B7A9F133-30A1-2C41-A7D8-695F1FB6BD14}" srcOrd="0" destOrd="0" presId="urn:microsoft.com/office/officeart/2005/8/layout/radial4"/>
    <dgm:cxn modelId="{A373047C-1372-204E-8F55-3F124DBD57C0}" type="presOf" srcId="{FAA30289-9B0B-E746-9CE1-80D41B2C94F2}" destId="{F7C79A96-95AA-5D4C-80B2-EA5715B54441}" srcOrd="0" destOrd="0" presId="urn:microsoft.com/office/officeart/2005/8/layout/radial4"/>
    <dgm:cxn modelId="{BDF75DC8-198F-9742-BAF4-226148992D57}" type="presOf" srcId="{91B1B7E3-5672-6B43-B1AB-26C5E36222BE}" destId="{0C5B945A-F9B0-3247-9A49-D98DF5090E2F}" srcOrd="0" destOrd="0" presId="urn:microsoft.com/office/officeart/2005/8/layout/radial4"/>
    <dgm:cxn modelId="{8AF30AA0-A577-8742-8B3F-FF699D44B29A}" type="presOf" srcId="{4A9766C3-BBEF-814A-89BE-69872291299D}" destId="{E6EBF479-63C4-BE48-9314-442EB10143FA}" srcOrd="0" destOrd="0" presId="urn:microsoft.com/office/officeart/2005/8/layout/radial4"/>
    <dgm:cxn modelId="{54204253-7966-384E-870F-F0A3F6F4FA6B}" type="presOf" srcId="{3F218CBF-AC62-D741-AD6D-E2BA30D607EE}" destId="{FDB574B1-9DED-824B-A557-56772FE152C4}" srcOrd="0" destOrd="0" presId="urn:microsoft.com/office/officeart/2005/8/layout/radial4"/>
    <dgm:cxn modelId="{5BB52F6D-3261-EC4E-B6F9-17CD23FAC8E4}" type="presOf" srcId="{0C061BA4-5ACE-7E4A-9ADE-8BBDAA6B0073}" destId="{ED12A128-EA1D-744F-B353-EC98B66A6E0C}" srcOrd="0" destOrd="0" presId="urn:microsoft.com/office/officeart/2005/8/layout/radial4"/>
    <dgm:cxn modelId="{028ACCE6-A130-2B4D-87DE-2CE39ACE324F}" srcId="{174E917B-B866-6F49-93D3-3B956D2551BF}" destId="{0C061BA4-5ACE-7E4A-9ADE-8BBDAA6B0073}" srcOrd="0" destOrd="0" parTransId="{3DCDF268-1FAC-1A4A-84AD-B4A0CFEF5A0E}" sibTransId="{6877A2E1-30F3-8F46-9556-ABAD2BB62BF2}"/>
    <dgm:cxn modelId="{70604DD2-2F51-A240-87C4-D0589980C01F}" srcId="{3F218CBF-AC62-D741-AD6D-E2BA30D607EE}" destId="{174E917B-B866-6F49-93D3-3B956D2551BF}" srcOrd="0" destOrd="0" parTransId="{ABCA6943-C91B-234E-A0F2-F805D1FF507C}" sibTransId="{AE19DCB6-EDBC-3144-9FBE-DBB73E6FF118}"/>
    <dgm:cxn modelId="{068AE4E3-A152-E842-A9E9-30D9DB42B82F}" type="presOf" srcId="{D64356FA-E5A8-9348-ADAC-17CF619F9744}" destId="{DE2B83B3-A771-5E41-AF6C-268302F43AA3}" srcOrd="0" destOrd="0" presId="urn:microsoft.com/office/officeart/2005/8/layout/radial4"/>
    <dgm:cxn modelId="{F61A4960-D7FB-2947-99B5-CCAEA0879D4C}" type="presOf" srcId="{3DCDF268-1FAC-1A4A-84AD-B4A0CFEF5A0E}" destId="{5196E261-73E0-F84E-B2BB-155D61E886ED}" srcOrd="0" destOrd="0" presId="urn:microsoft.com/office/officeart/2005/8/layout/radial4"/>
    <dgm:cxn modelId="{6706756F-4D02-A946-B7C9-D46E601FF7D4}" type="presOf" srcId="{E75A2A14-BCE6-6C44-ABDF-689B2C2B7CC3}" destId="{F3A1AAE5-1527-D145-B369-F6B9887FD2D9}" srcOrd="0" destOrd="0" presId="urn:microsoft.com/office/officeart/2005/8/layout/radial4"/>
    <dgm:cxn modelId="{59BC648E-EF9E-6544-945C-C437C657EEE8}" srcId="{174E917B-B866-6F49-93D3-3B956D2551BF}" destId="{240016A6-1218-9147-995A-66756C4BE2EE}" srcOrd="4" destOrd="0" parTransId="{D5B789AD-8B54-764D-8DBC-063C7E3A0895}" sibTransId="{047DFCE9-A70C-1146-8F16-C247DC6072AE}"/>
    <dgm:cxn modelId="{6307795B-C7B1-B248-9A43-5F47D65DD537}" type="presOf" srcId="{174E917B-B866-6F49-93D3-3B956D2551BF}" destId="{3DB1A6A5-B4D9-E749-AC0A-C190F6830BF7}" srcOrd="0" destOrd="0" presId="urn:microsoft.com/office/officeart/2005/8/layout/radial4"/>
    <dgm:cxn modelId="{9202D444-9D4A-D64B-9C03-4EB4104C59EF}" type="presOf" srcId="{3B7B7DF7-DA56-B843-BF6B-C2D9B54C1996}" destId="{54068130-44D0-474C-8334-73A9D03109F6}" srcOrd="0" destOrd="0" presId="urn:microsoft.com/office/officeart/2005/8/layout/radial4"/>
    <dgm:cxn modelId="{5F2FC3B1-C39A-6A4C-A994-C46CE6C9A609}" srcId="{174E917B-B866-6F49-93D3-3B956D2551BF}" destId="{D64356FA-E5A8-9348-ADAC-17CF619F9744}" srcOrd="2" destOrd="0" parTransId="{7BC194D4-B5AF-8146-8859-AF4D6B3A9DC4}" sibTransId="{E1B100C3-3913-8B40-B3A3-47DEE452E75F}"/>
    <dgm:cxn modelId="{CD7A68BC-AF73-7D44-A906-2F1473BCC18F}" srcId="{174E917B-B866-6F49-93D3-3B956D2551BF}" destId="{FAA30289-9B0B-E746-9CE1-80D41B2C94F2}" srcOrd="1" destOrd="0" parTransId="{E75A2A14-BCE6-6C44-ABDF-689B2C2B7CC3}" sibTransId="{A6F1F4F6-07CD-514C-9CA4-B9D308E2EB2F}"/>
    <dgm:cxn modelId="{B9A859F5-A43E-1642-BB90-C776FD3EC8BD}" type="presOf" srcId="{D5B789AD-8B54-764D-8DBC-063C7E3A0895}" destId="{654688AB-4B84-B347-A914-16CAE41DC857}" srcOrd="0" destOrd="0" presId="urn:microsoft.com/office/officeart/2005/8/layout/radial4"/>
    <dgm:cxn modelId="{DAD3C5D1-69CE-DD43-9E6D-DC247A8B7410}" type="presOf" srcId="{240016A6-1218-9147-995A-66756C4BE2EE}" destId="{A2007223-0730-2D49-951A-BC10DDC4374C}" srcOrd="0" destOrd="0" presId="urn:microsoft.com/office/officeart/2005/8/layout/radial4"/>
    <dgm:cxn modelId="{FD761D3B-78B6-DB48-8725-F86F38DA5AD0}" srcId="{174E917B-B866-6F49-93D3-3B956D2551BF}" destId="{91B1B7E3-5672-6B43-B1AB-26C5E36222BE}" srcOrd="5" destOrd="0" parTransId="{4A9766C3-BBEF-814A-89BE-69872291299D}" sibTransId="{1175F91A-E5D0-304E-9877-8429AE58F376}"/>
    <dgm:cxn modelId="{C3628F4C-F6C4-1B4C-B30F-2EAFE4932FAD}" type="presOf" srcId="{D4CD98A0-44A7-2B4A-A83A-CB2F38FF36DC}" destId="{A54C8F6B-CC6E-2347-8E9C-5FFC305FE083}" srcOrd="0" destOrd="0" presId="urn:microsoft.com/office/officeart/2005/8/layout/radial4"/>
    <dgm:cxn modelId="{754D108F-F1E1-724D-A873-042820AAF4B5}" srcId="{174E917B-B866-6F49-93D3-3B956D2551BF}" destId="{D4CD98A0-44A7-2B4A-A83A-CB2F38FF36DC}" srcOrd="3" destOrd="0" parTransId="{3B7B7DF7-DA56-B843-BF6B-C2D9B54C1996}" sibTransId="{20B8F908-9AAF-8347-8F12-27B339D92E49}"/>
    <dgm:cxn modelId="{8E411AA4-9E80-E248-84CC-058299C5AE63}" type="presParOf" srcId="{FDB574B1-9DED-824B-A557-56772FE152C4}" destId="{3DB1A6A5-B4D9-E749-AC0A-C190F6830BF7}" srcOrd="0" destOrd="0" presId="urn:microsoft.com/office/officeart/2005/8/layout/radial4"/>
    <dgm:cxn modelId="{77C68201-AE5F-2D4D-A2E4-F8E7817077F8}" type="presParOf" srcId="{FDB574B1-9DED-824B-A557-56772FE152C4}" destId="{5196E261-73E0-F84E-B2BB-155D61E886ED}" srcOrd="1" destOrd="0" presId="urn:microsoft.com/office/officeart/2005/8/layout/radial4"/>
    <dgm:cxn modelId="{074D48AD-A0A1-7640-9F5F-674497C71DEC}" type="presParOf" srcId="{FDB574B1-9DED-824B-A557-56772FE152C4}" destId="{ED12A128-EA1D-744F-B353-EC98B66A6E0C}" srcOrd="2" destOrd="0" presId="urn:microsoft.com/office/officeart/2005/8/layout/radial4"/>
    <dgm:cxn modelId="{780F8F4C-3139-C849-AE85-B0E51E9E3BE8}" type="presParOf" srcId="{FDB574B1-9DED-824B-A557-56772FE152C4}" destId="{F3A1AAE5-1527-D145-B369-F6B9887FD2D9}" srcOrd="3" destOrd="0" presId="urn:microsoft.com/office/officeart/2005/8/layout/radial4"/>
    <dgm:cxn modelId="{FA4FCD43-F3E9-4A45-AFF6-12A008C77D0C}" type="presParOf" srcId="{FDB574B1-9DED-824B-A557-56772FE152C4}" destId="{F7C79A96-95AA-5D4C-80B2-EA5715B54441}" srcOrd="4" destOrd="0" presId="urn:microsoft.com/office/officeart/2005/8/layout/radial4"/>
    <dgm:cxn modelId="{80395DEF-98D7-1747-94E2-52D41012253E}" type="presParOf" srcId="{FDB574B1-9DED-824B-A557-56772FE152C4}" destId="{B7A9F133-30A1-2C41-A7D8-695F1FB6BD14}" srcOrd="5" destOrd="0" presId="urn:microsoft.com/office/officeart/2005/8/layout/radial4"/>
    <dgm:cxn modelId="{CA4E4E77-5F9B-CB46-9C7F-EAB89261D7CD}" type="presParOf" srcId="{FDB574B1-9DED-824B-A557-56772FE152C4}" destId="{DE2B83B3-A771-5E41-AF6C-268302F43AA3}" srcOrd="6" destOrd="0" presId="urn:microsoft.com/office/officeart/2005/8/layout/radial4"/>
    <dgm:cxn modelId="{BDBB721B-87F7-5E4E-A804-757CAC31278D}" type="presParOf" srcId="{FDB574B1-9DED-824B-A557-56772FE152C4}" destId="{54068130-44D0-474C-8334-73A9D03109F6}" srcOrd="7" destOrd="0" presId="urn:microsoft.com/office/officeart/2005/8/layout/radial4"/>
    <dgm:cxn modelId="{ACA4B370-6676-F641-8D0C-B384FD6A3127}" type="presParOf" srcId="{FDB574B1-9DED-824B-A557-56772FE152C4}" destId="{A54C8F6B-CC6E-2347-8E9C-5FFC305FE083}" srcOrd="8" destOrd="0" presId="urn:microsoft.com/office/officeart/2005/8/layout/radial4"/>
    <dgm:cxn modelId="{1EA59992-5234-FD45-856E-1F54C5B49C8C}" type="presParOf" srcId="{FDB574B1-9DED-824B-A557-56772FE152C4}" destId="{654688AB-4B84-B347-A914-16CAE41DC857}" srcOrd="9" destOrd="0" presId="urn:microsoft.com/office/officeart/2005/8/layout/radial4"/>
    <dgm:cxn modelId="{EB6786B9-482E-8446-9124-19FFBEC7344E}" type="presParOf" srcId="{FDB574B1-9DED-824B-A557-56772FE152C4}" destId="{A2007223-0730-2D49-951A-BC10DDC4374C}" srcOrd="10" destOrd="0" presId="urn:microsoft.com/office/officeart/2005/8/layout/radial4"/>
    <dgm:cxn modelId="{45AA22E9-BC8F-9847-9C09-30EC0A258BCC}" type="presParOf" srcId="{FDB574B1-9DED-824B-A557-56772FE152C4}" destId="{E6EBF479-63C4-BE48-9314-442EB10143FA}" srcOrd="11" destOrd="0" presId="urn:microsoft.com/office/officeart/2005/8/layout/radial4"/>
    <dgm:cxn modelId="{1DC53B1E-0D55-F94D-943E-7A0D84DC33DC}" type="presParOf" srcId="{FDB574B1-9DED-824B-A557-56772FE152C4}" destId="{0C5B945A-F9B0-3247-9A49-D98DF5090E2F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1E4B44-EA0E-6B4C-B147-45F6182CD375}" type="doc">
      <dgm:prSet loTypeId="urn:microsoft.com/office/officeart/2005/8/layout/cycle8" loCatId="" qsTypeId="urn:microsoft.com/office/officeart/2005/8/quickstyle/simple4" qsCatId="simple" csTypeId="urn:microsoft.com/office/officeart/2005/8/colors/accent1_2" csCatId="accent1" phldr="1"/>
      <dgm:spPr/>
    </dgm:pt>
    <dgm:pt modelId="{208439E7-9C82-7849-8069-2D351743A2C2}">
      <dgm:prSet phldrT="[Texto]"/>
      <dgm:spPr>
        <a:solidFill>
          <a:srgbClr val="580101"/>
        </a:solidFill>
      </dgm:spPr>
      <dgm:t>
        <a:bodyPr/>
        <a:lstStyle/>
        <a:p>
          <a:r>
            <a:rPr lang="es-ES" b="1" dirty="0" smtClean="0"/>
            <a:t>UNIDOS</a:t>
          </a:r>
          <a:endParaRPr lang="es-ES" b="1" dirty="0"/>
        </a:p>
      </dgm:t>
    </dgm:pt>
    <dgm:pt modelId="{4B2E44CB-E5FE-0D4B-81FD-C0BD122A0EE7}" type="parTrans" cxnId="{6D6E8B39-421C-F245-9C37-DEB1ECE939A5}">
      <dgm:prSet/>
      <dgm:spPr/>
      <dgm:t>
        <a:bodyPr/>
        <a:lstStyle/>
        <a:p>
          <a:endParaRPr lang="es-ES"/>
        </a:p>
      </dgm:t>
    </dgm:pt>
    <dgm:pt modelId="{C40164B8-CABB-F748-B1DA-BFE992FA3B49}" type="sibTrans" cxnId="{6D6E8B39-421C-F245-9C37-DEB1ECE939A5}">
      <dgm:prSet/>
      <dgm:spPr/>
      <dgm:t>
        <a:bodyPr/>
        <a:lstStyle/>
        <a:p>
          <a:endParaRPr lang="es-ES"/>
        </a:p>
      </dgm:t>
    </dgm:pt>
    <dgm:pt modelId="{1FE9BC22-3131-D847-B96D-F4BBA8ACA644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UNIÓN DE HECHO</a:t>
          </a:r>
          <a:endParaRPr lang="es-ES" b="1" dirty="0"/>
        </a:p>
      </dgm:t>
    </dgm:pt>
    <dgm:pt modelId="{120C6FF2-EEF5-674F-A21B-ABB1BCD5E985}" type="parTrans" cxnId="{6BFFFBC7-6C21-354C-91D7-70444AABAAC4}">
      <dgm:prSet/>
      <dgm:spPr/>
      <dgm:t>
        <a:bodyPr/>
        <a:lstStyle/>
        <a:p>
          <a:endParaRPr lang="es-ES"/>
        </a:p>
      </dgm:t>
    </dgm:pt>
    <dgm:pt modelId="{039A7E61-782A-A548-ABC9-061166DD2760}" type="sibTrans" cxnId="{6BFFFBC7-6C21-354C-91D7-70444AABAAC4}">
      <dgm:prSet/>
      <dgm:spPr/>
      <dgm:t>
        <a:bodyPr/>
        <a:lstStyle/>
        <a:p>
          <a:endParaRPr lang="es-ES"/>
        </a:p>
      </dgm:t>
    </dgm:pt>
    <dgm:pt modelId="{AFD374B9-64E1-6C48-A49F-0C070F9ADDED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MATRIMONIO CIVIL</a:t>
          </a:r>
          <a:endParaRPr lang="es-ES" b="1" dirty="0"/>
        </a:p>
      </dgm:t>
    </dgm:pt>
    <dgm:pt modelId="{1EB096D8-7578-3443-AF07-0A670CFF087A}" type="parTrans" cxnId="{55850EA0-C12C-5F43-8364-DD62A7BA94EC}">
      <dgm:prSet/>
      <dgm:spPr/>
      <dgm:t>
        <a:bodyPr/>
        <a:lstStyle/>
        <a:p>
          <a:endParaRPr lang="es-ES"/>
        </a:p>
      </dgm:t>
    </dgm:pt>
    <dgm:pt modelId="{E6B47BC1-5383-514B-8F63-3A2B0800B736}" type="sibTrans" cxnId="{55850EA0-C12C-5F43-8364-DD62A7BA94EC}">
      <dgm:prSet/>
      <dgm:spPr/>
      <dgm:t>
        <a:bodyPr/>
        <a:lstStyle/>
        <a:p>
          <a:endParaRPr lang="es-ES"/>
        </a:p>
      </dgm:t>
    </dgm:pt>
    <dgm:pt modelId="{A1A0F27F-F26E-EE4B-83E5-89084B594EAA}">
      <dgm:prSet phldrT="[Texto]"/>
      <dgm:spPr>
        <a:solidFill>
          <a:srgbClr val="0000FF"/>
        </a:solidFill>
      </dgm:spPr>
      <dgm:t>
        <a:bodyPr/>
        <a:lstStyle/>
        <a:p>
          <a:r>
            <a:rPr lang="es-ES" b="1" dirty="0" smtClean="0"/>
            <a:t>MATRIMONIO ECLESIÁSTICO</a:t>
          </a:r>
          <a:endParaRPr lang="es-ES" b="1" dirty="0"/>
        </a:p>
      </dgm:t>
    </dgm:pt>
    <dgm:pt modelId="{517E8950-98C4-394A-BA4D-26E40991E6FA}" type="parTrans" cxnId="{E39E1876-6B7C-0246-9816-68CF6FCA4784}">
      <dgm:prSet/>
      <dgm:spPr/>
      <dgm:t>
        <a:bodyPr/>
        <a:lstStyle/>
        <a:p>
          <a:endParaRPr lang="es-ES"/>
        </a:p>
      </dgm:t>
    </dgm:pt>
    <dgm:pt modelId="{DCE75F60-4C26-CF43-A38C-B06A0DC0D0B3}" type="sibTrans" cxnId="{E39E1876-6B7C-0246-9816-68CF6FCA4784}">
      <dgm:prSet/>
      <dgm:spPr/>
      <dgm:t>
        <a:bodyPr/>
        <a:lstStyle/>
        <a:p>
          <a:endParaRPr lang="es-ES"/>
        </a:p>
      </dgm:t>
    </dgm:pt>
    <dgm:pt modelId="{8E5A90D3-2BBA-574F-B6BC-B287EA56E13E}" type="pres">
      <dgm:prSet presAssocID="{321E4B44-EA0E-6B4C-B147-45F6182CD375}" presName="compositeShape" presStyleCnt="0">
        <dgm:presLayoutVars>
          <dgm:chMax val="7"/>
          <dgm:dir/>
          <dgm:resizeHandles val="exact"/>
        </dgm:presLayoutVars>
      </dgm:prSet>
      <dgm:spPr/>
    </dgm:pt>
    <dgm:pt modelId="{BA9A0A98-2B94-254E-814F-B5544B3097CA}" type="pres">
      <dgm:prSet presAssocID="{321E4B44-EA0E-6B4C-B147-45F6182CD375}" presName="wedge1" presStyleLbl="node1" presStyleIdx="0" presStyleCnt="4"/>
      <dgm:spPr/>
      <dgm:t>
        <a:bodyPr/>
        <a:lstStyle/>
        <a:p>
          <a:endParaRPr lang="es-ES"/>
        </a:p>
      </dgm:t>
    </dgm:pt>
    <dgm:pt modelId="{6574F4B5-FADC-9B40-865A-1136089D9F1D}" type="pres">
      <dgm:prSet presAssocID="{321E4B44-EA0E-6B4C-B147-45F6182CD375}" presName="dummy1a" presStyleCnt="0"/>
      <dgm:spPr/>
    </dgm:pt>
    <dgm:pt modelId="{83C9E325-B3E6-0D44-BD31-B8A27EE74531}" type="pres">
      <dgm:prSet presAssocID="{321E4B44-EA0E-6B4C-B147-45F6182CD375}" presName="dummy1b" presStyleCnt="0"/>
      <dgm:spPr/>
    </dgm:pt>
    <dgm:pt modelId="{799DE6FA-AC96-4749-9264-76DD75CAA3D5}" type="pres">
      <dgm:prSet presAssocID="{321E4B44-EA0E-6B4C-B147-45F6182CD375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9E499B3-3B5C-C640-A785-B19FBFEE7A09}" type="pres">
      <dgm:prSet presAssocID="{321E4B44-EA0E-6B4C-B147-45F6182CD375}" presName="wedge2" presStyleLbl="node1" presStyleIdx="1" presStyleCnt="4"/>
      <dgm:spPr/>
      <dgm:t>
        <a:bodyPr/>
        <a:lstStyle/>
        <a:p>
          <a:endParaRPr lang="es-ES"/>
        </a:p>
      </dgm:t>
    </dgm:pt>
    <dgm:pt modelId="{B5F05F17-77CE-B947-96E5-09ACF70D14B8}" type="pres">
      <dgm:prSet presAssocID="{321E4B44-EA0E-6B4C-B147-45F6182CD375}" presName="dummy2a" presStyleCnt="0"/>
      <dgm:spPr/>
    </dgm:pt>
    <dgm:pt modelId="{9360349E-33B9-B84F-A28E-AD7E211B1B72}" type="pres">
      <dgm:prSet presAssocID="{321E4B44-EA0E-6B4C-B147-45F6182CD375}" presName="dummy2b" presStyleCnt="0"/>
      <dgm:spPr/>
    </dgm:pt>
    <dgm:pt modelId="{5E9956FB-D1DE-1442-AE33-A64EAAD78B5E}" type="pres">
      <dgm:prSet presAssocID="{321E4B44-EA0E-6B4C-B147-45F6182CD375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459D2D0-3CE1-0349-8D3E-09E7880D154D}" type="pres">
      <dgm:prSet presAssocID="{321E4B44-EA0E-6B4C-B147-45F6182CD375}" presName="wedge3" presStyleLbl="node1" presStyleIdx="2" presStyleCnt="4"/>
      <dgm:spPr/>
      <dgm:t>
        <a:bodyPr/>
        <a:lstStyle/>
        <a:p>
          <a:endParaRPr lang="es-ES"/>
        </a:p>
      </dgm:t>
    </dgm:pt>
    <dgm:pt modelId="{2B75FDF3-7C7C-F641-B033-E4337D381C2A}" type="pres">
      <dgm:prSet presAssocID="{321E4B44-EA0E-6B4C-B147-45F6182CD375}" presName="dummy3a" presStyleCnt="0"/>
      <dgm:spPr/>
    </dgm:pt>
    <dgm:pt modelId="{FE6BD19C-5089-E34F-A6C2-3DE39D92B0F7}" type="pres">
      <dgm:prSet presAssocID="{321E4B44-EA0E-6B4C-B147-45F6182CD375}" presName="dummy3b" presStyleCnt="0"/>
      <dgm:spPr/>
    </dgm:pt>
    <dgm:pt modelId="{3B47A5CF-EA1B-044A-803A-2C1C91F59C26}" type="pres">
      <dgm:prSet presAssocID="{321E4B44-EA0E-6B4C-B147-45F6182CD375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A14C908-7B21-0C42-A7A2-175B071AC36D}" type="pres">
      <dgm:prSet presAssocID="{321E4B44-EA0E-6B4C-B147-45F6182CD375}" presName="wedge4" presStyleLbl="node1" presStyleIdx="3" presStyleCnt="4"/>
      <dgm:spPr/>
      <dgm:t>
        <a:bodyPr/>
        <a:lstStyle/>
        <a:p>
          <a:endParaRPr lang="es-ES"/>
        </a:p>
      </dgm:t>
    </dgm:pt>
    <dgm:pt modelId="{F408B4A7-95E5-A44E-9DCA-2BC5CEE44AEF}" type="pres">
      <dgm:prSet presAssocID="{321E4B44-EA0E-6B4C-B147-45F6182CD375}" presName="dummy4a" presStyleCnt="0"/>
      <dgm:spPr/>
    </dgm:pt>
    <dgm:pt modelId="{75CB84B6-7D00-D349-9CE3-5A6B5AE403C8}" type="pres">
      <dgm:prSet presAssocID="{321E4B44-EA0E-6B4C-B147-45F6182CD375}" presName="dummy4b" presStyleCnt="0"/>
      <dgm:spPr/>
    </dgm:pt>
    <dgm:pt modelId="{52F70019-1A44-CD45-AAD6-EA4BA9E946DA}" type="pres">
      <dgm:prSet presAssocID="{321E4B44-EA0E-6B4C-B147-45F6182CD375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D40C997-08E3-FD40-8918-4622A27A77F7}" type="pres">
      <dgm:prSet presAssocID="{C40164B8-CABB-F748-B1DA-BFE992FA3B49}" presName="arrowWedge1" presStyleLbl="fgSibTrans2D1" presStyleIdx="0" presStyleCnt="4"/>
      <dgm:spPr>
        <a:solidFill>
          <a:srgbClr val="FD81EF"/>
        </a:solidFill>
      </dgm:spPr>
    </dgm:pt>
    <dgm:pt modelId="{AB7DAFFF-76B3-7148-83BA-14E4481EAA6C}" type="pres">
      <dgm:prSet presAssocID="{039A7E61-782A-A548-ABC9-061166DD2760}" presName="arrowWedge2" presStyleLbl="fgSibTrans2D1" presStyleIdx="1" presStyleCnt="4"/>
      <dgm:spPr>
        <a:solidFill>
          <a:srgbClr val="FD81EF"/>
        </a:solidFill>
      </dgm:spPr>
    </dgm:pt>
    <dgm:pt modelId="{0125B214-DE43-9A4F-B4BB-56BE3BF8E068}" type="pres">
      <dgm:prSet presAssocID="{E6B47BC1-5383-514B-8F63-3A2B0800B736}" presName="arrowWedge3" presStyleLbl="fgSibTrans2D1" presStyleIdx="2" presStyleCnt="4"/>
      <dgm:spPr>
        <a:solidFill>
          <a:srgbClr val="FD81EF"/>
        </a:solidFill>
      </dgm:spPr>
    </dgm:pt>
    <dgm:pt modelId="{D225D145-FB94-614D-BA2C-6F1BD82F5D86}" type="pres">
      <dgm:prSet presAssocID="{DCE75F60-4C26-CF43-A38C-B06A0DC0D0B3}" presName="arrowWedge4" presStyleLbl="fgSibTrans2D1" presStyleIdx="3" presStyleCnt="4"/>
      <dgm:spPr>
        <a:solidFill>
          <a:srgbClr val="FD81EF"/>
        </a:solidFill>
      </dgm:spPr>
    </dgm:pt>
  </dgm:ptLst>
  <dgm:cxnLst>
    <dgm:cxn modelId="{CEFE5299-B206-CE4B-BFE2-32F0DEE17043}" type="presOf" srcId="{1FE9BC22-3131-D847-B96D-F4BBA8ACA644}" destId="{5E9956FB-D1DE-1442-AE33-A64EAAD78B5E}" srcOrd="1" destOrd="0" presId="urn:microsoft.com/office/officeart/2005/8/layout/cycle8"/>
    <dgm:cxn modelId="{E39E1876-6B7C-0246-9816-68CF6FCA4784}" srcId="{321E4B44-EA0E-6B4C-B147-45F6182CD375}" destId="{A1A0F27F-F26E-EE4B-83E5-89084B594EAA}" srcOrd="3" destOrd="0" parTransId="{517E8950-98C4-394A-BA4D-26E40991E6FA}" sibTransId="{DCE75F60-4C26-CF43-A38C-B06A0DC0D0B3}"/>
    <dgm:cxn modelId="{97C03891-BE68-4249-945E-03026CBBDC1B}" type="presOf" srcId="{AFD374B9-64E1-6C48-A49F-0C070F9ADDED}" destId="{3B47A5CF-EA1B-044A-803A-2C1C91F59C26}" srcOrd="1" destOrd="0" presId="urn:microsoft.com/office/officeart/2005/8/layout/cycle8"/>
    <dgm:cxn modelId="{55850EA0-C12C-5F43-8364-DD62A7BA94EC}" srcId="{321E4B44-EA0E-6B4C-B147-45F6182CD375}" destId="{AFD374B9-64E1-6C48-A49F-0C070F9ADDED}" srcOrd="2" destOrd="0" parTransId="{1EB096D8-7578-3443-AF07-0A670CFF087A}" sibTransId="{E6B47BC1-5383-514B-8F63-3A2B0800B736}"/>
    <dgm:cxn modelId="{4EBEE5DC-2C2B-8C4E-9DCE-277269225AF2}" type="presOf" srcId="{1FE9BC22-3131-D847-B96D-F4BBA8ACA644}" destId="{19E499B3-3B5C-C640-A785-B19FBFEE7A09}" srcOrd="0" destOrd="0" presId="urn:microsoft.com/office/officeart/2005/8/layout/cycle8"/>
    <dgm:cxn modelId="{9B2A27BF-48CE-E44A-8CD8-36191838438B}" type="presOf" srcId="{A1A0F27F-F26E-EE4B-83E5-89084B594EAA}" destId="{52F70019-1A44-CD45-AAD6-EA4BA9E946DA}" srcOrd="1" destOrd="0" presId="urn:microsoft.com/office/officeart/2005/8/layout/cycle8"/>
    <dgm:cxn modelId="{D50B46C5-ABB1-6546-B208-4C0F326010DD}" type="presOf" srcId="{208439E7-9C82-7849-8069-2D351743A2C2}" destId="{BA9A0A98-2B94-254E-814F-B5544B3097CA}" srcOrd="0" destOrd="0" presId="urn:microsoft.com/office/officeart/2005/8/layout/cycle8"/>
    <dgm:cxn modelId="{55F433E1-CD59-E64D-B333-92BDD1A08FEF}" type="presOf" srcId="{208439E7-9C82-7849-8069-2D351743A2C2}" destId="{799DE6FA-AC96-4749-9264-76DD75CAA3D5}" srcOrd="1" destOrd="0" presId="urn:microsoft.com/office/officeart/2005/8/layout/cycle8"/>
    <dgm:cxn modelId="{6BFFFBC7-6C21-354C-91D7-70444AABAAC4}" srcId="{321E4B44-EA0E-6B4C-B147-45F6182CD375}" destId="{1FE9BC22-3131-D847-B96D-F4BBA8ACA644}" srcOrd="1" destOrd="0" parTransId="{120C6FF2-EEF5-674F-A21B-ABB1BCD5E985}" sibTransId="{039A7E61-782A-A548-ABC9-061166DD2760}"/>
    <dgm:cxn modelId="{EB53F1AC-AAD8-414A-A92D-3C027BFA3763}" type="presOf" srcId="{321E4B44-EA0E-6B4C-B147-45F6182CD375}" destId="{8E5A90D3-2BBA-574F-B6BC-B287EA56E13E}" srcOrd="0" destOrd="0" presId="urn:microsoft.com/office/officeart/2005/8/layout/cycle8"/>
    <dgm:cxn modelId="{6D6E8B39-421C-F245-9C37-DEB1ECE939A5}" srcId="{321E4B44-EA0E-6B4C-B147-45F6182CD375}" destId="{208439E7-9C82-7849-8069-2D351743A2C2}" srcOrd="0" destOrd="0" parTransId="{4B2E44CB-E5FE-0D4B-81FD-C0BD122A0EE7}" sibTransId="{C40164B8-CABB-F748-B1DA-BFE992FA3B49}"/>
    <dgm:cxn modelId="{C4FF7C65-C177-7043-B79F-62DBAEA18325}" type="presOf" srcId="{AFD374B9-64E1-6C48-A49F-0C070F9ADDED}" destId="{D459D2D0-3CE1-0349-8D3E-09E7880D154D}" srcOrd="0" destOrd="0" presId="urn:microsoft.com/office/officeart/2005/8/layout/cycle8"/>
    <dgm:cxn modelId="{C4D86A09-9B5A-8640-9D63-042521B9022A}" type="presOf" srcId="{A1A0F27F-F26E-EE4B-83E5-89084B594EAA}" destId="{EA14C908-7B21-0C42-A7A2-175B071AC36D}" srcOrd="0" destOrd="0" presId="urn:microsoft.com/office/officeart/2005/8/layout/cycle8"/>
    <dgm:cxn modelId="{1AF558FA-DB1B-3A40-AB93-23EE3F22F38B}" type="presParOf" srcId="{8E5A90D3-2BBA-574F-B6BC-B287EA56E13E}" destId="{BA9A0A98-2B94-254E-814F-B5544B3097CA}" srcOrd="0" destOrd="0" presId="urn:microsoft.com/office/officeart/2005/8/layout/cycle8"/>
    <dgm:cxn modelId="{A76F1D74-4B10-6646-99FE-1342C6AD11FA}" type="presParOf" srcId="{8E5A90D3-2BBA-574F-B6BC-B287EA56E13E}" destId="{6574F4B5-FADC-9B40-865A-1136089D9F1D}" srcOrd="1" destOrd="0" presId="urn:microsoft.com/office/officeart/2005/8/layout/cycle8"/>
    <dgm:cxn modelId="{C87DC942-D426-BE42-BC76-72693F5EEF11}" type="presParOf" srcId="{8E5A90D3-2BBA-574F-B6BC-B287EA56E13E}" destId="{83C9E325-B3E6-0D44-BD31-B8A27EE74531}" srcOrd="2" destOrd="0" presId="urn:microsoft.com/office/officeart/2005/8/layout/cycle8"/>
    <dgm:cxn modelId="{98DDB7F7-2291-9648-A5D7-D259FD981E6F}" type="presParOf" srcId="{8E5A90D3-2BBA-574F-B6BC-B287EA56E13E}" destId="{799DE6FA-AC96-4749-9264-76DD75CAA3D5}" srcOrd="3" destOrd="0" presId="urn:microsoft.com/office/officeart/2005/8/layout/cycle8"/>
    <dgm:cxn modelId="{73F5B836-67A4-D248-8D71-44936514175E}" type="presParOf" srcId="{8E5A90D3-2BBA-574F-B6BC-B287EA56E13E}" destId="{19E499B3-3B5C-C640-A785-B19FBFEE7A09}" srcOrd="4" destOrd="0" presId="urn:microsoft.com/office/officeart/2005/8/layout/cycle8"/>
    <dgm:cxn modelId="{9FAC3085-A5E8-5D43-8A06-F21DAD6FC986}" type="presParOf" srcId="{8E5A90D3-2BBA-574F-B6BC-B287EA56E13E}" destId="{B5F05F17-77CE-B947-96E5-09ACF70D14B8}" srcOrd="5" destOrd="0" presId="urn:microsoft.com/office/officeart/2005/8/layout/cycle8"/>
    <dgm:cxn modelId="{BD536FC1-3992-CE4B-A585-E5BA03495F5E}" type="presParOf" srcId="{8E5A90D3-2BBA-574F-B6BC-B287EA56E13E}" destId="{9360349E-33B9-B84F-A28E-AD7E211B1B72}" srcOrd="6" destOrd="0" presId="urn:microsoft.com/office/officeart/2005/8/layout/cycle8"/>
    <dgm:cxn modelId="{FB1FDB87-9751-664D-B0EC-76DB1CCDEADE}" type="presParOf" srcId="{8E5A90D3-2BBA-574F-B6BC-B287EA56E13E}" destId="{5E9956FB-D1DE-1442-AE33-A64EAAD78B5E}" srcOrd="7" destOrd="0" presId="urn:microsoft.com/office/officeart/2005/8/layout/cycle8"/>
    <dgm:cxn modelId="{4773F053-A504-2C4D-8A21-0A5C66C12343}" type="presParOf" srcId="{8E5A90D3-2BBA-574F-B6BC-B287EA56E13E}" destId="{D459D2D0-3CE1-0349-8D3E-09E7880D154D}" srcOrd="8" destOrd="0" presId="urn:microsoft.com/office/officeart/2005/8/layout/cycle8"/>
    <dgm:cxn modelId="{69D77001-6F8E-2C4A-9312-F31208C59743}" type="presParOf" srcId="{8E5A90D3-2BBA-574F-B6BC-B287EA56E13E}" destId="{2B75FDF3-7C7C-F641-B033-E4337D381C2A}" srcOrd="9" destOrd="0" presId="urn:microsoft.com/office/officeart/2005/8/layout/cycle8"/>
    <dgm:cxn modelId="{5F44F026-D3B8-BC42-97D1-2B3D9014A19F}" type="presParOf" srcId="{8E5A90D3-2BBA-574F-B6BC-B287EA56E13E}" destId="{FE6BD19C-5089-E34F-A6C2-3DE39D92B0F7}" srcOrd="10" destOrd="0" presId="urn:microsoft.com/office/officeart/2005/8/layout/cycle8"/>
    <dgm:cxn modelId="{5CBE3CFB-9F43-3740-B9B5-D40B27B15277}" type="presParOf" srcId="{8E5A90D3-2BBA-574F-B6BC-B287EA56E13E}" destId="{3B47A5CF-EA1B-044A-803A-2C1C91F59C26}" srcOrd="11" destOrd="0" presId="urn:microsoft.com/office/officeart/2005/8/layout/cycle8"/>
    <dgm:cxn modelId="{5AEBC3F8-9188-1B49-9711-D20FD88BA448}" type="presParOf" srcId="{8E5A90D3-2BBA-574F-B6BC-B287EA56E13E}" destId="{EA14C908-7B21-0C42-A7A2-175B071AC36D}" srcOrd="12" destOrd="0" presId="urn:microsoft.com/office/officeart/2005/8/layout/cycle8"/>
    <dgm:cxn modelId="{AE01EC4B-7005-3E43-9193-4EA250B2A8FD}" type="presParOf" srcId="{8E5A90D3-2BBA-574F-B6BC-B287EA56E13E}" destId="{F408B4A7-95E5-A44E-9DCA-2BC5CEE44AEF}" srcOrd="13" destOrd="0" presId="urn:microsoft.com/office/officeart/2005/8/layout/cycle8"/>
    <dgm:cxn modelId="{DD1944F9-147B-4D4E-9B04-077F605BC7EB}" type="presParOf" srcId="{8E5A90D3-2BBA-574F-B6BC-B287EA56E13E}" destId="{75CB84B6-7D00-D349-9CE3-5A6B5AE403C8}" srcOrd="14" destOrd="0" presId="urn:microsoft.com/office/officeart/2005/8/layout/cycle8"/>
    <dgm:cxn modelId="{AAE2C59A-81A9-F64B-A264-0F9432DD7441}" type="presParOf" srcId="{8E5A90D3-2BBA-574F-B6BC-B287EA56E13E}" destId="{52F70019-1A44-CD45-AAD6-EA4BA9E946DA}" srcOrd="15" destOrd="0" presId="urn:microsoft.com/office/officeart/2005/8/layout/cycle8"/>
    <dgm:cxn modelId="{39C62540-38B4-AF48-87DC-E1542C14700D}" type="presParOf" srcId="{8E5A90D3-2BBA-574F-B6BC-B287EA56E13E}" destId="{3D40C997-08E3-FD40-8918-4622A27A77F7}" srcOrd="16" destOrd="0" presId="urn:microsoft.com/office/officeart/2005/8/layout/cycle8"/>
    <dgm:cxn modelId="{8BA517E0-1006-5746-99AF-3E58BCEF9647}" type="presParOf" srcId="{8E5A90D3-2BBA-574F-B6BC-B287EA56E13E}" destId="{AB7DAFFF-76B3-7148-83BA-14E4481EAA6C}" srcOrd="17" destOrd="0" presId="urn:microsoft.com/office/officeart/2005/8/layout/cycle8"/>
    <dgm:cxn modelId="{660F4F1A-DBAB-D441-9F3A-CC1CAC579491}" type="presParOf" srcId="{8E5A90D3-2BBA-574F-B6BC-B287EA56E13E}" destId="{0125B214-DE43-9A4F-B4BB-56BE3BF8E068}" srcOrd="18" destOrd="0" presId="urn:microsoft.com/office/officeart/2005/8/layout/cycle8"/>
    <dgm:cxn modelId="{19617B54-F50B-C74C-B348-055C839CF602}" type="presParOf" srcId="{8E5A90D3-2BBA-574F-B6BC-B287EA56E13E}" destId="{D225D145-FB94-614D-BA2C-6F1BD82F5D86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327BE3-9F45-DE4B-A3BE-4809804132A4}" type="doc">
      <dgm:prSet loTypeId="urn:microsoft.com/office/officeart/2005/8/layout/radial6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EA9EAD2-EBAA-2047-9CB4-27819C31A03D}">
      <dgm:prSet phldrT="[Texto]"/>
      <dgm:spPr>
        <a:solidFill>
          <a:srgbClr val="0000FF"/>
        </a:solidFill>
      </dgm:spPr>
      <dgm:t>
        <a:bodyPr/>
        <a:lstStyle/>
        <a:p>
          <a:r>
            <a:rPr lang="es-ES" dirty="0" smtClean="0"/>
            <a:t>CONFLICTOS</a:t>
          </a:r>
          <a:endParaRPr lang="es-ES" dirty="0"/>
        </a:p>
      </dgm:t>
    </dgm:pt>
    <dgm:pt modelId="{AE0037A0-60E9-4747-80D6-7D75942903E5}" type="parTrans" cxnId="{80033E02-7967-F240-BC27-2FB267EFCF5C}">
      <dgm:prSet/>
      <dgm:spPr/>
      <dgm:t>
        <a:bodyPr/>
        <a:lstStyle/>
        <a:p>
          <a:endParaRPr lang="es-ES"/>
        </a:p>
      </dgm:t>
    </dgm:pt>
    <dgm:pt modelId="{039B4C4B-F8F9-D64B-9309-BCDFFC4D4163}" type="sibTrans" cxnId="{80033E02-7967-F240-BC27-2FB267EFCF5C}">
      <dgm:prSet/>
      <dgm:spPr/>
      <dgm:t>
        <a:bodyPr/>
        <a:lstStyle/>
        <a:p>
          <a:endParaRPr lang="es-ES"/>
        </a:p>
      </dgm:t>
    </dgm:pt>
    <dgm:pt modelId="{A14841BA-8293-D049-B647-2703109D8711}">
      <dgm:prSet phldrT="[Texto]"/>
      <dgm:spPr/>
      <dgm:t>
        <a:bodyPr/>
        <a:lstStyle/>
        <a:p>
          <a:r>
            <a:rPr lang="es-ES" b="1" dirty="0" smtClean="0"/>
            <a:t>ALCOHOL o drogas</a:t>
          </a:r>
          <a:endParaRPr lang="es-ES" b="1" dirty="0"/>
        </a:p>
      </dgm:t>
    </dgm:pt>
    <dgm:pt modelId="{62ADD7C7-4BAF-1C43-ACCB-42C89CC76B06}" type="parTrans" cxnId="{5C07F4F8-9538-A44A-9A7B-D948999A5E95}">
      <dgm:prSet/>
      <dgm:spPr/>
      <dgm:t>
        <a:bodyPr/>
        <a:lstStyle/>
        <a:p>
          <a:endParaRPr lang="es-ES"/>
        </a:p>
      </dgm:t>
    </dgm:pt>
    <dgm:pt modelId="{8F0CA5F8-2736-8A40-93C5-07931A4D8DA7}" type="sibTrans" cxnId="{5C07F4F8-9538-A44A-9A7B-D948999A5E95}">
      <dgm:prSet/>
      <dgm:spPr/>
      <dgm:t>
        <a:bodyPr/>
        <a:lstStyle/>
        <a:p>
          <a:endParaRPr lang="es-ES"/>
        </a:p>
      </dgm:t>
    </dgm:pt>
    <dgm:pt modelId="{73889506-6A7C-3F49-B6FB-93F20E413A9A}">
      <dgm:prSet phldrT="[Texto]"/>
      <dgm:spPr/>
      <dgm:t>
        <a:bodyPr/>
        <a:lstStyle/>
        <a:p>
          <a:r>
            <a:rPr lang="es-ES" b="1" dirty="0" smtClean="0"/>
            <a:t>SEXO         o infidelidad</a:t>
          </a:r>
          <a:endParaRPr lang="es-ES" b="1" dirty="0"/>
        </a:p>
      </dgm:t>
    </dgm:pt>
    <dgm:pt modelId="{AE51FAF3-5CD6-EE44-8255-8AB45F12C53F}" type="parTrans" cxnId="{4B926B16-5324-F744-9D1B-D2E00DB15EAC}">
      <dgm:prSet/>
      <dgm:spPr/>
      <dgm:t>
        <a:bodyPr/>
        <a:lstStyle/>
        <a:p>
          <a:endParaRPr lang="es-ES"/>
        </a:p>
      </dgm:t>
    </dgm:pt>
    <dgm:pt modelId="{5119891E-9674-8844-A0F5-835B97DD3692}" type="sibTrans" cxnId="{4B926B16-5324-F744-9D1B-D2E00DB15EAC}">
      <dgm:prSet/>
      <dgm:spPr/>
      <dgm:t>
        <a:bodyPr/>
        <a:lstStyle/>
        <a:p>
          <a:endParaRPr lang="es-ES"/>
        </a:p>
      </dgm:t>
    </dgm:pt>
    <dgm:pt modelId="{DE66A179-2708-604B-ABC8-5BA9F2EF9E83}">
      <dgm:prSet phldrT="[Texto]"/>
      <dgm:spPr/>
      <dgm:t>
        <a:bodyPr/>
        <a:lstStyle/>
        <a:p>
          <a:r>
            <a:rPr lang="es-ES" b="1" dirty="0" smtClean="0"/>
            <a:t>DINERO     o deudas</a:t>
          </a:r>
          <a:endParaRPr lang="es-ES" b="1" dirty="0"/>
        </a:p>
      </dgm:t>
    </dgm:pt>
    <dgm:pt modelId="{1A6ED3BB-CE81-A140-95E4-DD146B48534B}" type="parTrans" cxnId="{75B35557-F6C7-9148-A7C0-6D9093F5EB2B}">
      <dgm:prSet/>
      <dgm:spPr/>
      <dgm:t>
        <a:bodyPr/>
        <a:lstStyle/>
        <a:p>
          <a:endParaRPr lang="es-ES"/>
        </a:p>
      </dgm:t>
    </dgm:pt>
    <dgm:pt modelId="{6B462253-5AEF-5442-B5FE-C35DC1265B53}" type="sibTrans" cxnId="{75B35557-F6C7-9148-A7C0-6D9093F5EB2B}">
      <dgm:prSet/>
      <dgm:spPr/>
      <dgm:t>
        <a:bodyPr/>
        <a:lstStyle/>
        <a:p>
          <a:endParaRPr lang="es-ES"/>
        </a:p>
      </dgm:t>
    </dgm:pt>
    <dgm:pt modelId="{51DB4C65-1F53-F244-9A07-9EA146F803F0}">
      <dgm:prSet phldrT="[Texto]"/>
      <dgm:spPr/>
      <dgm:t>
        <a:bodyPr/>
        <a:lstStyle/>
        <a:p>
          <a:r>
            <a:rPr lang="es-ES" b="1" dirty="0" smtClean="0"/>
            <a:t>VIOLENCIA de varias </a:t>
          </a:r>
          <a:endParaRPr lang="es-ES" b="1" dirty="0"/>
        </a:p>
      </dgm:t>
    </dgm:pt>
    <dgm:pt modelId="{7B1C23BA-CDD0-AB4E-A340-0EFBE3F1A55B}" type="parTrans" cxnId="{21C7B45B-7D4C-2F47-8707-2F2E765C094B}">
      <dgm:prSet/>
      <dgm:spPr/>
      <dgm:t>
        <a:bodyPr/>
        <a:lstStyle/>
        <a:p>
          <a:endParaRPr lang="es-ES"/>
        </a:p>
      </dgm:t>
    </dgm:pt>
    <dgm:pt modelId="{CDCE16A1-3FC9-7C40-851E-EB852157B5C5}" type="sibTrans" cxnId="{21C7B45B-7D4C-2F47-8707-2F2E765C094B}">
      <dgm:prSet/>
      <dgm:spPr/>
      <dgm:t>
        <a:bodyPr/>
        <a:lstStyle/>
        <a:p>
          <a:endParaRPr lang="es-ES"/>
        </a:p>
      </dgm:t>
    </dgm:pt>
    <dgm:pt modelId="{FA01B3EB-23F7-544A-B97A-F821AC4CB9C8}">
      <dgm:prSet phldrT="[Texto]"/>
      <dgm:spPr/>
      <dgm:t>
        <a:bodyPr/>
        <a:lstStyle/>
        <a:p>
          <a:r>
            <a:rPr lang="es-ES" b="1" dirty="0" smtClean="0"/>
            <a:t>CULTURA   y diferencias</a:t>
          </a:r>
          <a:endParaRPr lang="es-ES" b="1" dirty="0"/>
        </a:p>
      </dgm:t>
    </dgm:pt>
    <dgm:pt modelId="{2E74236C-FF44-EA4F-86AE-3197DBD0CF82}" type="parTrans" cxnId="{B96D399A-CFA2-DA41-BF35-48AA2F2DF611}">
      <dgm:prSet/>
      <dgm:spPr/>
      <dgm:t>
        <a:bodyPr/>
        <a:lstStyle/>
        <a:p>
          <a:endParaRPr lang="es-ES"/>
        </a:p>
      </dgm:t>
    </dgm:pt>
    <dgm:pt modelId="{10475DCD-A708-5D4C-80C6-E7B25DD193C9}" type="sibTrans" cxnId="{B96D399A-CFA2-DA41-BF35-48AA2F2DF611}">
      <dgm:prSet/>
      <dgm:spPr/>
      <dgm:t>
        <a:bodyPr/>
        <a:lstStyle/>
        <a:p>
          <a:endParaRPr lang="es-ES"/>
        </a:p>
      </dgm:t>
    </dgm:pt>
    <dgm:pt modelId="{042F25AF-281B-A041-86D4-DF3C9CE3AF0F}" type="pres">
      <dgm:prSet presAssocID="{BF327BE3-9F45-DE4B-A3BE-4809804132A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647D0D1-43E3-4347-BB7F-653DF0ACE631}" type="pres">
      <dgm:prSet presAssocID="{6EA9EAD2-EBAA-2047-9CB4-27819C31A03D}" presName="centerShape" presStyleLbl="node0" presStyleIdx="0" presStyleCnt="1"/>
      <dgm:spPr/>
      <dgm:t>
        <a:bodyPr/>
        <a:lstStyle/>
        <a:p>
          <a:endParaRPr lang="es-ES"/>
        </a:p>
      </dgm:t>
    </dgm:pt>
    <dgm:pt modelId="{41D3A203-B74E-484A-AC32-BD3BB037F98C}" type="pres">
      <dgm:prSet presAssocID="{A14841BA-8293-D049-B647-2703109D871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2DCF47-A292-4A40-904D-21EA6EADA72E}" type="pres">
      <dgm:prSet presAssocID="{A14841BA-8293-D049-B647-2703109D8711}" presName="dummy" presStyleCnt="0"/>
      <dgm:spPr/>
    </dgm:pt>
    <dgm:pt modelId="{9E81BB4A-4906-404D-AF2C-271C99B94EC0}" type="pres">
      <dgm:prSet presAssocID="{8F0CA5F8-2736-8A40-93C5-07931A4D8DA7}" presName="sibTrans" presStyleLbl="sibTrans2D1" presStyleIdx="0" presStyleCnt="5"/>
      <dgm:spPr/>
      <dgm:t>
        <a:bodyPr/>
        <a:lstStyle/>
        <a:p>
          <a:endParaRPr lang="es-ES"/>
        </a:p>
      </dgm:t>
    </dgm:pt>
    <dgm:pt modelId="{3EF4B0B9-D4D4-BF46-BEA0-EC813F265C8C}" type="pres">
      <dgm:prSet presAssocID="{73889506-6A7C-3F49-B6FB-93F20E413A9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0B234B3-D452-A74C-961A-6F849F3A771D}" type="pres">
      <dgm:prSet presAssocID="{73889506-6A7C-3F49-B6FB-93F20E413A9A}" presName="dummy" presStyleCnt="0"/>
      <dgm:spPr/>
    </dgm:pt>
    <dgm:pt modelId="{DE63D731-C8DE-F344-88C1-EA384015CDA7}" type="pres">
      <dgm:prSet presAssocID="{5119891E-9674-8844-A0F5-835B97DD3692}" presName="sibTrans" presStyleLbl="sibTrans2D1" presStyleIdx="1" presStyleCnt="5"/>
      <dgm:spPr/>
      <dgm:t>
        <a:bodyPr/>
        <a:lstStyle/>
        <a:p>
          <a:endParaRPr lang="es-ES"/>
        </a:p>
      </dgm:t>
    </dgm:pt>
    <dgm:pt modelId="{9343B4B5-F2FC-4746-B36C-8B8B878112FC}" type="pres">
      <dgm:prSet presAssocID="{DE66A179-2708-604B-ABC8-5BA9F2EF9E8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48FD222-9F8C-1B48-9B81-849293B9F138}" type="pres">
      <dgm:prSet presAssocID="{DE66A179-2708-604B-ABC8-5BA9F2EF9E83}" presName="dummy" presStyleCnt="0"/>
      <dgm:spPr/>
    </dgm:pt>
    <dgm:pt modelId="{7D64A678-93AB-FA49-82FF-2F48813E7197}" type="pres">
      <dgm:prSet presAssocID="{6B462253-5AEF-5442-B5FE-C35DC1265B53}" presName="sibTrans" presStyleLbl="sibTrans2D1" presStyleIdx="2" presStyleCnt="5"/>
      <dgm:spPr/>
      <dgm:t>
        <a:bodyPr/>
        <a:lstStyle/>
        <a:p>
          <a:endParaRPr lang="es-ES"/>
        </a:p>
      </dgm:t>
    </dgm:pt>
    <dgm:pt modelId="{04E1F163-1E38-1E44-8983-E57090B68C7C}" type="pres">
      <dgm:prSet presAssocID="{51DB4C65-1F53-F244-9A07-9EA146F803F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FAAE9A2-D7FE-744E-BB6E-A1DCBBB2E7D2}" type="pres">
      <dgm:prSet presAssocID="{51DB4C65-1F53-F244-9A07-9EA146F803F0}" presName="dummy" presStyleCnt="0"/>
      <dgm:spPr/>
    </dgm:pt>
    <dgm:pt modelId="{72C4D783-0A2E-A747-8794-19A7A5115BF5}" type="pres">
      <dgm:prSet presAssocID="{CDCE16A1-3FC9-7C40-851E-EB852157B5C5}" presName="sibTrans" presStyleLbl="sibTrans2D1" presStyleIdx="3" presStyleCnt="5"/>
      <dgm:spPr/>
      <dgm:t>
        <a:bodyPr/>
        <a:lstStyle/>
        <a:p>
          <a:endParaRPr lang="es-ES"/>
        </a:p>
      </dgm:t>
    </dgm:pt>
    <dgm:pt modelId="{9EE5EFB7-E71B-304D-94BD-D40795C77595}" type="pres">
      <dgm:prSet presAssocID="{FA01B3EB-23F7-544A-B97A-F821AC4CB9C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B782678-69E5-FB4E-88A6-0E9256D8DAC8}" type="pres">
      <dgm:prSet presAssocID="{FA01B3EB-23F7-544A-B97A-F821AC4CB9C8}" presName="dummy" presStyleCnt="0"/>
      <dgm:spPr/>
    </dgm:pt>
    <dgm:pt modelId="{F86B7213-EF7B-0F47-BFD9-17B9DE22CAE6}" type="pres">
      <dgm:prSet presAssocID="{10475DCD-A708-5D4C-80C6-E7B25DD193C9}" presName="sibTrans" presStyleLbl="sibTrans2D1" presStyleIdx="4" presStyleCnt="5"/>
      <dgm:spPr/>
      <dgm:t>
        <a:bodyPr/>
        <a:lstStyle/>
        <a:p>
          <a:endParaRPr lang="es-ES"/>
        </a:p>
      </dgm:t>
    </dgm:pt>
  </dgm:ptLst>
  <dgm:cxnLst>
    <dgm:cxn modelId="{5DE31D9B-5CED-C247-926C-654B0BFFFD43}" type="presOf" srcId="{51DB4C65-1F53-F244-9A07-9EA146F803F0}" destId="{04E1F163-1E38-1E44-8983-E57090B68C7C}" srcOrd="0" destOrd="0" presId="urn:microsoft.com/office/officeart/2005/8/layout/radial6"/>
    <dgm:cxn modelId="{195CD42C-CBEF-7548-B6BB-71B4E9ADEB52}" type="presOf" srcId="{FA01B3EB-23F7-544A-B97A-F821AC4CB9C8}" destId="{9EE5EFB7-E71B-304D-94BD-D40795C77595}" srcOrd="0" destOrd="0" presId="urn:microsoft.com/office/officeart/2005/8/layout/radial6"/>
    <dgm:cxn modelId="{6849AB9A-B4E1-174F-9300-7C29893FF992}" type="presOf" srcId="{8F0CA5F8-2736-8A40-93C5-07931A4D8DA7}" destId="{9E81BB4A-4906-404D-AF2C-271C99B94EC0}" srcOrd="0" destOrd="0" presId="urn:microsoft.com/office/officeart/2005/8/layout/radial6"/>
    <dgm:cxn modelId="{21C7B45B-7D4C-2F47-8707-2F2E765C094B}" srcId="{6EA9EAD2-EBAA-2047-9CB4-27819C31A03D}" destId="{51DB4C65-1F53-F244-9A07-9EA146F803F0}" srcOrd="3" destOrd="0" parTransId="{7B1C23BA-CDD0-AB4E-A340-0EFBE3F1A55B}" sibTransId="{CDCE16A1-3FC9-7C40-851E-EB852157B5C5}"/>
    <dgm:cxn modelId="{4B926B16-5324-F744-9D1B-D2E00DB15EAC}" srcId="{6EA9EAD2-EBAA-2047-9CB4-27819C31A03D}" destId="{73889506-6A7C-3F49-B6FB-93F20E413A9A}" srcOrd="1" destOrd="0" parTransId="{AE51FAF3-5CD6-EE44-8255-8AB45F12C53F}" sibTransId="{5119891E-9674-8844-A0F5-835B97DD3692}"/>
    <dgm:cxn modelId="{53BAD387-D292-8C40-8D36-1A483A2D1DA7}" type="presOf" srcId="{6B462253-5AEF-5442-B5FE-C35DC1265B53}" destId="{7D64A678-93AB-FA49-82FF-2F48813E7197}" srcOrd="0" destOrd="0" presId="urn:microsoft.com/office/officeart/2005/8/layout/radial6"/>
    <dgm:cxn modelId="{0A7FC975-FAB4-884F-94DD-4B4016C29CA9}" type="presOf" srcId="{BF327BE3-9F45-DE4B-A3BE-4809804132A4}" destId="{042F25AF-281B-A041-86D4-DF3C9CE3AF0F}" srcOrd="0" destOrd="0" presId="urn:microsoft.com/office/officeart/2005/8/layout/radial6"/>
    <dgm:cxn modelId="{D8BE01AE-4900-8544-A21B-D498C72E8B31}" type="presOf" srcId="{10475DCD-A708-5D4C-80C6-E7B25DD193C9}" destId="{F86B7213-EF7B-0F47-BFD9-17B9DE22CAE6}" srcOrd="0" destOrd="0" presId="urn:microsoft.com/office/officeart/2005/8/layout/radial6"/>
    <dgm:cxn modelId="{21B02D3C-B6A6-6C4E-B7EE-8A1D3E7FDD46}" type="presOf" srcId="{DE66A179-2708-604B-ABC8-5BA9F2EF9E83}" destId="{9343B4B5-F2FC-4746-B36C-8B8B878112FC}" srcOrd="0" destOrd="0" presId="urn:microsoft.com/office/officeart/2005/8/layout/radial6"/>
    <dgm:cxn modelId="{C1BB7DD4-30BA-1C42-BB43-D86C10A0E55C}" type="presOf" srcId="{CDCE16A1-3FC9-7C40-851E-EB852157B5C5}" destId="{72C4D783-0A2E-A747-8794-19A7A5115BF5}" srcOrd="0" destOrd="0" presId="urn:microsoft.com/office/officeart/2005/8/layout/radial6"/>
    <dgm:cxn modelId="{80033E02-7967-F240-BC27-2FB267EFCF5C}" srcId="{BF327BE3-9F45-DE4B-A3BE-4809804132A4}" destId="{6EA9EAD2-EBAA-2047-9CB4-27819C31A03D}" srcOrd="0" destOrd="0" parTransId="{AE0037A0-60E9-4747-80D6-7D75942903E5}" sibTransId="{039B4C4B-F8F9-D64B-9309-BCDFFC4D4163}"/>
    <dgm:cxn modelId="{B96D399A-CFA2-DA41-BF35-48AA2F2DF611}" srcId="{6EA9EAD2-EBAA-2047-9CB4-27819C31A03D}" destId="{FA01B3EB-23F7-544A-B97A-F821AC4CB9C8}" srcOrd="4" destOrd="0" parTransId="{2E74236C-FF44-EA4F-86AE-3197DBD0CF82}" sibTransId="{10475DCD-A708-5D4C-80C6-E7B25DD193C9}"/>
    <dgm:cxn modelId="{F15393C9-0D38-C243-B968-6D683617C28E}" type="presOf" srcId="{6EA9EAD2-EBAA-2047-9CB4-27819C31A03D}" destId="{F647D0D1-43E3-4347-BB7F-653DF0ACE631}" srcOrd="0" destOrd="0" presId="urn:microsoft.com/office/officeart/2005/8/layout/radial6"/>
    <dgm:cxn modelId="{58D601E5-0B48-6A4D-9A78-5ECF6DABFC14}" type="presOf" srcId="{73889506-6A7C-3F49-B6FB-93F20E413A9A}" destId="{3EF4B0B9-D4D4-BF46-BEA0-EC813F265C8C}" srcOrd="0" destOrd="0" presId="urn:microsoft.com/office/officeart/2005/8/layout/radial6"/>
    <dgm:cxn modelId="{2AF21A65-23E2-1A46-B1B9-8B27FCF3D9B9}" type="presOf" srcId="{5119891E-9674-8844-A0F5-835B97DD3692}" destId="{DE63D731-C8DE-F344-88C1-EA384015CDA7}" srcOrd="0" destOrd="0" presId="urn:microsoft.com/office/officeart/2005/8/layout/radial6"/>
    <dgm:cxn modelId="{2DF55972-937F-AD49-9E2A-9072CFF8860E}" type="presOf" srcId="{A14841BA-8293-D049-B647-2703109D8711}" destId="{41D3A203-B74E-484A-AC32-BD3BB037F98C}" srcOrd="0" destOrd="0" presId="urn:microsoft.com/office/officeart/2005/8/layout/radial6"/>
    <dgm:cxn modelId="{75B35557-F6C7-9148-A7C0-6D9093F5EB2B}" srcId="{6EA9EAD2-EBAA-2047-9CB4-27819C31A03D}" destId="{DE66A179-2708-604B-ABC8-5BA9F2EF9E83}" srcOrd="2" destOrd="0" parTransId="{1A6ED3BB-CE81-A140-95E4-DD146B48534B}" sibTransId="{6B462253-5AEF-5442-B5FE-C35DC1265B53}"/>
    <dgm:cxn modelId="{5C07F4F8-9538-A44A-9A7B-D948999A5E95}" srcId="{6EA9EAD2-EBAA-2047-9CB4-27819C31A03D}" destId="{A14841BA-8293-D049-B647-2703109D8711}" srcOrd="0" destOrd="0" parTransId="{62ADD7C7-4BAF-1C43-ACCB-42C89CC76B06}" sibTransId="{8F0CA5F8-2736-8A40-93C5-07931A4D8DA7}"/>
    <dgm:cxn modelId="{D36ABED4-E5F0-1745-B9EE-DE713500D8FC}" type="presParOf" srcId="{042F25AF-281B-A041-86D4-DF3C9CE3AF0F}" destId="{F647D0D1-43E3-4347-BB7F-653DF0ACE631}" srcOrd="0" destOrd="0" presId="urn:microsoft.com/office/officeart/2005/8/layout/radial6"/>
    <dgm:cxn modelId="{F4648FCD-B541-534C-B089-EFEDE42FE6CD}" type="presParOf" srcId="{042F25AF-281B-A041-86D4-DF3C9CE3AF0F}" destId="{41D3A203-B74E-484A-AC32-BD3BB037F98C}" srcOrd="1" destOrd="0" presId="urn:microsoft.com/office/officeart/2005/8/layout/radial6"/>
    <dgm:cxn modelId="{3214D8A9-401F-5440-B81A-DED0AD3967F7}" type="presParOf" srcId="{042F25AF-281B-A041-86D4-DF3C9CE3AF0F}" destId="{452DCF47-A292-4A40-904D-21EA6EADA72E}" srcOrd="2" destOrd="0" presId="urn:microsoft.com/office/officeart/2005/8/layout/radial6"/>
    <dgm:cxn modelId="{914278D7-F126-FB43-8F63-0829346E4106}" type="presParOf" srcId="{042F25AF-281B-A041-86D4-DF3C9CE3AF0F}" destId="{9E81BB4A-4906-404D-AF2C-271C99B94EC0}" srcOrd="3" destOrd="0" presId="urn:microsoft.com/office/officeart/2005/8/layout/radial6"/>
    <dgm:cxn modelId="{AEAB1398-BE96-AD46-B11E-25A358784F64}" type="presParOf" srcId="{042F25AF-281B-A041-86D4-DF3C9CE3AF0F}" destId="{3EF4B0B9-D4D4-BF46-BEA0-EC813F265C8C}" srcOrd="4" destOrd="0" presId="urn:microsoft.com/office/officeart/2005/8/layout/radial6"/>
    <dgm:cxn modelId="{E770DFEC-9FE8-244A-9880-4EFBB895A69F}" type="presParOf" srcId="{042F25AF-281B-A041-86D4-DF3C9CE3AF0F}" destId="{F0B234B3-D452-A74C-961A-6F849F3A771D}" srcOrd="5" destOrd="0" presId="urn:microsoft.com/office/officeart/2005/8/layout/radial6"/>
    <dgm:cxn modelId="{D7ED0627-23E6-4149-B72C-68FDA5EE5EF1}" type="presParOf" srcId="{042F25AF-281B-A041-86D4-DF3C9CE3AF0F}" destId="{DE63D731-C8DE-F344-88C1-EA384015CDA7}" srcOrd="6" destOrd="0" presId="urn:microsoft.com/office/officeart/2005/8/layout/radial6"/>
    <dgm:cxn modelId="{5FC5091B-782B-9B41-ADE6-EB3BD1091F50}" type="presParOf" srcId="{042F25AF-281B-A041-86D4-DF3C9CE3AF0F}" destId="{9343B4B5-F2FC-4746-B36C-8B8B878112FC}" srcOrd="7" destOrd="0" presId="urn:microsoft.com/office/officeart/2005/8/layout/radial6"/>
    <dgm:cxn modelId="{00DFD0C9-8F1C-D844-AE63-2CEB646AFE30}" type="presParOf" srcId="{042F25AF-281B-A041-86D4-DF3C9CE3AF0F}" destId="{648FD222-9F8C-1B48-9B81-849293B9F138}" srcOrd="8" destOrd="0" presId="urn:microsoft.com/office/officeart/2005/8/layout/radial6"/>
    <dgm:cxn modelId="{67E170C8-BC79-BD43-BAD1-8F00BA61A8A6}" type="presParOf" srcId="{042F25AF-281B-A041-86D4-DF3C9CE3AF0F}" destId="{7D64A678-93AB-FA49-82FF-2F48813E7197}" srcOrd="9" destOrd="0" presId="urn:microsoft.com/office/officeart/2005/8/layout/radial6"/>
    <dgm:cxn modelId="{8656FB9C-CE0F-DE40-8FAB-C90407A454A7}" type="presParOf" srcId="{042F25AF-281B-A041-86D4-DF3C9CE3AF0F}" destId="{04E1F163-1E38-1E44-8983-E57090B68C7C}" srcOrd="10" destOrd="0" presId="urn:microsoft.com/office/officeart/2005/8/layout/radial6"/>
    <dgm:cxn modelId="{E2306899-2839-104B-96A6-4A03FC6BF8EB}" type="presParOf" srcId="{042F25AF-281B-A041-86D4-DF3C9CE3AF0F}" destId="{1FAAE9A2-D7FE-744E-BB6E-A1DCBBB2E7D2}" srcOrd="11" destOrd="0" presId="urn:microsoft.com/office/officeart/2005/8/layout/radial6"/>
    <dgm:cxn modelId="{0A2D4890-30CA-F14A-99AE-83EB68B1F172}" type="presParOf" srcId="{042F25AF-281B-A041-86D4-DF3C9CE3AF0F}" destId="{72C4D783-0A2E-A747-8794-19A7A5115BF5}" srcOrd="12" destOrd="0" presId="urn:microsoft.com/office/officeart/2005/8/layout/radial6"/>
    <dgm:cxn modelId="{2AD7D95C-8A27-CE42-893F-FBB9C96B22BF}" type="presParOf" srcId="{042F25AF-281B-A041-86D4-DF3C9CE3AF0F}" destId="{9EE5EFB7-E71B-304D-94BD-D40795C77595}" srcOrd="13" destOrd="0" presId="urn:microsoft.com/office/officeart/2005/8/layout/radial6"/>
    <dgm:cxn modelId="{DF60CAD9-7EC0-2748-AFF3-916959470425}" type="presParOf" srcId="{042F25AF-281B-A041-86D4-DF3C9CE3AF0F}" destId="{6B782678-69E5-FB4E-88A6-0E9256D8DAC8}" srcOrd="14" destOrd="0" presId="urn:microsoft.com/office/officeart/2005/8/layout/radial6"/>
    <dgm:cxn modelId="{D7EE00DD-517D-954F-9803-1054B8775C51}" type="presParOf" srcId="{042F25AF-281B-A041-86D4-DF3C9CE3AF0F}" destId="{F86B7213-EF7B-0F47-BFD9-17B9DE22CAE6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93FBEEB-F5B1-C343-A2FE-0C5E428EDC56}" type="doc">
      <dgm:prSet loTypeId="urn:microsoft.com/office/officeart/2008/layout/HexagonCluster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F702E27-8F8D-FA43-B15C-584365C7CC99}">
      <dgm:prSet phldrT="[Texto]"/>
      <dgm:spPr>
        <a:solidFill>
          <a:srgbClr val="0000FF"/>
        </a:solidFill>
      </dgm:spPr>
      <dgm:t>
        <a:bodyPr/>
        <a:lstStyle/>
        <a:p>
          <a:r>
            <a:rPr lang="es-ES" b="1" dirty="0" smtClean="0"/>
            <a:t>HUIDA</a:t>
          </a:r>
          <a:endParaRPr lang="es-ES" b="1" dirty="0"/>
        </a:p>
      </dgm:t>
    </dgm:pt>
    <dgm:pt modelId="{AA4E5865-1254-2747-AD0F-4B1888E66A6D}" type="parTrans" cxnId="{13A654F4-3E46-CD40-82FD-839ECAADC871}">
      <dgm:prSet/>
      <dgm:spPr/>
      <dgm:t>
        <a:bodyPr/>
        <a:lstStyle/>
        <a:p>
          <a:endParaRPr lang="es-ES"/>
        </a:p>
      </dgm:t>
    </dgm:pt>
    <dgm:pt modelId="{580AFCD7-7070-1149-AC54-00A5E4598339}" type="sibTrans" cxnId="{13A654F4-3E46-CD40-82FD-839ECAADC871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endParaRPr lang="es-ES"/>
        </a:p>
      </dgm:t>
    </dgm:pt>
    <dgm:pt modelId="{ED527F74-E35C-5242-B984-3E0FCA2F9CBD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SEPARACIÓN</a:t>
          </a:r>
          <a:endParaRPr lang="es-ES" b="1" dirty="0"/>
        </a:p>
      </dgm:t>
    </dgm:pt>
    <dgm:pt modelId="{2BB153BB-0E34-2B48-969C-BA9BDC82B7FE}" type="parTrans" cxnId="{01A83E4B-0B74-7E45-A574-407A43639466}">
      <dgm:prSet/>
      <dgm:spPr/>
      <dgm:t>
        <a:bodyPr/>
        <a:lstStyle/>
        <a:p>
          <a:endParaRPr lang="es-ES"/>
        </a:p>
      </dgm:t>
    </dgm:pt>
    <dgm:pt modelId="{B93FB4A4-3335-6B4D-99B3-42F279FAD940}" type="sibTrans" cxnId="{01A83E4B-0B74-7E45-A574-407A43639466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  <dgm:t>
        <a:bodyPr/>
        <a:lstStyle/>
        <a:p>
          <a:endParaRPr lang="es-ES"/>
        </a:p>
      </dgm:t>
    </dgm:pt>
    <dgm:pt modelId="{FFAB6561-5DB0-854C-B5B0-A730AA11ED31}">
      <dgm:prSet phldrT="[Texto]"/>
      <dgm:spPr/>
      <dgm:t>
        <a:bodyPr/>
        <a:lstStyle/>
        <a:p>
          <a:r>
            <a:rPr lang="es-ES" b="1" dirty="0" smtClean="0"/>
            <a:t>COMPENSACIÓN</a:t>
          </a:r>
          <a:endParaRPr lang="es-ES" b="1" dirty="0"/>
        </a:p>
      </dgm:t>
    </dgm:pt>
    <dgm:pt modelId="{A55EDD91-D739-4A4B-8529-DE06952DF680}" type="parTrans" cxnId="{87C20B87-ECBA-7E47-AA2C-9A3B178A7887}">
      <dgm:prSet/>
      <dgm:spPr/>
      <dgm:t>
        <a:bodyPr/>
        <a:lstStyle/>
        <a:p>
          <a:endParaRPr lang="es-ES"/>
        </a:p>
      </dgm:t>
    </dgm:pt>
    <dgm:pt modelId="{B5722C3C-700A-D948-BA07-E0FC7A4791DE}" type="sibTrans" cxnId="{87C20B87-ECBA-7E47-AA2C-9A3B178A7887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  <dgm:t>
        <a:bodyPr/>
        <a:lstStyle/>
        <a:p>
          <a:endParaRPr lang="es-ES"/>
        </a:p>
      </dgm:t>
    </dgm:pt>
    <dgm:pt modelId="{16CBB856-7483-2947-8715-AD7B61D4F3F9}">
      <dgm:prSet phldrT="[Texto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s-ES" b="1" dirty="0" smtClean="0"/>
            <a:t>AGUANTAR</a:t>
          </a:r>
          <a:endParaRPr lang="es-ES" b="1" dirty="0"/>
        </a:p>
      </dgm:t>
    </dgm:pt>
    <dgm:pt modelId="{B7D44DE4-7C5F-9940-8F04-67D0D354A6E6}" type="parTrans" cxnId="{65D95048-2B37-FE48-B8B4-C2594C29E0A2}">
      <dgm:prSet/>
      <dgm:spPr/>
      <dgm:t>
        <a:bodyPr/>
        <a:lstStyle/>
        <a:p>
          <a:endParaRPr lang="es-ES"/>
        </a:p>
      </dgm:t>
    </dgm:pt>
    <dgm:pt modelId="{8BFB087A-6937-C142-818B-EB4E7D5A7F86}" type="sibTrans" cxnId="{65D95048-2B37-FE48-B8B4-C2594C29E0A2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s-ES"/>
        </a:p>
      </dgm:t>
    </dgm:pt>
    <dgm:pt modelId="{CEB19FD6-2F56-B24B-B5C8-38159385071C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REPETIR</a:t>
          </a:r>
          <a:endParaRPr lang="es-ES" b="1" dirty="0"/>
        </a:p>
      </dgm:t>
    </dgm:pt>
    <dgm:pt modelId="{9E107E58-7B27-3E4A-935A-6E63D870345E}" type="parTrans" cxnId="{05731256-A243-6F4D-A439-C835C1481892}">
      <dgm:prSet/>
      <dgm:spPr/>
      <dgm:t>
        <a:bodyPr/>
        <a:lstStyle/>
        <a:p>
          <a:endParaRPr lang="es-ES"/>
        </a:p>
      </dgm:t>
    </dgm:pt>
    <dgm:pt modelId="{758C490A-23B4-2344-961F-7A409446644D}" type="sibTrans" cxnId="{05731256-A243-6F4D-A439-C835C1481892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es-ES"/>
        </a:p>
      </dgm:t>
    </dgm:pt>
    <dgm:pt modelId="{8D27FD41-9754-1042-8956-84CBB98A22D4}" type="pres">
      <dgm:prSet presAssocID="{893FBEEB-F5B1-C343-A2FE-0C5E428EDC56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s-ES"/>
        </a:p>
      </dgm:t>
    </dgm:pt>
    <dgm:pt modelId="{3A1C4F90-58C6-6F4E-85DD-8F1E37580D63}" type="pres">
      <dgm:prSet presAssocID="{6F702E27-8F8D-FA43-B15C-584365C7CC99}" presName="text1" presStyleCnt="0"/>
      <dgm:spPr/>
    </dgm:pt>
    <dgm:pt modelId="{72D4B6F1-3163-EE43-B1C9-02343D240415}" type="pres">
      <dgm:prSet presAssocID="{6F702E27-8F8D-FA43-B15C-584365C7CC99}" presName="textRepeatNode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67B0EFC-CBE2-1448-9FC1-00A5FFBDE19B}" type="pres">
      <dgm:prSet presAssocID="{6F702E27-8F8D-FA43-B15C-584365C7CC99}" presName="textaccent1" presStyleCnt="0"/>
      <dgm:spPr/>
    </dgm:pt>
    <dgm:pt modelId="{8157481C-CD1C-1D4C-9849-E365419773D5}" type="pres">
      <dgm:prSet presAssocID="{6F702E27-8F8D-FA43-B15C-584365C7CC99}" presName="accentRepeatNode" presStyleLbl="solidAlignAcc1" presStyleIdx="0" presStyleCnt="10"/>
      <dgm:spPr/>
    </dgm:pt>
    <dgm:pt modelId="{28D11D1D-2528-EB4D-A859-C6F65751EF52}" type="pres">
      <dgm:prSet presAssocID="{580AFCD7-7070-1149-AC54-00A5E4598339}" presName="image1" presStyleCnt="0"/>
      <dgm:spPr/>
    </dgm:pt>
    <dgm:pt modelId="{39B930C6-EB02-454A-89AB-12DD4A0BB2FB}" type="pres">
      <dgm:prSet presAssocID="{580AFCD7-7070-1149-AC54-00A5E4598339}" presName="imageRepeatNode" presStyleLbl="alignAcc1" presStyleIdx="0" presStyleCnt="5"/>
      <dgm:spPr/>
      <dgm:t>
        <a:bodyPr/>
        <a:lstStyle/>
        <a:p>
          <a:endParaRPr lang="es-ES"/>
        </a:p>
      </dgm:t>
    </dgm:pt>
    <dgm:pt modelId="{7D3BC37E-F766-6B44-B0B0-378414BFCAB4}" type="pres">
      <dgm:prSet presAssocID="{580AFCD7-7070-1149-AC54-00A5E4598339}" presName="imageaccent1" presStyleCnt="0"/>
      <dgm:spPr/>
    </dgm:pt>
    <dgm:pt modelId="{B219CA5B-858B-DB4B-91E9-0DFA0062422B}" type="pres">
      <dgm:prSet presAssocID="{580AFCD7-7070-1149-AC54-00A5E4598339}" presName="accentRepeatNode" presStyleLbl="solidAlignAcc1" presStyleIdx="1" presStyleCnt="10"/>
      <dgm:spPr/>
    </dgm:pt>
    <dgm:pt modelId="{62B2E393-2023-9743-9002-6FD4057ABB6D}" type="pres">
      <dgm:prSet presAssocID="{ED527F74-E35C-5242-B984-3E0FCA2F9CBD}" presName="text2" presStyleCnt="0"/>
      <dgm:spPr/>
    </dgm:pt>
    <dgm:pt modelId="{25AC6EED-9BE3-BE4F-AD2C-AD0DB7375493}" type="pres">
      <dgm:prSet presAssocID="{ED527F74-E35C-5242-B984-3E0FCA2F9CBD}" presName="textRepeatNode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2C2222B-17A9-614A-AE37-4F3C21DBA458}" type="pres">
      <dgm:prSet presAssocID="{ED527F74-E35C-5242-B984-3E0FCA2F9CBD}" presName="textaccent2" presStyleCnt="0"/>
      <dgm:spPr/>
    </dgm:pt>
    <dgm:pt modelId="{579A5E0A-835D-2947-A8E6-574DBC126CD7}" type="pres">
      <dgm:prSet presAssocID="{ED527F74-E35C-5242-B984-3E0FCA2F9CBD}" presName="accentRepeatNode" presStyleLbl="solidAlignAcc1" presStyleIdx="2" presStyleCnt="10"/>
      <dgm:spPr/>
    </dgm:pt>
    <dgm:pt modelId="{5AE322A9-A351-5541-A969-BDE7F7A29A94}" type="pres">
      <dgm:prSet presAssocID="{B93FB4A4-3335-6B4D-99B3-42F279FAD940}" presName="image2" presStyleCnt="0"/>
      <dgm:spPr/>
    </dgm:pt>
    <dgm:pt modelId="{73C051D8-FE80-E24D-A8C1-DF76D5F3DCA3}" type="pres">
      <dgm:prSet presAssocID="{B93FB4A4-3335-6B4D-99B3-42F279FAD940}" presName="imageRepeatNode" presStyleLbl="alignAcc1" presStyleIdx="1" presStyleCnt="5"/>
      <dgm:spPr/>
      <dgm:t>
        <a:bodyPr/>
        <a:lstStyle/>
        <a:p>
          <a:endParaRPr lang="es-ES"/>
        </a:p>
      </dgm:t>
    </dgm:pt>
    <dgm:pt modelId="{27CFD89A-FD39-9F46-A2DC-39F2550D237A}" type="pres">
      <dgm:prSet presAssocID="{B93FB4A4-3335-6B4D-99B3-42F279FAD940}" presName="imageaccent2" presStyleCnt="0"/>
      <dgm:spPr/>
    </dgm:pt>
    <dgm:pt modelId="{5DCB409C-B719-3748-A2CD-56B099C0B43F}" type="pres">
      <dgm:prSet presAssocID="{B93FB4A4-3335-6B4D-99B3-42F279FAD940}" presName="accentRepeatNode" presStyleLbl="solidAlignAcc1" presStyleIdx="3" presStyleCnt="10"/>
      <dgm:spPr/>
    </dgm:pt>
    <dgm:pt modelId="{DC93F11A-7A04-D74C-9A93-6077AA7C382C}" type="pres">
      <dgm:prSet presAssocID="{FFAB6561-5DB0-854C-B5B0-A730AA11ED31}" presName="text3" presStyleCnt="0"/>
      <dgm:spPr/>
    </dgm:pt>
    <dgm:pt modelId="{F07AFC0B-83F4-B44F-97B8-0E6D12D678D5}" type="pres">
      <dgm:prSet presAssocID="{FFAB6561-5DB0-854C-B5B0-A730AA11ED31}" presName="textRepeatNode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9DA8754-480F-0845-BB19-F62E4C09684F}" type="pres">
      <dgm:prSet presAssocID="{FFAB6561-5DB0-854C-B5B0-A730AA11ED31}" presName="textaccent3" presStyleCnt="0"/>
      <dgm:spPr/>
    </dgm:pt>
    <dgm:pt modelId="{62654FBC-490E-7D44-92EB-D79CAF7F39E5}" type="pres">
      <dgm:prSet presAssocID="{FFAB6561-5DB0-854C-B5B0-A730AA11ED31}" presName="accentRepeatNode" presStyleLbl="solidAlignAcc1" presStyleIdx="4" presStyleCnt="10"/>
      <dgm:spPr/>
    </dgm:pt>
    <dgm:pt modelId="{FDE9AB6B-FBB4-ED4E-A68B-F1A11C18A889}" type="pres">
      <dgm:prSet presAssocID="{B5722C3C-700A-D948-BA07-E0FC7A4791DE}" presName="image3" presStyleCnt="0"/>
      <dgm:spPr/>
    </dgm:pt>
    <dgm:pt modelId="{3A88B579-4CA1-2C40-9E7C-9D6DD48180F7}" type="pres">
      <dgm:prSet presAssocID="{B5722C3C-700A-D948-BA07-E0FC7A4791DE}" presName="imageRepeatNode" presStyleLbl="alignAcc1" presStyleIdx="2" presStyleCnt="5"/>
      <dgm:spPr/>
      <dgm:t>
        <a:bodyPr/>
        <a:lstStyle/>
        <a:p>
          <a:endParaRPr lang="es-ES"/>
        </a:p>
      </dgm:t>
    </dgm:pt>
    <dgm:pt modelId="{04811A07-4C72-6A4A-A342-0886AC9C3116}" type="pres">
      <dgm:prSet presAssocID="{B5722C3C-700A-D948-BA07-E0FC7A4791DE}" presName="imageaccent3" presStyleCnt="0"/>
      <dgm:spPr/>
    </dgm:pt>
    <dgm:pt modelId="{F8438729-C6BB-C04D-8734-E4688DD38561}" type="pres">
      <dgm:prSet presAssocID="{B5722C3C-700A-D948-BA07-E0FC7A4791DE}" presName="accentRepeatNode" presStyleLbl="solidAlignAcc1" presStyleIdx="5" presStyleCnt="10"/>
      <dgm:spPr/>
    </dgm:pt>
    <dgm:pt modelId="{D72524D2-9B62-3F42-83B8-13EB1B29A0EA}" type="pres">
      <dgm:prSet presAssocID="{16CBB856-7483-2947-8715-AD7B61D4F3F9}" presName="text4" presStyleCnt="0"/>
      <dgm:spPr/>
    </dgm:pt>
    <dgm:pt modelId="{A250D441-83F8-F440-9383-B9FB107C63E8}" type="pres">
      <dgm:prSet presAssocID="{16CBB856-7483-2947-8715-AD7B61D4F3F9}" presName="textRepeatNode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F18B54F-BF85-864F-A9E9-9B712899B3B3}" type="pres">
      <dgm:prSet presAssocID="{16CBB856-7483-2947-8715-AD7B61D4F3F9}" presName="textaccent4" presStyleCnt="0"/>
      <dgm:spPr/>
    </dgm:pt>
    <dgm:pt modelId="{4E8D813A-C918-1C4B-85BE-54673955627D}" type="pres">
      <dgm:prSet presAssocID="{16CBB856-7483-2947-8715-AD7B61D4F3F9}" presName="accentRepeatNode" presStyleLbl="solidAlignAcc1" presStyleIdx="6" presStyleCnt="10"/>
      <dgm:spPr/>
    </dgm:pt>
    <dgm:pt modelId="{83284563-5170-4849-BE4B-50F8F087581D}" type="pres">
      <dgm:prSet presAssocID="{8BFB087A-6937-C142-818B-EB4E7D5A7F86}" presName="image4" presStyleCnt="0"/>
      <dgm:spPr/>
    </dgm:pt>
    <dgm:pt modelId="{D1A6607C-1DE0-1843-9BD9-51C7CE61DBF4}" type="pres">
      <dgm:prSet presAssocID="{8BFB087A-6937-C142-818B-EB4E7D5A7F86}" presName="imageRepeatNode" presStyleLbl="alignAcc1" presStyleIdx="3" presStyleCnt="5"/>
      <dgm:spPr/>
      <dgm:t>
        <a:bodyPr/>
        <a:lstStyle/>
        <a:p>
          <a:endParaRPr lang="es-ES"/>
        </a:p>
      </dgm:t>
    </dgm:pt>
    <dgm:pt modelId="{5DB32882-BCAF-314E-851B-CBADD0016E6E}" type="pres">
      <dgm:prSet presAssocID="{8BFB087A-6937-C142-818B-EB4E7D5A7F86}" presName="imageaccent4" presStyleCnt="0"/>
      <dgm:spPr/>
    </dgm:pt>
    <dgm:pt modelId="{96B3A158-9DC5-9349-AF81-33F596F155FB}" type="pres">
      <dgm:prSet presAssocID="{8BFB087A-6937-C142-818B-EB4E7D5A7F86}" presName="accentRepeatNode" presStyleLbl="solidAlignAcc1" presStyleIdx="7" presStyleCnt="10"/>
      <dgm:spPr/>
    </dgm:pt>
    <dgm:pt modelId="{24BBF0D5-F00A-8A43-AC1A-58A5B8343132}" type="pres">
      <dgm:prSet presAssocID="{CEB19FD6-2F56-B24B-B5C8-38159385071C}" presName="text5" presStyleCnt="0"/>
      <dgm:spPr/>
    </dgm:pt>
    <dgm:pt modelId="{25AE97BF-8756-C24D-9F1E-A972360126E2}" type="pres">
      <dgm:prSet presAssocID="{CEB19FD6-2F56-B24B-B5C8-38159385071C}" presName="textRepeatNode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E9382C2-439B-124D-AE38-F5E44D127C4D}" type="pres">
      <dgm:prSet presAssocID="{CEB19FD6-2F56-B24B-B5C8-38159385071C}" presName="textaccent5" presStyleCnt="0"/>
      <dgm:spPr/>
    </dgm:pt>
    <dgm:pt modelId="{3E9A60C0-61E6-FC4D-B857-4F8B7F38A82D}" type="pres">
      <dgm:prSet presAssocID="{CEB19FD6-2F56-B24B-B5C8-38159385071C}" presName="accentRepeatNode" presStyleLbl="solidAlignAcc1" presStyleIdx="8" presStyleCnt="10"/>
      <dgm:spPr/>
    </dgm:pt>
    <dgm:pt modelId="{4B9F4BB0-4278-EE4C-8EC8-710E074EA672}" type="pres">
      <dgm:prSet presAssocID="{758C490A-23B4-2344-961F-7A409446644D}" presName="image5" presStyleCnt="0"/>
      <dgm:spPr/>
    </dgm:pt>
    <dgm:pt modelId="{5313BB44-30D5-CA4D-9ADE-18C781442D51}" type="pres">
      <dgm:prSet presAssocID="{758C490A-23B4-2344-961F-7A409446644D}" presName="imageRepeatNode" presStyleLbl="alignAcc1" presStyleIdx="4" presStyleCnt="5"/>
      <dgm:spPr/>
      <dgm:t>
        <a:bodyPr/>
        <a:lstStyle/>
        <a:p>
          <a:endParaRPr lang="es-ES"/>
        </a:p>
      </dgm:t>
    </dgm:pt>
    <dgm:pt modelId="{C9B0B7AB-8AA7-BA49-AFD6-2D31AD916822}" type="pres">
      <dgm:prSet presAssocID="{758C490A-23B4-2344-961F-7A409446644D}" presName="imageaccent5" presStyleCnt="0"/>
      <dgm:spPr/>
    </dgm:pt>
    <dgm:pt modelId="{D4550BDD-8DA5-2E4C-98E7-E4BC304442F4}" type="pres">
      <dgm:prSet presAssocID="{758C490A-23B4-2344-961F-7A409446644D}" presName="accentRepeatNode" presStyleLbl="solidAlignAcc1" presStyleIdx="9" presStyleCnt="10"/>
      <dgm:spPr/>
    </dgm:pt>
  </dgm:ptLst>
  <dgm:cxnLst>
    <dgm:cxn modelId="{B36053F7-18CE-1D48-B408-3DB08A837E4F}" type="presOf" srcId="{8BFB087A-6937-C142-818B-EB4E7D5A7F86}" destId="{D1A6607C-1DE0-1843-9BD9-51C7CE61DBF4}" srcOrd="0" destOrd="0" presId="urn:microsoft.com/office/officeart/2008/layout/HexagonCluster"/>
    <dgm:cxn modelId="{87C20B87-ECBA-7E47-AA2C-9A3B178A7887}" srcId="{893FBEEB-F5B1-C343-A2FE-0C5E428EDC56}" destId="{FFAB6561-5DB0-854C-B5B0-A730AA11ED31}" srcOrd="2" destOrd="0" parTransId="{A55EDD91-D739-4A4B-8529-DE06952DF680}" sibTransId="{B5722C3C-700A-D948-BA07-E0FC7A4791DE}"/>
    <dgm:cxn modelId="{05731256-A243-6F4D-A439-C835C1481892}" srcId="{893FBEEB-F5B1-C343-A2FE-0C5E428EDC56}" destId="{CEB19FD6-2F56-B24B-B5C8-38159385071C}" srcOrd="4" destOrd="0" parTransId="{9E107E58-7B27-3E4A-935A-6E63D870345E}" sibTransId="{758C490A-23B4-2344-961F-7A409446644D}"/>
    <dgm:cxn modelId="{65D95048-2B37-FE48-B8B4-C2594C29E0A2}" srcId="{893FBEEB-F5B1-C343-A2FE-0C5E428EDC56}" destId="{16CBB856-7483-2947-8715-AD7B61D4F3F9}" srcOrd="3" destOrd="0" parTransId="{B7D44DE4-7C5F-9940-8F04-67D0D354A6E6}" sibTransId="{8BFB087A-6937-C142-818B-EB4E7D5A7F86}"/>
    <dgm:cxn modelId="{2B061AD7-6C8F-6B4E-A0E7-2E52B3A8D4F8}" type="presOf" srcId="{CEB19FD6-2F56-B24B-B5C8-38159385071C}" destId="{25AE97BF-8756-C24D-9F1E-A972360126E2}" srcOrd="0" destOrd="0" presId="urn:microsoft.com/office/officeart/2008/layout/HexagonCluster"/>
    <dgm:cxn modelId="{4457991A-5BEC-E24B-B9EB-8E5D5B7091B8}" type="presOf" srcId="{758C490A-23B4-2344-961F-7A409446644D}" destId="{5313BB44-30D5-CA4D-9ADE-18C781442D51}" srcOrd="0" destOrd="0" presId="urn:microsoft.com/office/officeart/2008/layout/HexagonCluster"/>
    <dgm:cxn modelId="{3FD719BD-D850-364B-8487-39C0D90A1780}" type="presOf" srcId="{B5722C3C-700A-D948-BA07-E0FC7A4791DE}" destId="{3A88B579-4CA1-2C40-9E7C-9D6DD48180F7}" srcOrd="0" destOrd="0" presId="urn:microsoft.com/office/officeart/2008/layout/HexagonCluster"/>
    <dgm:cxn modelId="{060F74BA-0A30-7E44-98FB-6C8B32AA3707}" type="presOf" srcId="{FFAB6561-5DB0-854C-B5B0-A730AA11ED31}" destId="{F07AFC0B-83F4-B44F-97B8-0E6D12D678D5}" srcOrd="0" destOrd="0" presId="urn:microsoft.com/office/officeart/2008/layout/HexagonCluster"/>
    <dgm:cxn modelId="{01A83E4B-0B74-7E45-A574-407A43639466}" srcId="{893FBEEB-F5B1-C343-A2FE-0C5E428EDC56}" destId="{ED527F74-E35C-5242-B984-3E0FCA2F9CBD}" srcOrd="1" destOrd="0" parTransId="{2BB153BB-0E34-2B48-969C-BA9BDC82B7FE}" sibTransId="{B93FB4A4-3335-6B4D-99B3-42F279FAD940}"/>
    <dgm:cxn modelId="{DBC4FBED-8FDD-3345-BF84-3FC768FA5600}" type="presOf" srcId="{B93FB4A4-3335-6B4D-99B3-42F279FAD940}" destId="{73C051D8-FE80-E24D-A8C1-DF76D5F3DCA3}" srcOrd="0" destOrd="0" presId="urn:microsoft.com/office/officeart/2008/layout/HexagonCluster"/>
    <dgm:cxn modelId="{5877422F-80D1-F145-9CA9-015FE95FAC37}" type="presOf" srcId="{ED527F74-E35C-5242-B984-3E0FCA2F9CBD}" destId="{25AC6EED-9BE3-BE4F-AD2C-AD0DB7375493}" srcOrd="0" destOrd="0" presId="urn:microsoft.com/office/officeart/2008/layout/HexagonCluster"/>
    <dgm:cxn modelId="{6D09E06E-AE80-4342-AE45-4EC61BB67A87}" type="presOf" srcId="{6F702E27-8F8D-FA43-B15C-584365C7CC99}" destId="{72D4B6F1-3163-EE43-B1C9-02343D240415}" srcOrd="0" destOrd="0" presId="urn:microsoft.com/office/officeart/2008/layout/HexagonCluster"/>
    <dgm:cxn modelId="{6C8D5788-9780-8348-96BA-C69E42DE75D0}" type="presOf" srcId="{580AFCD7-7070-1149-AC54-00A5E4598339}" destId="{39B930C6-EB02-454A-89AB-12DD4A0BB2FB}" srcOrd="0" destOrd="0" presId="urn:microsoft.com/office/officeart/2008/layout/HexagonCluster"/>
    <dgm:cxn modelId="{AAECBDB3-1FAC-634E-ABD0-6652C2714206}" type="presOf" srcId="{893FBEEB-F5B1-C343-A2FE-0C5E428EDC56}" destId="{8D27FD41-9754-1042-8956-84CBB98A22D4}" srcOrd="0" destOrd="0" presId="urn:microsoft.com/office/officeart/2008/layout/HexagonCluster"/>
    <dgm:cxn modelId="{5627353C-8CEC-4546-8F2B-7E8D2889C7EA}" type="presOf" srcId="{16CBB856-7483-2947-8715-AD7B61D4F3F9}" destId="{A250D441-83F8-F440-9383-B9FB107C63E8}" srcOrd="0" destOrd="0" presId="urn:microsoft.com/office/officeart/2008/layout/HexagonCluster"/>
    <dgm:cxn modelId="{13A654F4-3E46-CD40-82FD-839ECAADC871}" srcId="{893FBEEB-F5B1-C343-A2FE-0C5E428EDC56}" destId="{6F702E27-8F8D-FA43-B15C-584365C7CC99}" srcOrd="0" destOrd="0" parTransId="{AA4E5865-1254-2747-AD0F-4B1888E66A6D}" sibTransId="{580AFCD7-7070-1149-AC54-00A5E4598339}"/>
    <dgm:cxn modelId="{1F38FB2D-2D72-874C-A61E-3F3309549800}" type="presParOf" srcId="{8D27FD41-9754-1042-8956-84CBB98A22D4}" destId="{3A1C4F90-58C6-6F4E-85DD-8F1E37580D63}" srcOrd="0" destOrd="0" presId="urn:microsoft.com/office/officeart/2008/layout/HexagonCluster"/>
    <dgm:cxn modelId="{C4EDD4C8-E892-BA47-926D-ADB4D144FA35}" type="presParOf" srcId="{3A1C4F90-58C6-6F4E-85DD-8F1E37580D63}" destId="{72D4B6F1-3163-EE43-B1C9-02343D240415}" srcOrd="0" destOrd="0" presId="urn:microsoft.com/office/officeart/2008/layout/HexagonCluster"/>
    <dgm:cxn modelId="{FFF2E7BB-DEA4-9644-B213-39CF620B205B}" type="presParOf" srcId="{8D27FD41-9754-1042-8956-84CBB98A22D4}" destId="{567B0EFC-CBE2-1448-9FC1-00A5FFBDE19B}" srcOrd="1" destOrd="0" presId="urn:microsoft.com/office/officeart/2008/layout/HexagonCluster"/>
    <dgm:cxn modelId="{0B7038D8-63CF-B64B-A802-715C63962F65}" type="presParOf" srcId="{567B0EFC-CBE2-1448-9FC1-00A5FFBDE19B}" destId="{8157481C-CD1C-1D4C-9849-E365419773D5}" srcOrd="0" destOrd="0" presId="urn:microsoft.com/office/officeart/2008/layout/HexagonCluster"/>
    <dgm:cxn modelId="{2E317BAC-B1B0-8142-A52A-B0007E3B7488}" type="presParOf" srcId="{8D27FD41-9754-1042-8956-84CBB98A22D4}" destId="{28D11D1D-2528-EB4D-A859-C6F65751EF52}" srcOrd="2" destOrd="0" presId="urn:microsoft.com/office/officeart/2008/layout/HexagonCluster"/>
    <dgm:cxn modelId="{7D627A7F-D807-2643-B2D8-CC375739B6A4}" type="presParOf" srcId="{28D11D1D-2528-EB4D-A859-C6F65751EF52}" destId="{39B930C6-EB02-454A-89AB-12DD4A0BB2FB}" srcOrd="0" destOrd="0" presId="urn:microsoft.com/office/officeart/2008/layout/HexagonCluster"/>
    <dgm:cxn modelId="{9E78E8BD-6D40-C943-BE1E-76B13B061ED8}" type="presParOf" srcId="{8D27FD41-9754-1042-8956-84CBB98A22D4}" destId="{7D3BC37E-F766-6B44-B0B0-378414BFCAB4}" srcOrd="3" destOrd="0" presId="urn:microsoft.com/office/officeart/2008/layout/HexagonCluster"/>
    <dgm:cxn modelId="{B85317F9-022B-2642-8CA5-1A335DDF4ABA}" type="presParOf" srcId="{7D3BC37E-F766-6B44-B0B0-378414BFCAB4}" destId="{B219CA5B-858B-DB4B-91E9-0DFA0062422B}" srcOrd="0" destOrd="0" presId="urn:microsoft.com/office/officeart/2008/layout/HexagonCluster"/>
    <dgm:cxn modelId="{667797CD-95BD-5F44-82C0-6D3630D59DEB}" type="presParOf" srcId="{8D27FD41-9754-1042-8956-84CBB98A22D4}" destId="{62B2E393-2023-9743-9002-6FD4057ABB6D}" srcOrd="4" destOrd="0" presId="urn:microsoft.com/office/officeart/2008/layout/HexagonCluster"/>
    <dgm:cxn modelId="{2BFC184E-EDD7-D644-8753-400F74A99602}" type="presParOf" srcId="{62B2E393-2023-9743-9002-6FD4057ABB6D}" destId="{25AC6EED-9BE3-BE4F-AD2C-AD0DB7375493}" srcOrd="0" destOrd="0" presId="urn:microsoft.com/office/officeart/2008/layout/HexagonCluster"/>
    <dgm:cxn modelId="{AF386AB1-D586-D642-99F1-2E0F61A89FE6}" type="presParOf" srcId="{8D27FD41-9754-1042-8956-84CBB98A22D4}" destId="{22C2222B-17A9-614A-AE37-4F3C21DBA458}" srcOrd="5" destOrd="0" presId="urn:microsoft.com/office/officeart/2008/layout/HexagonCluster"/>
    <dgm:cxn modelId="{AA1591A7-B092-E941-B24A-33019747B24B}" type="presParOf" srcId="{22C2222B-17A9-614A-AE37-4F3C21DBA458}" destId="{579A5E0A-835D-2947-A8E6-574DBC126CD7}" srcOrd="0" destOrd="0" presId="urn:microsoft.com/office/officeart/2008/layout/HexagonCluster"/>
    <dgm:cxn modelId="{9C0E3D98-9DE1-B04D-AFBB-2CACE4DA0BD6}" type="presParOf" srcId="{8D27FD41-9754-1042-8956-84CBB98A22D4}" destId="{5AE322A9-A351-5541-A969-BDE7F7A29A94}" srcOrd="6" destOrd="0" presId="urn:microsoft.com/office/officeart/2008/layout/HexagonCluster"/>
    <dgm:cxn modelId="{1EE1CD00-513A-E841-9714-FC612D269DD8}" type="presParOf" srcId="{5AE322A9-A351-5541-A969-BDE7F7A29A94}" destId="{73C051D8-FE80-E24D-A8C1-DF76D5F3DCA3}" srcOrd="0" destOrd="0" presId="urn:microsoft.com/office/officeart/2008/layout/HexagonCluster"/>
    <dgm:cxn modelId="{4E5C5755-F4EF-414F-8F9E-7D4D958518C8}" type="presParOf" srcId="{8D27FD41-9754-1042-8956-84CBB98A22D4}" destId="{27CFD89A-FD39-9F46-A2DC-39F2550D237A}" srcOrd="7" destOrd="0" presId="urn:microsoft.com/office/officeart/2008/layout/HexagonCluster"/>
    <dgm:cxn modelId="{53556564-D209-AC43-87AD-54FE95F80BEB}" type="presParOf" srcId="{27CFD89A-FD39-9F46-A2DC-39F2550D237A}" destId="{5DCB409C-B719-3748-A2CD-56B099C0B43F}" srcOrd="0" destOrd="0" presId="urn:microsoft.com/office/officeart/2008/layout/HexagonCluster"/>
    <dgm:cxn modelId="{674FAE74-3D06-874A-897F-5157CE21DCCC}" type="presParOf" srcId="{8D27FD41-9754-1042-8956-84CBB98A22D4}" destId="{DC93F11A-7A04-D74C-9A93-6077AA7C382C}" srcOrd="8" destOrd="0" presId="urn:microsoft.com/office/officeart/2008/layout/HexagonCluster"/>
    <dgm:cxn modelId="{439DA07A-F36B-7946-AB92-BC34663260F8}" type="presParOf" srcId="{DC93F11A-7A04-D74C-9A93-6077AA7C382C}" destId="{F07AFC0B-83F4-B44F-97B8-0E6D12D678D5}" srcOrd="0" destOrd="0" presId="urn:microsoft.com/office/officeart/2008/layout/HexagonCluster"/>
    <dgm:cxn modelId="{C6D059F1-DC62-634F-9795-214D24E4BB28}" type="presParOf" srcId="{8D27FD41-9754-1042-8956-84CBB98A22D4}" destId="{39DA8754-480F-0845-BB19-F62E4C09684F}" srcOrd="9" destOrd="0" presId="urn:microsoft.com/office/officeart/2008/layout/HexagonCluster"/>
    <dgm:cxn modelId="{001D2292-CC26-2B49-A2C1-949D2095629E}" type="presParOf" srcId="{39DA8754-480F-0845-BB19-F62E4C09684F}" destId="{62654FBC-490E-7D44-92EB-D79CAF7F39E5}" srcOrd="0" destOrd="0" presId="urn:microsoft.com/office/officeart/2008/layout/HexagonCluster"/>
    <dgm:cxn modelId="{60D169A3-10B8-F441-AEDA-964CA183D7FB}" type="presParOf" srcId="{8D27FD41-9754-1042-8956-84CBB98A22D4}" destId="{FDE9AB6B-FBB4-ED4E-A68B-F1A11C18A889}" srcOrd="10" destOrd="0" presId="urn:microsoft.com/office/officeart/2008/layout/HexagonCluster"/>
    <dgm:cxn modelId="{BF771803-A475-3B44-8971-9E6FCB5117DC}" type="presParOf" srcId="{FDE9AB6B-FBB4-ED4E-A68B-F1A11C18A889}" destId="{3A88B579-4CA1-2C40-9E7C-9D6DD48180F7}" srcOrd="0" destOrd="0" presId="urn:microsoft.com/office/officeart/2008/layout/HexagonCluster"/>
    <dgm:cxn modelId="{E6ADED9D-03FE-334D-929C-0905D10D1863}" type="presParOf" srcId="{8D27FD41-9754-1042-8956-84CBB98A22D4}" destId="{04811A07-4C72-6A4A-A342-0886AC9C3116}" srcOrd="11" destOrd="0" presId="urn:microsoft.com/office/officeart/2008/layout/HexagonCluster"/>
    <dgm:cxn modelId="{C3BBD936-D7A2-D44F-893B-7729432E2E02}" type="presParOf" srcId="{04811A07-4C72-6A4A-A342-0886AC9C3116}" destId="{F8438729-C6BB-C04D-8734-E4688DD38561}" srcOrd="0" destOrd="0" presId="urn:microsoft.com/office/officeart/2008/layout/HexagonCluster"/>
    <dgm:cxn modelId="{198F94C6-8834-FC4D-A28C-851F4D8BD32B}" type="presParOf" srcId="{8D27FD41-9754-1042-8956-84CBB98A22D4}" destId="{D72524D2-9B62-3F42-83B8-13EB1B29A0EA}" srcOrd="12" destOrd="0" presId="urn:microsoft.com/office/officeart/2008/layout/HexagonCluster"/>
    <dgm:cxn modelId="{1ED0D029-629E-824B-AF69-D9DA20AE7CAA}" type="presParOf" srcId="{D72524D2-9B62-3F42-83B8-13EB1B29A0EA}" destId="{A250D441-83F8-F440-9383-B9FB107C63E8}" srcOrd="0" destOrd="0" presId="urn:microsoft.com/office/officeart/2008/layout/HexagonCluster"/>
    <dgm:cxn modelId="{DD3497C4-59B0-4442-9902-CFFBEF16CD9F}" type="presParOf" srcId="{8D27FD41-9754-1042-8956-84CBB98A22D4}" destId="{8F18B54F-BF85-864F-A9E9-9B712899B3B3}" srcOrd="13" destOrd="0" presId="urn:microsoft.com/office/officeart/2008/layout/HexagonCluster"/>
    <dgm:cxn modelId="{14CD514A-05E3-7A49-BDC8-003DEB12A4B6}" type="presParOf" srcId="{8F18B54F-BF85-864F-A9E9-9B712899B3B3}" destId="{4E8D813A-C918-1C4B-85BE-54673955627D}" srcOrd="0" destOrd="0" presId="urn:microsoft.com/office/officeart/2008/layout/HexagonCluster"/>
    <dgm:cxn modelId="{91184200-E914-B242-B31D-D1716C79550D}" type="presParOf" srcId="{8D27FD41-9754-1042-8956-84CBB98A22D4}" destId="{83284563-5170-4849-BE4B-50F8F087581D}" srcOrd="14" destOrd="0" presId="urn:microsoft.com/office/officeart/2008/layout/HexagonCluster"/>
    <dgm:cxn modelId="{CF1744CA-FD1D-6A48-AEA5-53502FBC6ADA}" type="presParOf" srcId="{83284563-5170-4849-BE4B-50F8F087581D}" destId="{D1A6607C-1DE0-1843-9BD9-51C7CE61DBF4}" srcOrd="0" destOrd="0" presId="urn:microsoft.com/office/officeart/2008/layout/HexagonCluster"/>
    <dgm:cxn modelId="{ED17A7A3-195D-CF40-B4E3-E99FC8DE7891}" type="presParOf" srcId="{8D27FD41-9754-1042-8956-84CBB98A22D4}" destId="{5DB32882-BCAF-314E-851B-CBADD0016E6E}" srcOrd="15" destOrd="0" presId="urn:microsoft.com/office/officeart/2008/layout/HexagonCluster"/>
    <dgm:cxn modelId="{478F40B9-EA32-8047-87CA-4CC27FA23D15}" type="presParOf" srcId="{5DB32882-BCAF-314E-851B-CBADD0016E6E}" destId="{96B3A158-9DC5-9349-AF81-33F596F155FB}" srcOrd="0" destOrd="0" presId="urn:microsoft.com/office/officeart/2008/layout/HexagonCluster"/>
    <dgm:cxn modelId="{22021AEE-3B73-BB40-97C5-00820474FB21}" type="presParOf" srcId="{8D27FD41-9754-1042-8956-84CBB98A22D4}" destId="{24BBF0D5-F00A-8A43-AC1A-58A5B8343132}" srcOrd="16" destOrd="0" presId="urn:microsoft.com/office/officeart/2008/layout/HexagonCluster"/>
    <dgm:cxn modelId="{B6D4031A-9E41-8747-9AC1-6B7B4F8F0DF0}" type="presParOf" srcId="{24BBF0D5-F00A-8A43-AC1A-58A5B8343132}" destId="{25AE97BF-8756-C24D-9F1E-A972360126E2}" srcOrd="0" destOrd="0" presId="urn:microsoft.com/office/officeart/2008/layout/HexagonCluster"/>
    <dgm:cxn modelId="{B6C04F4D-D21D-CE40-BF3A-F3CB5086C7DB}" type="presParOf" srcId="{8D27FD41-9754-1042-8956-84CBB98A22D4}" destId="{9E9382C2-439B-124D-AE38-F5E44D127C4D}" srcOrd="17" destOrd="0" presId="urn:microsoft.com/office/officeart/2008/layout/HexagonCluster"/>
    <dgm:cxn modelId="{BBCB0A04-28C6-CE41-A2C2-173169113ADA}" type="presParOf" srcId="{9E9382C2-439B-124D-AE38-F5E44D127C4D}" destId="{3E9A60C0-61E6-FC4D-B857-4F8B7F38A82D}" srcOrd="0" destOrd="0" presId="urn:microsoft.com/office/officeart/2008/layout/HexagonCluster"/>
    <dgm:cxn modelId="{8BB7E2DE-35B3-A648-90EB-552E6B2410B6}" type="presParOf" srcId="{8D27FD41-9754-1042-8956-84CBB98A22D4}" destId="{4B9F4BB0-4278-EE4C-8EC8-710E074EA672}" srcOrd="18" destOrd="0" presId="urn:microsoft.com/office/officeart/2008/layout/HexagonCluster"/>
    <dgm:cxn modelId="{E23E31E4-A9F3-6941-9BD9-5BDC5616A572}" type="presParOf" srcId="{4B9F4BB0-4278-EE4C-8EC8-710E074EA672}" destId="{5313BB44-30D5-CA4D-9ADE-18C781442D51}" srcOrd="0" destOrd="0" presId="urn:microsoft.com/office/officeart/2008/layout/HexagonCluster"/>
    <dgm:cxn modelId="{F0F44E0C-657C-3645-849E-7DE3D4EA338F}" type="presParOf" srcId="{8D27FD41-9754-1042-8956-84CBB98A22D4}" destId="{C9B0B7AB-8AA7-BA49-AFD6-2D31AD916822}" srcOrd="19" destOrd="0" presId="urn:microsoft.com/office/officeart/2008/layout/HexagonCluster"/>
    <dgm:cxn modelId="{262DC588-ED13-A843-8892-83AAFE876639}" type="presParOf" srcId="{C9B0B7AB-8AA7-BA49-AFD6-2D31AD916822}" destId="{D4550BDD-8DA5-2E4C-98E7-E4BC304442F4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A04AB16-FD82-F148-B5CF-7108C763B4AD}" type="doc">
      <dgm:prSet loTypeId="urn:microsoft.com/office/officeart/2005/8/layout/funne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7581BC3-DEC6-B24F-A81A-607B783262BE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DOLOR</a:t>
          </a:r>
          <a:endParaRPr lang="es-ES" b="1" dirty="0"/>
        </a:p>
      </dgm:t>
    </dgm:pt>
    <dgm:pt modelId="{9108076A-B7ED-4C48-BC3A-27BF851FFD05}" type="parTrans" cxnId="{3B62C79C-16C7-E248-9D8B-47F473F781F2}">
      <dgm:prSet/>
      <dgm:spPr/>
      <dgm:t>
        <a:bodyPr/>
        <a:lstStyle/>
        <a:p>
          <a:endParaRPr lang="es-ES"/>
        </a:p>
      </dgm:t>
    </dgm:pt>
    <dgm:pt modelId="{4A053975-1D78-894E-ABA7-95EF27BDE821}" type="sibTrans" cxnId="{3B62C79C-16C7-E248-9D8B-47F473F781F2}">
      <dgm:prSet/>
      <dgm:spPr/>
      <dgm:t>
        <a:bodyPr/>
        <a:lstStyle/>
        <a:p>
          <a:endParaRPr lang="es-ES"/>
        </a:p>
      </dgm:t>
    </dgm:pt>
    <dgm:pt modelId="{E3507FB2-9040-C34E-B5DF-B13DB1DC577D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MIEDO</a:t>
          </a:r>
          <a:endParaRPr lang="es-ES" b="1" dirty="0"/>
        </a:p>
      </dgm:t>
    </dgm:pt>
    <dgm:pt modelId="{1A5854A3-4601-FC43-BEA9-B28809571A9A}" type="parTrans" cxnId="{3CA0CF86-EF80-4042-95F2-754E71E2A53B}">
      <dgm:prSet/>
      <dgm:spPr/>
      <dgm:t>
        <a:bodyPr/>
        <a:lstStyle/>
        <a:p>
          <a:endParaRPr lang="es-ES"/>
        </a:p>
      </dgm:t>
    </dgm:pt>
    <dgm:pt modelId="{84565073-408C-0640-912C-776B8CB339D7}" type="sibTrans" cxnId="{3CA0CF86-EF80-4042-95F2-754E71E2A53B}">
      <dgm:prSet/>
      <dgm:spPr/>
      <dgm:t>
        <a:bodyPr/>
        <a:lstStyle/>
        <a:p>
          <a:endParaRPr lang="es-ES"/>
        </a:p>
      </dgm:t>
    </dgm:pt>
    <dgm:pt modelId="{76D3FB59-96A1-C849-9DC6-0E5BC247E7BC}">
      <dgm:prSet phldrT="[Texto]"/>
      <dgm:spPr>
        <a:solidFill>
          <a:srgbClr val="FF0000"/>
        </a:solidFill>
      </dgm:spPr>
      <dgm:t>
        <a:bodyPr/>
        <a:lstStyle/>
        <a:p>
          <a:r>
            <a:rPr lang="es-ES" b="1" dirty="0" smtClean="0"/>
            <a:t>AMOR</a:t>
          </a:r>
          <a:endParaRPr lang="es-ES" b="1" dirty="0"/>
        </a:p>
      </dgm:t>
    </dgm:pt>
    <dgm:pt modelId="{FC5A24EF-5438-6D4E-A95D-92493488B90D}" type="parTrans" cxnId="{7C3917A3-2306-9847-9739-9FBCDCB8EFA2}">
      <dgm:prSet/>
      <dgm:spPr/>
      <dgm:t>
        <a:bodyPr/>
        <a:lstStyle/>
        <a:p>
          <a:endParaRPr lang="es-ES"/>
        </a:p>
      </dgm:t>
    </dgm:pt>
    <dgm:pt modelId="{F4F69452-43E6-934F-9214-6907B78F5DDE}" type="sibTrans" cxnId="{7C3917A3-2306-9847-9739-9FBCDCB8EFA2}">
      <dgm:prSet/>
      <dgm:spPr/>
      <dgm:t>
        <a:bodyPr/>
        <a:lstStyle/>
        <a:p>
          <a:endParaRPr lang="es-ES"/>
        </a:p>
      </dgm:t>
    </dgm:pt>
    <dgm:pt modelId="{162551C1-3EF5-8D4F-A2CF-B59F6EDD8846}">
      <dgm:prSet phldrT="[Texto]"/>
      <dgm:spPr/>
      <dgm:t>
        <a:bodyPr/>
        <a:lstStyle/>
        <a:p>
          <a:r>
            <a:rPr lang="es-ES" b="1" dirty="0" smtClean="0"/>
            <a:t>Estilo de vida</a:t>
          </a:r>
          <a:endParaRPr lang="es-ES" b="1" dirty="0"/>
        </a:p>
      </dgm:t>
    </dgm:pt>
    <dgm:pt modelId="{B4FB4DE1-C04B-A743-A5A3-6F8E904FA571}" type="parTrans" cxnId="{ED367141-5C78-7F4A-8D77-C702669B3EDD}">
      <dgm:prSet/>
      <dgm:spPr/>
      <dgm:t>
        <a:bodyPr/>
        <a:lstStyle/>
        <a:p>
          <a:endParaRPr lang="es-ES"/>
        </a:p>
      </dgm:t>
    </dgm:pt>
    <dgm:pt modelId="{E27A3BA7-FC92-DC46-8A5A-B74A1CC2EA58}" type="sibTrans" cxnId="{ED367141-5C78-7F4A-8D77-C702669B3EDD}">
      <dgm:prSet/>
      <dgm:spPr/>
      <dgm:t>
        <a:bodyPr/>
        <a:lstStyle/>
        <a:p>
          <a:endParaRPr lang="es-ES"/>
        </a:p>
      </dgm:t>
    </dgm:pt>
    <dgm:pt modelId="{BC4D46FF-CEF7-CC42-9A55-4C30319C166E}" type="pres">
      <dgm:prSet presAssocID="{2A04AB16-FD82-F148-B5CF-7108C763B4AD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D6842BA-94C4-3047-B3D1-DBA83586BB6D}" type="pres">
      <dgm:prSet presAssocID="{2A04AB16-FD82-F148-B5CF-7108C763B4AD}" presName="ellipse" presStyleLbl="trBgShp" presStyleIdx="0" presStyleCnt="1"/>
      <dgm:spPr/>
    </dgm:pt>
    <dgm:pt modelId="{43BC8083-9B1B-DB48-A69E-0DB8EFD12CFA}" type="pres">
      <dgm:prSet presAssocID="{2A04AB16-FD82-F148-B5CF-7108C763B4AD}" presName="arrow1" presStyleLbl="fgShp" presStyleIdx="0" presStyleCnt="1"/>
      <dgm:spPr/>
    </dgm:pt>
    <dgm:pt modelId="{F442483A-CAE9-9B4B-AE02-5A7B9685D20C}" type="pres">
      <dgm:prSet presAssocID="{2A04AB16-FD82-F148-B5CF-7108C763B4AD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B17F8F1-8D94-8749-8A6B-0500CE7DD967}" type="pres">
      <dgm:prSet presAssocID="{E3507FB2-9040-C34E-B5DF-B13DB1DC577D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8DA348D-8E4E-FE40-81B2-2911665667D3}" type="pres">
      <dgm:prSet presAssocID="{76D3FB59-96A1-C849-9DC6-0E5BC247E7BC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0C88D5-ED72-5F4A-9FF1-63C5D1574306}" type="pres">
      <dgm:prSet presAssocID="{162551C1-3EF5-8D4F-A2CF-B59F6EDD8846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3006E33-B22D-6141-9073-9FECB02CC870}" type="pres">
      <dgm:prSet presAssocID="{2A04AB16-FD82-F148-B5CF-7108C763B4AD}" presName="funnel" presStyleLbl="trAlignAcc1" presStyleIdx="0" presStyleCnt="1"/>
      <dgm:spPr>
        <a:solidFill>
          <a:srgbClr val="CCFFCC">
            <a:alpha val="40000"/>
          </a:srgbClr>
        </a:solidFill>
      </dgm:spPr>
    </dgm:pt>
  </dgm:ptLst>
  <dgm:cxnLst>
    <dgm:cxn modelId="{7E3E186E-D0F1-5541-9585-12E7249873E4}" type="presOf" srcId="{E3507FB2-9040-C34E-B5DF-B13DB1DC577D}" destId="{38DA348D-8E4E-FE40-81B2-2911665667D3}" srcOrd="0" destOrd="0" presId="urn:microsoft.com/office/officeart/2005/8/layout/funnel1"/>
    <dgm:cxn modelId="{BE1D64F1-2098-B64D-8752-C1C51F37108E}" type="presOf" srcId="{2A04AB16-FD82-F148-B5CF-7108C763B4AD}" destId="{BC4D46FF-CEF7-CC42-9A55-4C30319C166E}" srcOrd="0" destOrd="0" presId="urn:microsoft.com/office/officeart/2005/8/layout/funnel1"/>
    <dgm:cxn modelId="{3B62C79C-16C7-E248-9D8B-47F473F781F2}" srcId="{2A04AB16-FD82-F148-B5CF-7108C763B4AD}" destId="{B7581BC3-DEC6-B24F-A81A-607B783262BE}" srcOrd="0" destOrd="0" parTransId="{9108076A-B7ED-4C48-BC3A-27BF851FFD05}" sibTransId="{4A053975-1D78-894E-ABA7-95EF27BDE821}"/>
    <dgm:cxn modelId="{3CA0CF86-EF80-4042-95F2-754E71E2A53B}" srcId="{2A04AB16-FD82-F148-B5CF-7108C763B4AD}" destId="{E3507FB2-9040-C34E-B5DF-B13DB1DC577D}" srcOrd="1" destOrd="0" parTransId="{1A5854A3-4601-FC43-BEA9-B28809571A9A}" sibTransId="{84565073-408C-0640-912C-776B8CB339D7}"/>
    <dgm:cxn modelId="{7C3917A3-2306-9847-9739-9FBCDCB8EFA2}" srcId="{2A04AB16-FD82-F148-B5CF-7108C763B4AD}" destId="{76D3FB59-96A1-C849-9DC6-0E5BC247E7BC}" srcOrd="2" destOrd="0" parTransId="{FC5A24EF-5438-6D4E-A95D-92493488B90D}" sibTransId="{F4F69452-43E6-934F-9214-6907B78F5DDE}"/>
    <dgm:cxn modelId="{32D36BA1-1645-B142-BC66-9FC70F919FD7}" type="presOf" srcId="{76D3FB59-96A1-C849-9DC6-0E5BC247E7BC}" destId="{CB17F8F1-8D94-8749-8A6B-0500CE7DD967}" srcOrd="0" destOrd="0" presId="urn:microsoft.com/office/officeart/2005/8/layout/funnel1"/>
    <dgm:cxn modelId="{B1F665FF-4100-AE4A-8CAB-982E99DB01CA}" type="presOf" srcId="{B7581BC3-DEC6-B24F-A81A-607B783262BE}" destId="{900C88D5-ED72-5F4A-9FF1-63C5D1574306}" srcOrd="0" destOrd="0" presId="urn:microsoft.com/office/officeart/2005/8/layout/funnel1"/>
    <dgm:cxn modelId="{F9064794-EDCE-C54D-9FF4-E53DE4DD1835}" type="presOf" srcId="{162551C1-3EF5-8D4F-A2CF-B59F6EDD8846}" destId="{F442483A-CAE9-9B4B-AE02-5A7B9685D20C}" srcOrd="0" destOrd="0" presId="urn:microsoft.com/office/officeart/2005/8/layout/funnel1"/>
    <dgm:cxn modelId="{ED367141-5C78-7F4A-8D77-C702669B3EDD}" srcId="{2A04AB16-FD82-F148-B5CF-7108C763B4AD}" destId="{162551C1-3EF5-8D4F-A2CF-B59F6EDD8846}" srcOrd="3" destOrd="0" parTransId="{B4FB4DE1-C04B-A743-A5A3-6F8E904FA571}" sibTransId="{E27A3BA7-FC92-DC46-8A5A-B74A1CC2EA58}"/>
    <dgm:cxn modelId="{88ABDA16-9068-3841-9736-14820988C8C4}" type="presParOf" srcId="{BC4D46FF-CEF7-CC42-9A55-4C30319C166E}" destId="{CD6842BA-94C4-3047-B3D1-DBA83586BB6D}" srcOrd="0" destOrd="0" presId="urn:microsoft.com/office/officeart/2005/8/layout/funnel1"/>
    <dgm:cxn modelId="{D5D4020C-12E6-1D40-875F-F393DC248F1E}" type="presParOf" srcId="{BC4D46FF-CEF7-CC42-9A55-4C30319C166E}" destId="{43BC8083-9B1B-DB48-A69E-0DB8EFD12CFA}" srcOrd="1" destOrd="0" presId="urn:microsoft.com/office/officeart/2005/8/layout/funnel1"/>
    <dgm:cxn modelId="{D8E7A76F-5D42-954F-B56C-B749F4761247}" type="presParOf" srcId="{BC4D46FF-CEF7-CC42-9A55-4C30319C166E}" destId="{F442483A-CAE9-9B4B-AE02-5A7B9685D20C}" srcOrd="2" destOrd="0" presId="urn:microsoft.com/office/officeart/2005/8/layout/funnel1"/>
    <dgm:cxn modelId="{9179381B-1894-C44E-AE82-0932CB95A1F9}" type="presParOf" srcId="{BC4D46FF-CEF7-CC42-9A55-4C30319C166E}" destId="{CB17F8F1-8D94-8749-8A6B-0500CE7DD967}" srcOrd="3" destOrd="0" presId="urn:microsoft.com/office/officeart/2005/8/layout/funnel1"/>
    <dgm:cxn modelId="{F34BFE0F-244D-B640-9C97-CA8A8229AAFA}" type="presParOf" srcId="{BC4D46FF-CEF7-CC42-9A55-4C30319C166E}" destId="{38DA348D-8E4E-FE40-81B2-2911665667D3}" srcOrd="4" destOrd="0" presId="urn:microsoft.com/office/officeart/2005/8/layout/funnel1"/>
    <dgm:cxn modelId="{5EEE3CD3-5021-D747-8C60-0AC6F6D5704D}" type="presParOf" srcId="{BC4D46FF-CEF7-CC42-9A55-4C30319C166E}" destId="{900C88D5-ED72-5F4A-9FF1-63C5D1574306}" srcOrd="5" destOrd="0" presId="urn:microsoft.com/office/officeart/2005/8/layout/funnel1"/>
    <dgm:cxn modelId="{E83F9666-2C49-184E-9E6D-414C3F139864}" type="presParOf" srcId="{BC4D46FF-CEF7-CC42-9A55-4C30319C166E}" destId="{83006E33-B22D-6141-9073-9FECB02CC870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ED63501-A1BF-7947-BBA1-5DBB5D165DD1}" type="doc">
      <dgm:prSet loTypeId="urn:microsoft.com/office/officeart/2008/layout/BubblePicture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609FB04-82E4-B741-A5A8-78653D1FBA7B}">
      <dgm:prSet phldrT="[Texto]"/>
      <dgm:spPr/>
      <dgm:t>
        <a:bodyPr/>
        <a:lstStyle/>
        <a:p>
          <a:r>
            <a:rPr lang="es-ES" dirty="0" smtClean="0"/>
            <a:t>Me han dado agresión</a:t>
          </a:r>
          <a:endParaRPr lang="es-ES" dirty="0"/>
        </a:p>
      </dgm:t>
    </dgm:pt>
    <dgm:pt modelId="{74B9B3B9-A2E9-234E-B4BF-6A7874C79929}" type="parTrans" cxnId="{D0ABF578-E6EE-DE41-96CA-54DEC7090F6A}">
      <dgm:prSet/>
      <dgm:spPr/>
      <dgm:t>
        <a:bodyPr/>
        <a:lstStyle/>
        <a:p>
          <a:endParaRPr lang="es-ES"/>
        </a:p>
      </dgm:t>
    </dgm:pt>
    <dgm:pt modelId="{1DCABCA2-F2A2-5240-A201-AC690CF8D367}" type="sibTrans" cxnId="{D0ABF578-E6EE-DE41-96CA-54DEC7090F6A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</dgm:spPr>
      <dgm:t>
        <a:bodyPr/>
        <a:lstStyle/>
        <a:p>
          <a:endParaRPr lang="es-ES"/>
        </a:p>
      </dgm:t>
    </dgm:pt>
    <dgm:pt modelId="{6607F3E2-4902-EA4D-A21E-3D339591CEF3}">
      <dgm:prSet phldrT="[Texto]"/>
      <dgm:spPr/>
      <dgm:t>
        <a:bodyPr/>
        <a:lstStyle/>
        <a:p>
          <a:r>
            <a:rPr lang="es-ES" dirty="0" smtClean="0"/>
            <a:t>No me han dado cariño</a:t>
          </a:r>
          <a:endParaRPr lang="es-ES" dirty="0"/>
        </a:p>
      </dgm:t>
    </dgm:pt>
    <dgm:pt modelId="{0584B984-2B1D-D843-9D23-4FE2CB0D271D}" type="parTrans" cxnId="{F2D9167B-9295-B54C-8BBE-213998E68015}">
      <dgm:prSet/>
      <dgm:spPr/>
      <dgm:t>
        <a:bodyPr/>
        <a:lstStyle/>
        <a:p>
          <a:endParaRPr lang="es-ES"/>
        </a:p>
      </dgm:t>
    </dgm:pt>
    <dgm:pt modelId="{20309B52-BAAA-3E43-A0B1-295446C86BDA}" type="sibTrans" cxnId="{F2D9167B-9295-B54C-8BBE-213998E68015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  <dgm:t>
        <a:bodyPr/>
        <a:lstStyle/>
        <a:p>
          <a:endParaRPr lang="es-ES"/>
        </a:p>
      </dgm:t>
    </dgm:pt>
    <dgm:pt modelId="{92F0B97F-9A10-6343-BD6C-2D526139B0EC}">
      <dgm:prSet phldrT="[Texto]"/>
      <dgm:spPr/>
      <dgm:t>
        <a:bodyPr/>
        <a:lstStyle/>
        <a:p>
          <a:r>
            <a:rPr lang="es-ES" b="1" dirty="0" smtClean="0"/>
            <a:t>Busco compensaciones</a:t>
          </a:r>
          <a:endParaRPr lang="es-ES" b="1" dirty="0"/>
        </a:p>
      </dgm:t>
    </dgm:pt>
    <dgm:pt modelId="{C4CC624B-2839-474E-BE10-8BD05B66C559}" type="parTrans" cxnId="{06D10EA3-06A1-2844-BDFC-082B87F063C7}">
      <dgm:prSet/>
      <dgm:spPr/>
      <dgm:t>
        <a:bodyPr/>
        <a:lstStyle/>
        <a:p>
          <a:endParaRPr lang="es-ES"/>
        </a:p>
      </dgm:t>
    </dgm:pt>
    <dgm:pt modelId="{F03E54F8-D15F-C94A-8383-F7C3E6A53A65}" type="sibTrans" cxnId="{06D10EA3-06A1-2844-BDFC-082B87F063C7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</dgm:spPr>
      <dgm:t>
        <a:bodyPr/>
        <a:lstStyle/>
        <a:p>
          <a:endParaRPr lang="es-ES"/>
        </a:p>
      </dgm:t>
    </dgm:pt>
    <dgm:pt modelId="{4F3FD8AE-2496-A942-8F37-7D6A78685EFA}" type="pres">
      <dgm:prSet presAssocID="{0ED63501-A1BF-7947-BBA1-5DBB5D165DD1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endParaRPr lang="es-ES"/>
        </a:p>
      </dgm:t>
    </dgm:pt>
    <dgm:pt modelId="{4E198942-9D6B-ED44-9C7D-6EF9FCEFE8C5}" type="pres">
      <dgm:prSet presAssocID="{F609FB04-82E4-B741-A5A8-78653D1FBA7B}" presName="parent_text_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FFC68E6-50BF-8E45-B1BC-CB23402DEE20}" type="pres">
      <dgm:prSet presAssocID="{F609FB04-82E4-B741-A5A8-78653D1FBA7B}" presName="image_accent_1" presStyleCnt="0"/>
      <dgm:spPr/>
    </dgm:pt>
    <dgm:pt modelId="{43179CC2-6D6A-404A-8C41-8DDBEB8D50D1}" type="pres">
      <dgm:prSet presAssocID="{F609FB04-82E4-B741-A5A8-78653D1FBA7B}" presName="imageAccentRepeatNode" presStyleLbl="alignNode1" presStyleIdx="0" presStyleCnt="6"/>
      <dgm:spPr/>
    </dgm:pt>
    <dgm:pt modelId="{F89C65F4-3244-274C-81DB-3911BB91A878}" type="pres">
      <dgm:prSet presAssocID="{F609FB04-82E4-B741-A5A8-78653D1FBA7B}" presName="accent_1" presStyleLbl="alignNode1" presStyleIdx="1" presStyleCnt="6"/>
      <dgm:spPr/>
    </dgm:pt>
    <dgm:pt modelId="{B832912D-E147-7C4C-8A6C-7702F7AFB34F}" type="pres">
      <dgm:prSet presAssocID="{1DCABCA2-F2A2-5240-A201-AC690CF8D367}" presName="image_1" presStyleCnt="0"/>
      <dgm:spPr/>
    </dgm:pt>
    <dgm:pt modelId="{F9EE5158-529F-6341-82C3-93FB15FA7476}" type="pres">
      <dgm:prSet presAssocID="{1DCABCA2-F2A2-5240-A201-AC690CF8D367}" presName="imageRepeatNode" presStyleLbl="fgImgPlace1" presStyleIdx="0" presStyleCnt="3"/>
      <dgm:spPr/>
      <dgm:t>
        <a:bodyPr/>
        <a:lstStyle/>
        <a:p>
          <a:endParaRPr lang="es-ES"/>
        </a:p>
      </dgm:t>
    </dgm:pt>
    <dgm:pt modelId="{3015A445-6BE8-5A49-AB60-46C693B00E72}" type="pres">
      <dgm:prSet presAssocID="{92F0B97F-9A10-6343-BD6C-2D526139B0EC}" presName="parent_text_2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E820EC-785F-4843-AA0A-AA2AA3E224F5}" type="pres">
      <dgm:prSet presAssocID="{92F0B97F-9A10-6343-BD6C-2D526139B0EC}" presName="image_accent_2" presStyleCnt="0"/>
      <dgm:spPr/>
    </dgm:pt>
    <dgm:pt modelId="{B53BE8EE-70CD-B043-8BD2-619F238C5402}" type="pres">
      <dgm:prSet presAssocID="{92F0B97F-9A10-6343-BD6C-2D526139B0EC}" presName="imageAccentRepeatNode" presStyleLbl="alignNode1" presStyleIdx="2" presStyleCnt="6"/>
      <dgm:spPr/>
    </dgm:pt>
    <dgm:pt modelId="{49B45127-6035-DD4B-8DF3-0F999AEA0A39}" type="pres">
      <dgm:prSet presAssocID="{F03E54F8-D15F-C94A-8383-F7C3E6A53A65}" presName="image_2" presStyleCnt="0"/>
      <dgm:spPr/>
    </dgm:pt>
    <dgm:pt modelId="{BAF4A0C0-F031-674B-AC01-591FC80C8A56}" type="pres">
      <dgm:prSet presAssocID="{F03E54F8-D15F-C94A-8383-F7C3E6A53A65}" presName="imageRepeatNode" presStyleLbl="fgImgPlace1" presStyleIdx="1" presStyleCnt="3"/>
      <dgm:spPr/>
      <dgm:t>
        <a:bodyPr/>
        <a:lstStyle/>
        <a:p>
          <a:endParaRPr lang="es-ES"/>
        </a:p>
      </dgm:t>
    </dgm:pt>
    <dgm:pt modelId="{0DFC05D5-8779-EC4D-AC5A-159B1EF5C8C7}" type="pres">
      <dgm:prSet presAssocID="{6607F3E2-4902-EA4D-A21E-3D339591CEF3}" presName="image_accent_3" presStyleCnt="0"/>
      <dgm:spPr/>
    </dgm:pt>
    <dgm:pt modelId="{EE0AF6FC-0E4B-344D-9264-20EC9AB8099A}" type="pres">
      <dgm:prSet presAssocID="{6607F3E2-4902-EA4D-A21E-3D339591CEF3}" presName="imageAccentRepeatNode" presStyleLbl="alignNode1" presStyleIdx="3" presStyleCnt="6"/>
      <dgm:spPr/>
    </dgm:pt>
    <dgm:pt modelId="{922F787A-0150-AE4F-9F6D-E87BA28B6DFF}" type="pres">
      <dgm:prSet presAssocID="{6607F3E2-4902-EA4D-A21E-3D339591CEF3}" presName="parent_text_3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4C1E540-9574-AB42-AFE0-610530616A86}" type="pres">
      <dgm:prSet presAssocID="{6607F3E2-4902-EA4D-A21E-3D339591CEF3}" presName="accent_2" presStyleLbl="alignNode1" presStyleIdx="4" presStyleCnt="6"/>
      <dgm:spPr/>
    </dgm:pt>
    <dgm:pt modelId="{BD6A5616-F28B-6D40-B215-4D975F730B21}" type="pres">
      <dgm:prSet presAssocID="{6607F3E2-4902-EA4D-A21E-3D339591CEF3}" presName="accent_3" presStyleLbl="alignNode1" presStyleIdx="5" presStyleCnt="6"/>
      <dgm:spPr/>
    </dgm:pt>
    <dgm:pt modelId="{166302B3-7052-374D-82C7-392E63806321}" type="pres">
      <dgm:prSet presAssocID="{20309B52-BAAA-3E43-A0B1-295446C86BDA}" presName="image_3" presStyleCnt="0"/>
      <dgm:spPr/>
    </dgm:pt>
    <dgm:pt modelId="{B07F7224-CE76-5548-9789-7E17A845ED56}" type="pres">
      <dgm:prSet presAssocID="{20309B52-BAAA-3E43-A0B1-295446C86BDA}" presName="imageRepeatNode" presStyleLbl="fgImgPlace1" presStyleIdx="2" presStyleCnt="3"/>
      <dgm:spPr/>
      <dgm:t>
        <a:bodyPr/>
        <a:lstStyle/>
        <a:p>
          <a:endParaRPr lang="es-ES"/>
        </a:p>
      </dgm:t>
    </dgm:pt>
  </dgm:ptLst>
  <dgm:cxnLst>
    <dgm:cxn modelId="{F2D9167B-9295-B54C-8BBE-213998E68015}" srcId="{0ED63501-A1BF-7947-BBA1-5DBB5D165DD1}" destId="{6607F3E2-4902-EA4D-A21E-3D339591CEF3}" srcOrd="2" destOrd="0" parTransId="{0584B984-2B1D-D843-9D23-4FE2CB0D271D}" sibTransId="{20309B52-BAAA-3E43-A0B1-295446C86BDA}"/>
    <dgm:cxn modelId="{D4C7779D-D6D5-2849-A4EF-BB32F374D6FE}" type="presOf" srcId="{20309B52-BAAA-3E43-A0B1-295446C86BDA}" destId="{B07F7224-CE76-5548-9789-7E17A845ED56}" srcOrd="0" destOrd="0" presId="urn:microsoft.com/office/officeart/2008/layout/BubblePictureList"/>
    <dgm:cxn modelId="{1BB20BBA-E047-1C4E-929C-9B13F654120B}" type="presOf" srcId="{92F0B97F-9A10-6343-BD6C-2D526139B0EC}" destId="{3015A445-6BE8-5A49-AB60-46C693B00E72}" srcOrd="0" destOrd="0" presId="urn:microsoft.com/office/officeart/2008/layout/BubblePictureList"/>
    <dgm:cxn modelId="{5F32FDDF-38A5-DB47-9558-6500A0BD5A3B}" type="presOf" srcId="{6607F3E2-4902-EA4D-A21E-3D339591CEF3}" destId="{922F787A-0150-AE4F-9F6D-E87BA28B6DFF}" srcOrd="0" destOrd="0" presId="urn:microsoft.com/office/officeart/2008/layout/BubblePictureList"/>
    <dgm:cxn modelId="{06D10EA3-06A1-2844-BDFC-082B87F063C7}" srcId="{0ED63501-A1BF-7947-BBA1-5DBB5D165DD1}" destId="{92F0B97F-9A10-6343-BD6C-2D526139B0EC}" srcOrd="1" destOrd="0" parTransId="{C4CC624B-2839-474E-BE10-8BD05B66C559}" sibTransId="{F03E54F8-D15F-C94A-8383-F7C3E6A53A65}"/>
    <dgm:cxn modelId="{D68C163B-4103-B041-8B65-DF3591221934}" type="presOf" srcId="{1DCABCA2-F2A2-5240-A201-AC690CF8D367}" destId="{F9EE5158-529F-6341-82C3-93FB15FA7476}" srcOrd="0" destOrd="0" presId="urn:microsoft.com/office/officeart/2008/layout/BubblePictureList"/>
    <dgm:cxn modelId="{8DE2ABF7-9B1E-5E41-8390-C8B49CDE5BC8}" type="presOf" srcId="{0ED63501-A1BF-7947-BBA1-5DBB5D165DD1}" destId="{4F3FD8AE-2496-A942-8F37-7D6A78685EFA}" srcOrd="0" destOrd="0" presId="urn:microsoft.com/office/officeart/2008/layout/BubblePictureList"/>
    <dgm:cxn modelId="{D0ABF578-E6EE-DE41-96CA-54DEC7090F6A}" srcId="{0ED63501-A1BF-7947-BBA1-5DBB5D165DD1}" destId="{F609FB04-82E4-B741-A5A8-78653D1FBA7B}" srcOrd="0" destOrd="0" parTransId="{74B9B3B9-A2E9-234E-B4BF-6A7874C79929}" sibTransId="{1DCABCA2-F2A2-5240-A201-AC690CF8D367}"/>
    <dgm:cxn modelId="{805A60C9-B0FF-9144-8027-71EE376708FD}" type="presOf" srcId="{F03E54F8-D15F-C94A-8383-F7C3E6A53A65}" destId="{BAF4A0C0-F031-674B-AC01-591FC80C8A56}" srcOrd="0" destOrd="0" presId="urn:microsoft.com/office/officeart/2008/layout/BubblePictureList"/>
    <dgm:cxn modelId="{177C70F7-11E6-4E4E-A4C2-4C34E0F4D2B9}" type="presOf" srcId="{F609FB04-82E4-B741-A5A8-78653D1FBA7B}" destId="{4E198942-9D6B-ED44-9C7D-6EF9FCEFE8C5}" srcOrd="0" destOrd="0" presId="urn:microsoft.com/office/officeart/2008/layout/BubblePictureList"/>
    <dgm:cxn modelId="{C51D3749-E75A-DA4F-B733-380F8846D6F5}" type="presParOf" srcId="{4F3FD8AE-2496-A942-8F37-7D6A78685EFA}" destId="{4E198942-9D6B-ED44-9C7D-6EF9FCEFE8C5}" srcOrd="0" destOrd="0" presId="urn:microsoft.com/office/officeart/2008/layout/BubblePictureList"/>
    <dgm:cxn modelId="{BFA39B7A-6641-2843-98BB-7AD03279D3A0}" type="presParOf" srcId="{4F3FD8AE-2496-A942-8F37-7D6A78685EFA}" destId="{1FFC68E6-50BF-8E45-B1BC-CB23402DEE20}" srcOrd="1" destOrd="0" presId="urn:microsoft.com/office/officeart/2008/layout/BubblePictureList"/>
    <dgm:cxn modelId="{3A685FE3-A502-CD4B-8007-E746F82AEEAB}" type="presParOf" srcId="{1FFC68E6-50BF-8E45-B1BC-CB23402DEE20}" destId="{43179CC2-6D6A-404A-8C41-8DDBEB8D50D1}" srcOrd="0" destOrd="0" presId="urn:microsoft.com/office/officeart/2008/layout/BubblePictureList"/>
    <dgm:cxn modelId="{CBE90A60-8B40-3441-94A5-3133063C0468}" type="presParOf" srcId="{4F3FD8AE-2496-A942-8F37-7D6A78685EFA}" destId="{F89C65F4-3244-274C-81DB-3911BB91A878}" srcOrd="2" destOrd="0" presId="urn:microsoft.com/office/officeart/2008/layout/BubblePictureList"/>
    <dgm:cxn modelId="{A4211150-4D78-0140-B55A-3D3DC094586D}" type="presParOf" srcId="{4F3FD8AE-2496-A942-8F37-7D6A78685EFA}" destId="{B832912D-E147-7C4C-8A6C-7702F7AFB34F}" srcOrd="3" destOrd="0" presId="urn:microsoft.com/office/officeart/2008/layout/BubblePictureList"/>
    <dgm:cxn modelId="{C2184A32-FADB-EF42-8C23-D6A4223182DD}" type="presParOf" srcId="{B832912D-E147-7C4C-8A6C-7702F7AFB34F}" destId="{F9EE5158-529F-6341-82C3-93FB15FA7476}" srcOrd="0" destOrd="0" presId="urn:microsoft.com/office/officeart/2008/layout/BubblePictureList"/>
    <dgm:cxn modelId="{D90A000A-E971-444A-BD8A-808993F95312}" type="presParOf" srcId="{4F3FD8AE-2496-A942-8F37-7D6A78685EFA}" destId="{3015A445-6BE8-5A49-AB60-46C693B00E72}" srcOrd="4" destOrd="0" presId="urn:microsoft.com/office/officeart/2008/layout/BubblePictureList"/>
    <dgm:cxn modelId="{01D916AE-6A34-444B-9283-B59599E9E3CB}" type="presParOf" srcId="{4F3FD8AE-2496-A942-8F37-7D6A78685EFA}" destId="{BFE820EC-785F-4843-AA0A-AA2AA3E224F5}" srcOrd="5" destOrd="0" presId="urn:microsoft.com/office/officeart/2008/layout/BubblePictureList"/>
    <dgm:cxn modelId="{56C9C94D-F547-D540-B3D7-3B017A8CF9CD}" type="presParOf" srcId="{BFE820EC-785F-4843-AA0A-AA2AA3E224F5}" destId="{B53BE8EE-70CD-B043-8BD2-619F238C5402}" srcOrd="0" destOrd="0" presId="urn:microsoft.com/office/officeart/2008/layout/BubblePictureList"/>
    <dgm:cxn modelId="{30095296-B4ED-F94A-B2C1-5334B1830040}" type="presParOf" srcId="{4F3FD8AE-2496-A942-8F37-7D6A78685EFA}" destId="{49B45127-6035-DD4B-8DF3-0F999AEA0A39}" srcOrd="6" destOrd="0" presId="urn:microsoft.com/office/officeart/2008/layout/BubblePictureList"/>
    <dgm:cxn modelId="{1074EB2A-F07A-4F45-93D2-AB705F817A29}" type="presParOf" srcId="{49B45127-6035-DD4B-8DF3-0F999AEA0A39}" destId="{BAF4A0C0-F031-674B-AC01-591FC80C8A56}" srcOrd="0" destOrd="0" presId="urn:microsoft.com/office/officeart/2008/layout/BubblePictureList"/>
    <dgm:cxn modelId="{07541AB8-A61D-3044-9744-EA0DC9C6D88B}" type="presParOf" srcId="{4F3FD8AE-2496-A942-8F37-7D6A78685EFA}" destId="{0DFC05D5-8779-EC4D-AC5A-159B1EF5C8C7}" srcOrd="7" destOrd="0" presId="urn:microsoft.com/office/officeart/2008/layout/BubblePictureList"/>
    <dgm:cxn modelId="{0693F07F-3719-6A44-8722-7DD27CF82FB0}" type="presParOf" srcId="{0DFC05D5-8779-EC4D-AC5A-159B1EF5C8C7}" destId="{EE0AF6FC-0E4B-344D-9264-20EC9AB8099A}" srcOrd="0" destOrd="0" presId="urn:microsoft.com/office/officeart/2008/layout/BubblePictureList"/>
    <dgm:cxn modelId="{D1707DDA-3F36-0E4E-9BF0-E23DA0CBE3A2}" type="presParOf" srcId="{4F3FD8AE-2496-A942-8F37-7D6A78685EFA}" destId="{922F787A-0150-AE4F-9F6D-E87BA28B6DFF}" srcOrd="8" destOrd="0" presId="urn:microsoft.com/office/officeart/2008/layout/BubblePictureList"/>
    <dgm:cxn modelId="{63B9F474-0E74-D446-9BDD-955728988AC8}" type="presParOf" srcId="{4F3FD8AE-2496-A942-8F37-7D6A78685EFA}" destId="{94C1E540-9574-AB42-AFE0-610530616A86}" srcOrd="9" destOrd="0" presId="urn:microsoft.com/office/officeart/2008/layout/BubblePictureList"/>
    <dgm:cxn modelId="{97C85D19-A7E8-A941-81B3-A51B9AE40A32}" type="presParOf" srcId="{4F3FD8AE-2496-A942-8F37-7D6A78685EFA}" destId="{BD6A5616-F28B-6D40-B215-4D975F730B21}" srcOrd="10" destOrd="0" presId="urn:microsoft.com/office/officeart/2008/layout/BubblePictureList"/>
    <dgm:cxn modelId="{0F729D23-7606-3644-9E62-4DE97557DCFF}" type="presParOf" srcId="{4F3FD8AE-2496-A942-8F37-7D6A78685EFA}" destId="{166302B3-7052-374D-82C7-392E63806321}" srcOrd="11" destOrd="0" presId="urn:microsoft.com/office/officeart/2008/layout/BubblePictureList"/>
    <dgm:cxn modelId="{071E6356-83C6-CA48-9643-02D2817FA183}" type="presParOf" srcId="{166302B3-7052-374D-82C7-392E63806321}" destId="{B07F7224-CE76-5548-9789-7E17A845ED56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EC55ECA-70B9-324F-BB27-59EB08B8C689}" type="doc">
      <dgm:prSet loTypeId="urn:microsoft.com/office/officeart/2005/8/layout/hList2" loCatId="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B32C1E4C-A281-6944-A406-155A59F56139}">
      <dgm:prSet/>
      <dgm:spPr/>
      <dgm:t>
        <a:bodyPr/>
        <a:lstStyle/>
        <a:p>
          <a:pPr rtl="0"/>
          <a:r>
            <a:rPr lang="es-ES" b="1" dirty="0" smtClean="0"/>
            <a:t>ESTAR</a:t>
          </a:r>
          <a:endParaRPr lang="es-ES" b="1" dirty="0"/>
        </a:p>
      </dgm:t>
    </dgm:pt>
    <dgm:pt modelId="{9201FF73-DABD-4647-B522-CB219C2644B3}" type="parTrans" cxnId="{8C5A92E0-1035-7D4C-BF79-9442334690AD}">
      <dgm:prSet/>
      <dgm:spPr/>
      <dgm:t>
        <a:bodyPr/>
        <a:lstStyle/>
        <a:p>
          <a:endParaRPr lang="es-ES"/>
        </a:p>
      </dgm:t>
    </dgm:pt>
    <dgm:pt modelId="{7C1DB9B7-95FD-4D4F-BAE8-E3F5E7D4B6B0}" type="sibTrans" cxnId="{8C5A92E0-1035-7D4C-BF79-9442334690AD}">
      <dgm:prSet/>
      <dgm:spPr/>
      <dgm:t>
        <a:bodyPr/>
        <a:lstStyle/>
        <a:p>
          <a:endParaRPr lang="es-ES"/>
        </a:p>
      </dgm:t>
    </dgm:pt>
    <dgm:pt modelId="{EC6ED4E8-BD09-1F44-86B6-605C224E288F}">
      <dgm:prSet/>
      <dgm:spPr/>
      <dgm:t>
        <a:bodyPr/>
        <a:lstStyle/>
        <a:p>
          <a:pPr rtl="0"/>
          <a:r>
            <a:rPr lang="es-ES" b="1" dirty="0" smtClean="0"/>
            <a:t>HABLAR</a:t>
          </a:r>
          <a:endParaRPr lang="es-ES" b="1" dirty="0"/>
        </a:p>
      </dgm:t>
    </dgm:pt>
    <dgm:pt modelId="{B5931345-C1B8-6849-A57F-D9C074222814}" type="parTrans" cxnId="{A127C601-DDE8-F947-8F85-F69A272449CD}">
      <dgm:prSet/>
      <dgm:spPr/>
      <dgm:t>
        <a:bodyPr/>
        <a:lstStyle/>
        <a:p>
          <a:endParaRPr lang="es-ES"/>
        </a:p>
      </dgm:t>
    </dgm:pt>
    <dgm:pt modelId="{D7A73960-2740-1E4F-922D-E70D3AFFFE74}" type="sibTrans" cxnId="{A127C601-DDE8-F947-8F85-F69A272449CD}">
      <dgm:prSet/>
      <dgm:spPr/>
      <dgm:t>
        <a:bodyPr/>
        <a:lstStyle/>
        <a:p>
          <a:endParaRPr lang="es-ES"/>
        </a:p>
      </dgm:t>
    </dgm:pt>
    <dgm:pt modelId="{B3829C86-D391-5144-AAC2-443BAEB79809}">
      <dgm:prSet custT="1"/>
      <dgm:spPr/>
      <dgm:t>
        <a:bodyPr/>
        <a:lstStyle/>
        <a:p>
          <a:pPr rtl="0"/>
          <a:r>
            <a:rPr lang="es-ES" sz="2000" b="1" dirty="0" smtClean="0"/>
            <a:t>ESTAR BIEN</a:t>
          </a:r>
          <a:endParaRPr lang="es-ES" sz="2000" b="1" dirty="0"/>
        </a:p>
      </dgm:t>
    </dgm:pt>
    <dgm:pt modelId="{D0131E73-293A-5240-964B-CD44319AFDB2}" type="parTrans" cxnId="{CD01E6D7-EF2B-6C47-9C45-49B86F71DCF5}">
      <dgm:prSet/>
      <dgm:spPr/>
      <dgm:t>
        <a:bodyPr/>
        <a:lstStyle/>
        <a:p>
          <a:endParaRPr lang="es-ES"/>
        </a:p>
      </dgm:t>
    </dgm:pt>
    <dgm:pt modelId="{BCE6E581-F213-2945-B87E-1B1BE729BBFB}" type="sibTrans" cxnId="{CD01E6D7-EF2B-6C47-9C45-49B86F71DCF5}">
      <dgm:prSet/>
      <dgm:spPr/>
      <dgm:t>
        <a:bodyPr/>
        <a:lstStyle/>
        <a:p>
          <a:endParaRPr lang="es-ES"/>
        </a:p>
      </dgm:t>
    </dgm:pt>
    <dgm:pt modelId="{08918754-0143-0547-89A0-A034A6E93FE0}">
      <dgm:prSet custT="1"/>
      <dgm:spPr/>
      <dgm:t>
        <a:bodyPr/>
        <a:lstStyle/>
        <a:p>
          <a:pPr rtl="0"/>
          <a:r>
            <a:rPr lang="es-ES" sz="2000" b="1" dirty="0" smtClean="0"/>
            <a:t>HABLAR BIEN</a:t>
          </a:r>
          <a:endParaRPr lang="es-ES" sz="2000" b="1" dirty="0"/>
        </a:p>
      </dgm:t>
    </dgm:pt>
    <dgm:pt modelId="{EFB6AB03-22E4-1842-AC64-D18B7E795AD1}" type="parTrans" cxnId="{A347C9EB-4412-7D41-84EB-1024AE749D25}">
      <dgm:prSet/>
      <dgm:spPr/>
      <dgm:t>
        <a:bodyPr/>
        <a:lstStyle/>
        <a:p>
          <a:endParaRPr lang="es-ES"/>
        </a:p>
      </dgm:t>
    </dgm:pt>
    <dgm:pt modelId="{FF545E33-76F3-F746-BE4D-699F34CB03E4}" type="sibTrans" cxnId="{A347C9EB-4412-7D41-84EB-1024AE749D25}">
      <dgm:prSet/>
      <dgm:spPr/>
      <dgm:t>
        <a:bodyPr/>
        <a:lstStyle/>
        <a:p>
          <a:endParaRPr lang="es-ES"/>
        </a:p>
      </dgm:t>
    </dgm:pt>
    <dgm:pt modelId="{603131C9-28C4-474D-A079-93E20B7A4851}">
      <dgm:prSet/>
      <dgm:spPr/>
      <dgm:t>
        <a:bodyPr/>
        <a:lstStyle/>
        <a:p>
          <a:pPr rtl="0"/>
          <a:r>
            <a:rPr lang="es-ES" b="1" dirty="0" smtClean="0"/>
            <a:t>DAR</a:t>
          </a:r>
          <a:endParaRPr lang="es-ES" b="1" dirty="0"/>
        </a:p>
      </dgm:t>
    </dgm:pt>
    <dgm:pt modelId="{C53A1AF8-C16C-AB49-B3B6-649F23A447E1}" type="parTrans" cxnId="{D4BB605F-D32E-6144-A6EF-E66CCE8F1EB2}">
      <dgm:prSet/>
      <dgm:spPr/>
      <dgm:t>
        <a:bodyPr/>
        <a:lstStyle/>
        <a:p>
          <a:endParaRPr lang="es-ES"/>
        </a:p>
      </dgm:t>
    </dgm:pt>
    <dgm:pt modelId="{148E7B1A-62B6-B84D-8255-9950EBCF890F}" type="sibTrans" cxnId="{D4BB605F-D32E-6144-A6EF-E66CCE8F1EB2}">
      <dgm:prSet/>
      <dgm:spPr/>
      <dgm:t>
        <a:bodyPr/>
        <a:lstStyle/>
        <a:p>
          <a:endParaRPr lang="es-ES"/>
        </a:p>
      </dgm:t>
    </dgm:pt>
    <dgm:pt modelId="{76E6A2B7-1489-AA40-9AF1-982530ECB509}">
      <dgm:prSet custT="1"/>
      <dgm:spPr/>
      <dgm:t>
        <a:bodyPr/>
        <a:lstStyle/>
        <a:p>
          <a:pPr rtl="0"/>
          <a:r>
            <a:rPr lang="es-ES" sz="2000" b="1" dirty="0" smtClean="0"/>
            <a:t>DAR BIEN</a:t>
          </a:r>
          <a:endParaRPr lang="es-ES" sz="2000" b="1" dirty="0"/>
        </a:p>
      </dgm:t>
    </dgm:pt>
    <dgm:pt modelId="{D4701FE9-D284-ED4A-A4F0-4BF24AEF9A41}" type="parTrans" cxnId="{B640E9A0-4E42-5046-85D8-4B5DC5EF968C}">
      <dgm:prSet/>
      <dgm:spPr/>
      <dgm:t>
        <a:bodyPr/>
        <a:lstStyle/>
        <a:p>
          <a:endParaRPr lang="es-ES"/>
        </a:p>
      </dgm:t>
    </dgm:pt>
    <dgm:pt modelId="{8BC8509F-6009-DC49-B195-E2378555FB9E}" type="sibTrans" cxnId="{B640E9A0-4E42-5046-85D8-4B5DC5EF968C}">
      <dgm:prSet/>
      <dgm:spPr/>
      <dgm:t>
        <a:bodyPr/>
        <a:lstStyle/>
        <a:p>
          <a:endParaRPr lang="es-ES"/>
        </a:p>
      </dgm:t>
    </dgm:pt>
    <dgm:pt modelId="{4184D953-D56B-F145-9EC9-DA8D96F09B3F}">
      <dgm:prSet/>
      <dgm:spPr/>
      <dgm:t>
        <a:bodyPr/>
        <a:lstStyle/>
        <a:p>
          <a:pPr rtl="0"/>
          <a:r>
            <a:rPr lang="es-ES" sz="1600" b="1" dirty="0" smtClean="0"/>
            <a:t>Dedicar tiempo y espacio</a:t>
          </a:r>
          <a:endParaRPr lang="es-ES" sz="1600" b="1" dirty="0"/>
        </a:p>
      </dgm:t>
    </dgm:pt>
    <dgm:pt modelId="{C38AAAC4-F9D2-B143-BF22-18BA20A8689A}" type="parTrans" cxnId="{451D292C-93FC-4547-93B6-F3838C52ACB0}">
      <dgm:prSet/>
      <dgm:spPr/>
      <dgm:t>
        <a:bodyPr/>
        <a:lstStyle/>
        <a:p>
          <a:endParaRPr lang="es-ES"/>
        </a:p>
      </dgm:t>
    </dgm:pt>
    <dgm:pt modelId="{A180BDE5-F493-A74D-9D3C-82857461701B}" type="sibTrans" cxnId="{451D292C-93FC-4547-93B6-F3838C52ACB0}">
      <dgm:prSet/>
      <dgm:spPr/>
      <dgm:t>
        <a:bodyPr/>
        <a:lstStyle/>
        <a:p>
          <a:endParaRPr lang="es-ES"/>
        </a:p>
      </dgm:t>
    </dgm:pt>
    <dgm:pt modelId="{DC2F9BC6-D438-D84D-8A67-1F5B4AF4685E}">
      <dgm:prSet/>
      <dgm:spPr/>
      <dgm:t>
        <a:bodyPr/>
        <a:lstStyle/>
        <a:p>
          <a:pPr rtl="0"/>
          <a:endParaRPr lang="es-ES" sz="1600" b="1" dirty="0"/>
        </a:p>
      </dgm:t>
    </dgm:pt>
    <dgm:pt modelId="{2489EBE8-29B1-AA4C-B750-2E890F55E05F}" type="parTrans" cxnId="{93320EC7-3234-C048-942B-ACE4605BAE1B}">
      <dgm:prSet/>
      <dgm:spPr/>
      <dgm:t>
        <a:bodyPr/>
        <a:lstStyle/>
        <a:p>
          <a:endParaRPr lang="es-ES"/>
        </a:p>
      </dgm:t>
    </dgm:pt>
    <dgm:pt modelId="{78F07FE2-2B4A-6442-B206-90A006236E41}" type="sibTrans" cxnId="{93320EC7-3234-C048-942B-ACE4605BAE1B}">
      <dgm:prSet/>
      <dgm:spPr/>
      <dgm:t>
        <a:bodyPr/>
        <a:lstStyle/>
        <a:p>
          <a:endParaRPr lang="es-ES"/>
        </a:p>
      </dgm:t>
    </dgm:pt>
    <dgm:pt modelId="{F13B1FCA-CA8A-164D-A0B5-772D77A1A405}">
      <dgm:prSet/>
      <dgm:spPr/>
      <dgm:t>
        <a:bodyPr/>
        <a:lstStyle/>
        <a:p>
          <a:pPr rtl="0"/>
          <a:r>
            <a:rPr lang="es-ES" sz="1600" b="1" dirty="0" smtClean="0"/>
            <a:t>Expresar lo que pensamos y sentimos</a:t>
          </a:r>
          <a:endParaRPr lang="es-ES" sz="1600" b="1" dirty="0"/>
        </a:p>
      </dgm:t>
    </dgm:pt>
    <dgm:pt modelId="{7FC9819C-B1F2-2A42-B2DC-63D95F029314}" type="parTrans" cxnId="{071403E6-1845-8444-BFF0-0BAFBB6DFBC3}">
      <dgm:prSet/>
      <dgm:spPr/>
      <dgm:t>
        <a:bodyPr/>
        <a:lstStyle/>
        <a:p>
          <a:endParaRPr lang="es-ES"/>
        </a:p>
      </dgm:t>
    </dgm:pt>
    <dgm:pt modelId="{08827A91-6856-1640-B7AF-467A55AEBCDF}" type="sibTrans" cxnId="{071403E6-1845-8444-BFF0-0BAFBB6DFBC3}">
      <dgm:prSet/>
      <dgm:spPr/>
      <dgm:t>
        <a:bodyPr/>
        <a:lstStyle/>
        <a:p>
          <a:endParaRPr lang="es-ES"/>
        </a:p>
      </dgm:t>
    </dgm:pt>
    <dgm:pt modelId="{D8A9E8D4-E5D1-8F43-8A4B-FC694D5C9126}">
      <dgm:prSet/>
      <dgm:spPr/>
      <dgm:t>
        <a:bodyPr/>
        <a:lstStyle/>
        <a:p>
          <a:pPr rtl="0"/>
          <a:endParaRPr lang="es-ES" sz="1600" b="1" dirty="0"/>
        </a:p>
      </dgm:t>
    </dgm:pt>
    <dgm:pt modelId="{33DC0F55-42B4-334F-BF86-6221A0DAD0B1}" type="parTrans" cxnId="{A2EE5802-1B44-3443-8598-175558F0CC2D}">
      <dgm:prSet/>
      <dgm:spPr/>
      <dgm:t>
        <a:bodyPr/>
        <a:lstStyle/>
        <a:p>
          <a:endParaRPr lang="es-ES"/>
        </a:p>
      </dgm:t>
    </dgm:pt>
    <dgm:pt modelId="{D35052DA-5CC9-4448-AEEB-F302CE6C2BEA}" type="sibTrans" cxnId="{A2EE5802-1B44-3443-8598-175558F0CC2D}">
      <dgm:prSet/>
      <dgm:spPr/>
      <dgm:t>
        <a:bodyPr/>
        <a:lstStyle/>
        <a:p>
          <a:endParaRPr lang="es-ES"/>
        </a:p>
      </dgm:t>
    </dgm:pt>
    <dgm:pt modelId="{F0EDB45F-2891-B54E-90EB-E778EFA7988E}">
      <dgm:prSet/>
      <dgm:spPr/>
      <dgm:t>
        <a:bodyPr/>
        <a:lstStyle/>
        <a:p>
          <a:pPr rtl="0"/>
          <a:r>
            <a:rPr lang="es-ES" sz="1600" b="1" dirty="0" smtClean="0"/>
            <a:t>Ni ser mezquinos ni consentidores</a:t>
          </a:r>
          <a:endParaRPr lang="es-ES" sz="1600" b="1" dirty="0"/>
        </a:p>
      </dgm:t>
    </dgm:pt>
    <dgm:pt modelId="{3EDF0030-63F8-394A-BE12-D30FC1583DAC}" type="parTrans" cxnId="{8C3A50A9-A600-094E-A069-EE6FBAB96761}">
      <dgm:prSet/>
      <dgm:spPr/>
      <dgm:t>
        <a:bodyPr/>
        <a:lstStyle/>
        <a:p>
          <a:endParaRPr lang="es-ES"/>
        </a:p>
      </dgm:t>
    </dgm:pt>
    <dgm:pt modelId="{1EE49222-7615-FF4D-A6EE-387E14DCEAE3}" type="sibTrans" cxnId="{8C3A50A9-A600-094E-A069-EE6FBAB96761}">
      <dgm:prSet/>
      <dgm:spPr/>
      <dgm:t>
        <a:bodyPr/>
        <a:lstStyle/>
        <a:p>
          <a:endParaRPr lang="es-ES"/>
        </a:p>
      </dgm:t>
    </dgm:pt>
    <dgm:pt modelId="{A7F8C0AE-CB80-7E4F-86C4-42864288DE7B}">
      <dgm:prSet/>
      <dgm:spPr/>
      <dgm:t>
        <a:bodyPr/>
        <a:lstStyle/>
        <a:p>
          <a:pPr rtl="0"/>
          <a:endParaRPr lang="es-ES" sz="1600" b="1" dirty="0"/>
        </a:p>
      </dgm:t>
    </dgm:pt>
    <dgm:pt modelId="{51B64C66-318E-E647-ADD1-1777873F6A17}" type="parTrans" cxnId="{B2E256ED-0626-ED48-AF9D-9757F84B9FAD}">
      <dgm:prSet/>
      <dgm:spPr/>
      <dgm:t>
        <a:bodyPr/>
        <a:lstStyle/>
        <a:p>
          <a:endParaRPr lang="es-ES"/>
        </a:p>
      </dgm:t>
    </dgm:pt>
    <dgm:pt modelId="{FB0898B9-D64B-7F43-8CAD-F6948BBBA087}" type="sibTrans" cxnId="{B2E256ED-0626-ED48-AF9D-9757F84B9FAD}">
      <dgm:prSet/>
      <dgm:spPr/>
      <dgm:t>
        <a:bodyPr/>
        <a:lstStyle/>
        <a:p>
          <a:endParaRPr lang="es-ES"/>
        </a:p>
      </dgm:t>
    </dgm:pt>
    <dgm:pt modelId="{3C10A4D5-CF2A-5544-868F-6BBA80C51098}" type="pres">
      <dgm:prSet presAssocID="{6EC55ECA-70B9-324F-BB27-59EB08B8C689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9BD9E68B-4E52-0548-927D-FA0583D5964E}" type="pres">
      <dgm:prSet presAssocID="{B32C1E4C-A281-6944-A406-155A59F56139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C591508-D595-DA4F-8353-DDD85DA58AC3}" type="pres">
      <dgm:prSet presAssocID="{B32C1E4C-A281-6944-A406-155A59F56139}" presName="imag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  <dgm:t>
        <a:bodyPr/>
        <a:lstStyle/>
        <a:p>
          <a:endParaRPr lang="es-ES"/>
        </a:p>
      </dgm:t>
    </dgm:pt>
    <dgm:pt modelId="{9738CC76-169A-694F-96E8-21E747BFC534}" type="pres">
      <dgm:prSet presAssocID="{B32C1E4C-A281-6944-A406-155A59F56139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5DE0C2-3006-5E45-B64C-A025F32E97B6}" type="pres">
      <dgm:prSet presAssocID="{B32C1E4C-A281-6944-A406-155A59F56139}" presName="parentNode" presStyleLbl="revTx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1EC675-0B60-6F42-BD3E-80A3873F24B9}" type="pres">
      <dgm:prSet presAssocID="{7C1DB9B7-95FD-4D4F-BAE8-E3F5E7D4B6B0}" presName="sibTrans" presStyleCnt="0"/>
      <dgm:spPr/>
      <dgm:t>
        <a:bodyPr/>
        <a:lstStyle/>
        <a:p>
          <a:endParaRPr lang="es-ES"/>
        </a:p>
      </dgm:t>
    </dgm:pt>
    <dgm:pt modelId="{A1E5F37B-384B-1546-A253-BCA7E0F62F55}" type="pres">
      <dgm:prSet presAssocID="{EC6ED4E8-BD09-1F44-86B6-605C224E288F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E2E15B0-1C44-0948-9871-F40837B4B069}" type="pres">
      <dgm:prSet presAssocID="{EC6ED4E8-BD09-1F44-86B6-605C224E288F}" presName="imag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  <dgm:t>
        <a:bodyPr/>
        <a:lstStyle/>
        <a:p>
          <a:endParaRPr lang="es-ES"/>
        </a:p>
      </dgm:t>
    </dgm:pt>
    <dgm:pt modelId="{922B38B2-64C4-C147-A123-32E1493611AE}" type="pres">
      <dgm:prSet presAssocID="{EC6ED4E8-BD09-1F44-86B6-605C224E288F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F96A1C-CA12-DD4C-ABDB-6BFD8DB7D83D}" type="pres">
      <dgm:prSet presAssocID="{EC6ED4E8-BD09-1F44-86B6-605C224E288F}" presName="parentNode" presStyleLbl="revTx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8535CCB-5289-6847-B64C-958891BF0FC1}" type="pres">
      <dgm:prSet presAssocID="{D7A73960-2740-1E4F-922D-E70D3AFFFE74}" presName="sibTrans" presStyleCnt="0"/>
      <dgm:spPr/>
      <dgm:t>
        <a:bodyPr/>
        <a:lstStyle/>
        <a:p>
          <a:endParaRPr lang="es-ES"/>
        </a:p>
      </dgm:t>
    </dgm:pt>
    <dgm:pt modelId="{555FA0D8-FF94-F242-A18F-64E094F730A9}" type="pres">
      <dgm:prSet presAssocID="{603131C9-28C4-474D-A079-93E20B7A4851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F3EF926-556C-344D-86AD-14CB71C7DB47}" type="pres">
      <dgm:prSet presAssocID="{603131C9-28C4-474D-A079-93E20B7A4851}" presName="imag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s-ES"/>
        </a:p>
      </dgm:t>
    </dgm:pt>
    <dgm:pt modelId="{722758FB-0CAC-A045-9AFC-BC40BFCA6CE8}" type="pres">
      <dgm:prSet presAssocID="{603131C9-28C4-474D-A079-93E20B7A4851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9546EDB-CD90-7A44-8BF5-90A4B8B80E9A}" type="pres">
      <dgm:prSet presAssocID="{603131C9-28C4-474D-A079-93E20B7A4851}" presName="parentNode" presStyleLbl="revTx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EF3CAD4-1C7B-FD44-9FCC-FD0D0F6D77A2}" type="presOf" srcId="{F13B1FCA-CA8A-164D-A0B5-772D77A1A405}" destId="{922B38B2-64C4-C147-A123-32E1493611AE}" srcOrd="0" destOrd="2" presId="urn:microsoft.com/office/officeart/2005/8/layout/hList2"/>
    <dgm:cxn modelId="{B5070BC4-4D41-6C4E-8B87-731F4822E2E3}" type="presOf" srcId="{4184D953-D56B-F145-9EC9-DA8D96F09B3F}" destId="{9738CC76-169A-694F-96E8-21E747BFC534}" srcOrd="0" destOrd="2" presId="urn:microsoft.com/office/officeart/2005/8/layout/hList2"/>
    <dgm:cxn modelId="{A2EE5802-1B44-3443-8598-175558F0CC2D}" srcId="{EC6ED4E8-BD09-1F44-86B6-605C224E288F}" destId="{D8A9E8D4-E5D1-8F43-8A4B-FC694D5C9126}" srcOrd="1" destOrd="0" parTransId="{33DC0F55-42B4-334F-BF86-6221A0DAD0B1}" sibTransId="{D35052DA-5CC9-4448-AEEB-F302CE6C2BEA}"/>
    <dgm:cxn modelId="{2A16868A-E87E-E14A-BBA7-2E31602A4B5C}" type="presOf" srcId="{76E6A2B7-1489-AA40-9AF1-982530ECB509}" destId="{722758FB-0CAC-A045-9AFC-BC40BFCA6CE8}" srcOrd="0" destOrd="0" presId="urn:microsoft.com/office/officeart/2005/8/layout/hList2"/>
    <dgm:cxn modelId="{B86D2801-9BFC-5A48-8E5B-8E2DD07FD89B}" type="presOf" srcId="{D8A9E8D4-E5D1-8F43-8A4B-FC694D5C9126}" destId="{922B38B2-64C4-C147-A123-32E1493611AE}" srcOrd="0" destOrd="1" presId="urn:microsoft.com/office/officeart/2005/8/layout/hList2"/>
    <dgm:cxn modelId="{D4BB605F-D32E-6144-A6EF-E66CCE8F1EB2}" srcId="{6EC55ECA-70B9-324F-BB27-59EB08B8C689}" destId="{603131C9-28C4-474D-A079-93E20B7A4851}" srcOrd="2" destOrd="0" parTransId="{C53A1AF8-C16C-AB49-B3B6-649F23A447E1}" sibTransId="{148E7B1A-62B6-B84D-8255-9950EBCF890F}"/>
    <dgm:cxn modelId="{B640E9A0-4E42-5046-85D8-4B5DC5EF968C}" srcId="{603131C9-28C4-474D-A079-93E20B7A4851}" destId="{76E6A2B7-1489-AA40-9AF1-982530ECB509}" srcOrd="0" destOrd="0" parTransId="{D4701FE9-D284-ED4A-A4F0-4BF24AEF9A41}" sibTransId="{8BC8509F-6009-DC49-B195-E2378555FB9E}"/>
    <dgm:cxn modelId="{CD01E6D7-EF2B-6C47-9C45-49B86F71DCF5}" srcId="{B32C1E4C-A281-6944-A406-155A59F56139}" destId="{B3829C86-D391-5144-AAC2-443BAEB79809}" srcOrd="0" destOrd="0" parTransId="{D0131E73-293A-5240-964B-CD44319AFDB2}" sibTransId="{BCE6E581-F213-2945-B87E-1B1BE729BBFB}"/>
    <dgm:cxn modelId="{A127C601-DDE8-F947-8F85-F69A272449CD}" srcId="{6EC55ECA-70B9-324F-BB27-59EB08B8C689}" destId="{EC6ED4E8-BD09-1F44-86B6-605C224E288F}" srcOrd="1" destOrd="0" parTransId="{B5931345-C1B8-6849-A57F-D9C074222814}" sibTransId="{D7A73960-2740-1E4F-922D-E70D3AFFFE74}"/>
    <dgm:cxn modelId="{93320EC7-3234-C048-942B-ACE4605BAE1B}" srcId="{B32C1E4C-A281-6944-A406-155A59F56139}" destId="{DC2F9BC6-D438-D84D-8A67-1F5B4AF4685E}" srcOrd="1" destOrd="0" parTransId="{2489EBE8-29B1-AA4C-B750-2E890F55E05F}" sibTransId="{78F07FE2-2B4A-6442-B206-90A006236E41}"/>
    <dgm:cxn modelId="{86874041-E84F-8249-AD01-1BDB9930F913}" type="presOf" srcId="{B3829C86-D391-5144-AAC2-443BAEB79809}" destId="{9738CC76-169A-694F-96E8-21E747BFC534}" srcOrd="0" destOrd="0" presId="urn:microsoft.com/office/officeart/2005/8/layout/hList2"/>
    <dgm:cxn modelId="{8C5A92E0-1035-7D4C-BF79-9442334690AD}" srcId="{6EC55ECA-70B9-324F-BB27-59EB08B8C689}" destId="{B32C1E4C-A281-6944-A406-155A59F56139}" srcOrd="0" destOrd="0" parTransId="{9201FF73-DABD-4647-B522-CB219C2644B3}" sibTransId="{7C1DB9B7-95FD-4D4F-BAE8-E3F5E7D4B6B0}"/>
    <dgm:cxn modelId="{1952EDA8-1A78-BB45-9BFC-294579927782}" type="presOf" srcId="{EC6ED4E8-BD09-1F44-86B6-605C224E288F}" destId="{43F96A1C-CA12-DD4C-ABDB-6BFD8DB7D83D}" srcOrd="0" destOrd="0" presId="urn:microsoft.com/office/officeart/2005/8/layout/hList2"/>
    <dgm:cxn modelId="{8C3A50A9-A600-094E-A069-EE6FBAB96761}" srcId="{603131C9-28C4-474D-A079-93E20B7A4851}" destId="{F0EDB45F-2891-B54E-90EB-E778EFA7988E}" srcOrd="2" destOrd="0" parTransId="{3EDF0030-63F8-394A-BE12-D30FC1583DAC}" sibTransId="{1EE49222-7615-FF4D-A6EE-387E14DCEAE3}"/>
    <dgm:cxn modelId="{AD058A68-CBAE-B24C-8FDA-8C2E07050CE2}" type="presOf" srcId="{6EC55ECA-70B9-324F-BB27-59EB08B8C689}" destId="{3C10A4D5-CF2A-5544-868F-6BBA80C51098}" srcOrd="0" destOrd="0" presId="urn:microsoft.com/office/officeart/2005/8/layout/hList2"/>
    <dgm:cxn modelId="{451D292C-93FC-4547-93B6-F3838C52ACB0}" srcId="{B32C1E4C-A281-6944-A406-155A59F56139}" destId="{4184D953-D56B-F145-9EC9-DA8D96F09B3F}" srcOrd="2" destOrd="0" parTransId="{C38AAAC4-F9D2-B143-BF22-18BA20A8689A}" sibTransId="{A180BDE5-F493-A74D-9D3C-82857461701B}"/>
    <dgm:cxn modelId="{288D3A2A-B068-2449-83DC-2996434AEAF3}" type="presOf" srcId="{A7F8C0AE-CB80-7E4F-86C4-42864288DE7B}" destId="{722758FB-0CAC-A045-9AFC-BC40BFCA6CE8}" srcOrd="0" destOrd="1" presId="urn:microsoft.com/office/officeart/2005/8/layout/hList2"/>
    <dgm:cxn modelId="{32AD5C99-2786-7F4E-AED5-2F0AFA858C3D}" type="presOf" srcId="{B32C1E4C-A281-6944-A406-155A59F56139}" destId="{085DE0C2-3006-5E45-B64C-A025F32E97B6}" srcOrd="0" destOrd="0" presId="urn:microsoft.com/office/officeart/2005/8/layout/hList2"/>
    <dgm:cxn modelId="{071403E6-1845-8444-BFF0-0BAFBB6DFBC3}" srcId="{EC6ED4E8-BD09-1F44-86B6-605C224E288F}" destId="{F13B1FCA-CA8A-164D-A0B5-772D77A1A405}" srcOrd="2" destOrd="0" parTransId="{7FC9819C-B1F2-2A42-B2DC-63D95F029314}" sibTransId="{08827A91-6856-1640-B7AF-467A55AEBCDF}"/>
    <dgm:cxn modelId="{A347C9EB-4412-7D41-84EB-1024AE749D25}" srcId="{EC6ED4E8-BD09-1F44-86B6-605C224E288F}" destId="{08918754-0143-0547-89A0-A034A6E93FE0}" srcOrd="0" destOrd="0" parTransId="{EFB6AB03-22E4-1842-AC64-D18B7E795AD1}" sibTransId="{FF545E33-76F3-F746-BE4D-699F34CB03E4}"/>
    <dgm:cxn modelId="{B2E256ED-0626-ED48-AF9D-9757F84B9FAD}" srcId="{603131C9-28C4-474D-A079-93E20B7A4851}" destId="{A7F8C0AE-CB80-7E4F-86C4-42864288DE7B}" srcOrd="1" destOrd="0" parTransId="{51B64C66-318E-E647-ADD1-1777873F6A17}" sibTransId="{FB0898B9-D64B-7F43-8CAD-F6948BBBA087}"/>
    <dgm:cxn modelId="{F4657E68-A5D7-9045-BAE2-E85E9C8E36F9}" type="presOf" srcId="{08918754-0143-0547-89A0-A034A6E93FE0}" destId="{922B38B2-64C4-C147-A123-32E1493611AE}" srcOrd="0" destOrd="0" presId="urn:microsoft.com/office/officeart/2005/8/layout/hList2"/>
    <dgm:cxn modelId="{14231488-4CCC-B944-93C4-0B57C3D0B863}" type="presOf" srcId="{603131C9-28C4-474D-A079-93E20B7A4851}" destId="{59546EDB-CD90-7A44-8BF5-90A4B8B80E9A}" srcOrd="0" destOrd="0" presId="urn:microsoft.com/office/officeart/2005/8/layout/hList2"/>
    <dgm:cxn modelId="{16DE7C2D-3983-7945-8034-597DCF7DEBE1}" type="presOf" srcId="{DC2F9BC6-D438-D84D-8A67-1F5B4AF4685E}" destId="{9738CC76-169A-694F-96E8-21E747BFC534}" srcOrd="0" destOrd="1" presId="urn:microsoft.com/office/officeart/2005/8/layout/hList2"/>
    <dgm:cxn modelId="{8BEA65A1-D537-0942-A6D5-8F66A61A6990}" type="presOf" srcId="{F0EDB45F-2891-B54E-90EB-E778EFA7988E}" destId="{722758FB-0CAC-A045-9AFC-BC40BFCA6CE8}" srcOrd="0" destOrd="2" presId="urn:microsoft.com/office/officeart/2005/8/layout/hList2"/>
    <dgm:cxn modelId="{A11D8FB6-1264-204E-AEF2-EE77E9415686}" type="presParOf" srcId="{3C10A4D5-CF2A-5544-868F-6BBA80C51098}" destId="{9BD9E68B-4E52-0548-927D-FA0583D5964E}" srcOrd="0" destOrd="0" presId="urn:microsoft.com/office/officeart/2005/8/layout/hList2"/>
    <dgm:cxn modelId="{154BADB6-75C9-F04B-A987-ED77DD978253}" type="presParOf" srcId="{9BD9E68B-4E52-0548-927D-FA0583D5964E}" destId="{1C591508-D595-DA4F-8353-DDD85DA58AC3}" srcOrd="0" destOrd="0" presId="urn:microsoft.com/office/officeart/2005/8/layout/hList2"/>
    <dgm:cxn modelId="{8C01A17C-D534-0E47-8689-B0839653D91F}" type="presParOf" srcId="{9BD9E68B-4E52-0548-927D-FA0583D5964E}" destId="{9738CC76-169A-694F-96E8-21E747BFC534}" srcOrd="1" destOrd="0" presId="urn:microsoft.com/office/officeart/2005/8/layout/hList2"/>
    <dgm:cxn modelId="{67C4D5DD-30A8-974C-8BC3-1C70853B5E88}" type="presParOf" srcId="{9BD9E68B-4E52-0548-927D-FA0583D5964E}" destId="{085DE0C2-3006-5E45-B64C-A025F32E97B6}" srcOrd="2" destOrd="0" presId="urn:microsoft.com/office/officeart/2005/8/layout/hList2"/>
    <dgm:cxn modelId="{8293EB91-BB81-4542-AB50-699ACA1404AA}" type="presParOf" srcId="{3C10A4D5-CF2A-5544-868F-6BBA80C51098}" destId="{841EC675-0B60-6F42-BD3E-80A3873F24B9}" srcOrd="1" destOrd="0" presId="urn:microsoft.com/office/officeart/2005/8/layout/hList2"/>
    <dgm:cxn modelId="{BBEDA735-85F8-0849-A956-EAD2DB3C6925}" type="presParOf" srcId="{3C10A4D5-CF2A-5544-868F-6BBA80C51098}" destId="{A1E5F37B-384B-1546-A253-BCA7E0F62F55}" srcOrd="2" destOrd="0" presId="urn:microsoft.com/office/officeart/2005/8/layout/hList2"/>
    <dgm:cxn modelId="{C9842540-3608-324A-975B-CBA2EF410ECA}" type="presParOf" srcId="{A1E5F37B-384B-1546-A253-BCA7E0F62F55}" destId="{0E2E15B0-1C44-0948-9871-F40837B4B069}" srcOrd="0" destOrd="0" presId="urn:microsoft.com/office/officeart/2005/8/layout/hList2"/>
    <dgm:cxn modelId="{69F368D8-9A4D-3F49-BC29-9ABE0F404AEF}" type="presParOf" srcId="{A1E5F37B-384B-1546-A253-BCA7E0F62F55}" destId="{922B38B2-64C4-C147-A123-32E1493611AE}" srcOrd="1" destOrd="0" presId="urn:microsoft.com/office/officeart/2005/8/layout/hList2"/>
    <dgm:cxn modelId="{60CC232E-4D67-3B4F-A0D9-F4B88B5C7FF9}" type="presParOf" srcId="{A1E5F37B-384B-1546-A253-BCA7E0F62F55}" destId="{43F96A1C-CA12-DD4C-ABDB-6BFD8DB7D83D}" srcOrd="2" destOrd="0" presId="urn:microsoft.com/office/officeart/2005/8/layout/hList2"/>
    <dgm:cxn modelId="{52C286E5-4801-7C48-9291-E696799824E1}" type="presParOf" srcId="{3C10A4D5-CF2A-5544-868F-6BBA80C51098}" destId="{88535CCB-5289-6847-B64C-958891BF0FC1}" srcOrd="3" destOrd="0" presId="urn:microsoft.com/office/officeart/2005/8/layout/hList2"/>
    <dgm:cxn modelId="{D6C65E7A-45ED-354D-B663-08832502BAE9}" type="presParOf" srcId="{3C10A4D5-CF2A-5544-868F-6BBA80C51098}" destId="{555FA0D8-FF94-F242-A18F-64E094F730A9}" srcOrd="4" destOrd="0" presId="urn:microsoft.com/office/officeart/2005/8/layout/hList2"/>
    <dgm:cxn modelId="{AC2857D8-BEDC-FB4E-8B7D-5D71068CF2EB}" type="presParOf" srcId="{555FA0D8-FF94-F242-A18F-64E094F730A9}" destId="{5F3EF926-556C-344D-86AD-14CB71C7DB47}" srcOrd="0" destOrd="0" presId="urn:microsoft.com/office/officeart/2005/8/layout/hList2"/>
    <dgm:cxn modelId="{4E9F6A04-FD0A-CE48-B14B-358916D372EF}" type="presParOf" srcId="{555FA0D8-FF94-F242-A18F-64E094F730A9}" destId="{722758FB-0CAC-A045-9AFC-BC40BFCA6CE8}" srcOrd="1" destOrd="0" presId="urn:microsoft.com/office/officeart/2005/8/layout/hList2"/>
    <dgm:cxn modelId="{D37C9607-A1EA-0741-BB12-80E8D17C9AE1}" type="presParOf" srcId="{555FA0D8-FF94-F242-A18F-64E094F730A9}" destId="{59546EDB-CD90-7A44-8BF5-90A4B8B80E9A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B1A6A5-B4D9-E749-AC0A-C190F6830BF7}">
      <dsp:nvSpPr>
        <dsp:cNvPr id="0" name=""/>
        <dsp:cNvSpPr/>
      </dsp:nvSpPr>
      <dsp:spPr>
        <a:xfrm>
          <a:off x="2606824" y="2750876"/>
          <a:ext cx="1907758" cy="19077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smtClean="0"/>
            <a:t>UNIDOS</a:t>
          </a:r>
          <a:endParaRPr lang="es-ES" sz="2700" kern="1200" dirty="0"/>
        </a:p>
      </dsp:txBody>
      <dsp:txXfrm>
        <a:off x="2886209" y="3030261"/>
        <a:ext cx="1348988" cy="1348988"/>
      </dsp:txXfrm>
    </dsp:sp>
    <dsp:sp modelId="{5196E261-73E0-F84E-B2BB-155D61E886ED}">
      <dsp:nvSpPr>
        <dsp:cNvPr id="0" name=""/>
        <dsp:cNvSpPr/>
      </dsp:nvSpPr>
      <dsp:spPr>
        <a:xfrm rot="10800000">
          <a:off x="668434" y="3432899"/>
          <a:ext cx="1831778" cy="54371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12A128-EA1D-744F-B353-EC98B66A6E0C}">
      <dsp:nvSpPr>
        <dsp:cNvPr id="0" name=""/>
        <dsp:cNvSpPr/>
      </dsp:nvSpPr>
      <dsp:spPr>
        <a:xfrm>
          <a:off x="719" y="3170582"/>
          <a:ext cx="1335430" cy="10683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Interés</a:t>
          </a:r>
          <a:endParaRPr lang="es-ES" sz="2600" b="1" kern="1200" dirty="0"/>
        </a:p>
      </dsp:txBody>
      <dsp:txXfrm>
        <a:off x="32010" y="3201873"/>
        <a:ext cx="1272848" cy="1005762"/>
      </dsp:txXfrm>
    </dsp:sp>
    <dsp:sp modelId="{F3A1AAE5-1527-D145-B369-F6B9887FD2D9}">
      <dsp:nvSpPr>
        <dsp:cNvPr id="0" name=""/>
        <dsp:cNvSpPr/>
      </dsp:nvSpPr>
      <dsp:spPr>
        <a:xfrm rot="12960000">
          <a:off x="1045889" y="2271212"/>
          <a:ext cx="1831778" cy="54371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C79A96-95AA-5D4C-80B2-EA5715B54441}">
      <dsp:nvSpPr>
        <dsp:cNvPr id="0" name=""/>
        <dsp:cNvSpPr/>
      </dsp:nvSpPr>
      <dsp:spPr>
        <a:xfrm>
          <a:off x="553093" y="1470549"/>
          <a:ext cx="1335430" cy="10683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Presión</a:t>
          </a:r>
          <a:endParaRPr lang="es-ES" sz="2600" b="1" kern="1200" dirty="0"/>
        </a:p>
      </dsp:txBody>
      <dsp:txXfrm>
        <a:off x="584384" y="1501840"/>
        <a:ext cx="1272848" cy="1005762"/>
      </dsp:txXfrm>
    </dsp:sp>
    <dsp:sp modelId="{B7A9F133-30A1-2C41-A7D8-695F1FB6BD14}">
      <dsp:nvSpPr>
        <dsp:cNvPr id="0" name=""/>
        <dsp:cNvSpPr/>
      </dsp:nvSpPr>
      <dsp:spPr>
        <a:xfrm rot="15120000">
          <a:off x="2034079" y="1553250"/>
          <a:ext cx="1831778" cy="54371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2B83B3-A771-5E41-AF6C-268302F43AA3}">
      <dsp:nvSpPr>
        <dsp:cNvPr id="0" name=""/>
        <dsp:cNvSpPr/>
      </dsp:nvSpPr>
      <dsp:spPr>
        <a:xfrm>
          <a:off x="1999227" y="419871"/>
          <a:ext cx="1335430" cy="10683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Gusto</a:t>
          </a:r>
          <a:endParaRPr lang="es-ES" sz="2600" b="1" kern="1200" dirty="0"/>
        </a:p>
      </dsp:txBody>
      <dsp:txXfrm>
        <a:off x="2030518" y="451162"/>
        <a:ext cx="1272848" cy="1005762"/>
      </dsp:txXfrm>
    </dsp:sp>
    <dsp:sp modelId="{54068130-44D0-474C-8334-73A9D03109F6}">
      <dsp:nvSpPr>
        <dsp:cNvPr id="0" name=""/>
        <dsp:cNvSpPr/>
      </dsp:nvSpPr>
      <dsp:spPr>
        <a:xfrm rot="17280000">
          <a:off x="3255549" y="1553250"/>
          <a:ext cx="1831778" cy="54371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4C8F6B-CC6E-2347-8E9C-5FFC305FE083}">
      <dsp:nvSpPr>
        <dsp:cNvPr id="0" name=""/>
        <dsp:cNvSpPr/>
      </dsp:nvSpPr>
      <dsp:spPr>
        <a:xfrm>
          <a:off x="3786748" y="419871"/>
          <a:ext cx="1335430" cy="10683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Amor</a:t>
          </a:r>
          <a:endParaRPr lang="es-ES" sz="2600" b="1" kern="1200" dirty="0"/>
        </a:p>
      </dsp:txBody>
      <dsp:txXfrm>
        <a:off x="3818039" y="451162"/>
        <a:ext cx="1272848" cy="1005762"/>
      </dsp:txXfrm>
    </dsp:sp>
    <dsp:sp modelId="{654688AB-4B84-B347-A914-16CAE41DC857}">
      <dsp:nvSpPr>
        <dsp:cNvPr id="0" name=""/>
        <dsp:cNvSpPr/>
      </dsp:nvSpPr>
      <dsp:spPr>
        <a:xfrm rot="19440000">
          <a:off x="4243739" y="2271212"/>
          <a:ext cx="1831778" cy="54371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007223-0730-2D49-951A-BC10DDC4374C}">
      <dsp:nvSpPr>
        <dsp:cNvPr id="0" name=""/>
        <dsp:cNvSpPr/>
      </dsp:nvSpPr>
      <dsp:spPr>
        <a:xfrm>
          <a:off x="5232882" y="1470549"/>
          <a:ext cx="1335430" cy="10683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Ley</a:t>
          </a:r>
          <a:endParaRPr lang="es-ES" sz="2600" b="1" kern="1200" dirty="0"/>
        </a:p>
      </dsp:txBody>
      <dsp:txXfrm>
        <a:off x="5264173" y="1501840"/>
        <a:ext cx="1272848" cy="1005762"/>
      </dsp:txXfrm>
    </dsp:sp>
    <dsp:sp modelId="{E6EBF479-63C4-BE48-9314-442EB10143FA}">
      <dsp:nvSpPr>
        <dsp:cNvPr id="0" name=""/>
        <dsp:cNvSpPr/>
      </dsp:nvSpPr>
      <dsp:spPr>
        <a:xfrm>
          <a:off x="4621194" y="3432899"/>
          <a:ext cx="1831778" cy="54371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5B945A-F9B0-3247-9A49-D98DF5090E2F}">
      <dsp:nvSpPr>
        <dsp:cNvPr id="0" name=""/>
        <dsp:cNvSpPr/>
      </dsp:nvSpPr>
      <dsp:spPr>
        <a:xfrm>
          <a:off x="5785256" y="3170582"/>
          <a:ext cx="1335430" cy="10683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Dios</a:t>
          </a:r>
          <a:endParaRPr lang="es-ES" sz="2600" b="1" kern="1200" dirty="0"/>
        </a:p>
      </dsp:txBody>
      <dsp:txXfrm>
        <a:off x="5816547" y="3201873"/>
        <a:ext cx="1272848" cy="10057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9A0A98-2B94-254E-814F-B5544B3097CA}">
      <dsp:nvSpPr>
        <dsp:cNvPr id="0" name=""/>
        <dsp:cNvSpPr/>
      </dsp:nvSpPr>
      <dsp:spPr>
        <a:xfrm>
          <a:off x="1319861" y="319497"/>
          <a:ext cx="4301942" cy="4301942"/>
        </a:xfrm>
        <a:prstGeom prst="pie">
          <a:avLst>
            <a:gd name="adj1" fmla="val 16200000"/>
            <a:gd name="adj2" fmla="val 0"/>
          </a:avLst>
        </a:prstGeom>
        <a:solidFill>
          <a:srgbClr val="580101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UNIDOS</a:t>
          </a:r>
          <a:endParaRPr lang="es-ES" sz="1800" b="1" kern="1200" dirty="0"/>
        </a:p>
      </dsp:txBody>
      <dsp:txXfrm>
        <a:off x="3603475" y="1211126"/>
        <a:ext cx="1587621" cy="1177912"/>
      </dsp:txXfrm>
    </dsp:sp>
    <dsp:sp modelId="{19E499B3-3B5C-C640-A785-B19FBFEE7A09}">
      <dsp:nvSpPr>
        <dsp:cNvPr id="0" name=""/>
        <dsp:cNvSpPr/>
      </dsp:nvSpPr>
      <dsp:spPr>
        <a:xfrm>
          <a:off x="1319861" y="463919"/>
          <a:ext cx="4301942" cy="4301942"/>
        </a:xfrm>
        <a:prstGeom prst="pie">
          <a:avLst>
            <a:gd name="adj1" fmla="val 0"/>
            <a:gd name="adj2" fmla="val 540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UNIÓN DE HECHO</a:t>
          </a:r>
          <a:endParaRPr lang="es-ES" sz="1800" b="1" kern="1200" dirty="0"/>
        </a:p>
      </dsp:txBody>
      <dsp:txXfrm>
        <a:off x="3603475" y="2696320"/>
        <a:ext cx="1587621" cy="1177912"/>
      </dsp:txXfrm>
    </dsp:sp>
    <dsp:sp modelId="{D459D2D0-3CE1-0349-8D3E-09E7880D154D}">
      <dsp:nvSpPr>
        <dsp:cNvPr id="0" name=""/>
        <dsp:cNvSpPr/>
      </dsp:nvSpPr>
      <dsp:spPr>
        <a:xfrm>
          <a:off x="1175439" y="463919"/>
          <a:ext cx="4301942" cy="4301942"/>
        </a:xfrm>
        <a:prstGeom prst="pie">
          <a:avLst>
            <a:gd name="adj1" fmla="val 5400000"/>
            <a:gd name="adj2" fmla="val 1080000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MATRIMONIO CIVIL</a:t>
          </a:r>
          <a:endParaRPr lang="es-ES" sz="1800" b="1" kern="1200" dirty="0"/>
        </a:p>
      </dsp:txBody>
      <dsp:txXfrm>
        <a:off x="1606145" y="2696320"/>
        <a:ext cx="1587621" cy="1177912"/>
      </dsp:txXfrm>
    </dsp:sp>
    <dsp:sp modelId="{EA14C908-7B21-0C42-A7A2-175B071AC36D}">
      <dsp:nvSpPr>
        <dsp:cNvPr id="0" name=""/>
        <dsp:cNvSpPr/>
      </dsp:nvSpPr>
      <dsp:spPr>
        <a:xfrm>
          <a:off x="1175439" y="319497"/>
          <a:ext cx="4301942" cy="4301942"/>
        </a:xfrm>
        <a:prstGeom prst="pie">
          <a:avLst>
            <a:gd name="adj1" fmla="val 10800000"/>
            <a:gd name="adj2" fmla="val 16200000"/>
          </a:avLst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MATRIMONIO ECLESIÁSTICO</a:t>
          </a:r>
          <a:endParaRPr lang="es-ES" sz="1800" b="1" kern="1200" dirty="0"/>
        </a:p>
      </dsp:txBody>
      <dsp:txXfrm>
        <a:off x="1606145" y="1211126"/>
        <a:ext cx="1587621" cy="1177912"/>
      </dsp:txXfrm>
    </dsp:sp>
    <dsp:sp modelId="{3D40C997-08E3-FD40-8918-4622A27A77F7}">
      <dsp:nvSpPr>
        <dsp:cNvPr id="0" name=""/>
        <dsp:cNvSpPr/>
      </dsp:nvSpPr>
      <dsp:spPr>
        <a:xfrm>
          <a:off x="1053550" y="53186"/>
          <a:ext cx="4834563" cy="4834563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rgbClr val="FD81E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7DAFFF-76B3-7148-83BA-14E4481EAA6C}">
      <dsp:nvSpPr>
        <dsp:cNvPr id="0" name=""/>
        <dsp:cNvSpPr/>
      </dsp:nvSpPr>
      <dsp:spPr>
        <a:xfrm>
          <a:off x="1053550" y="197609"/>
          <a:ext cx="4834563" cy="4834563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rgbClr val="FD81E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125B214-DE43-9A4F-B4BB-56BE3BF8E068}">
      <dsp:nvSpPr>
        <dsp:cNvPr id="0" name=""/>
        <dsp:cNvSpPr/>
      </dsp:nvSpPr>
      <dsp:spPr>
        <a:xfrm>
          <a:off x="909128" y="197609"/>
          <a:ext cx="4834563" cy="4834563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rgbClr val="FD81E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25D145-FB94-614D-BA2C-6F1BD82F5D86}">
      <dsp:nvSpPr>
        <dsp:cNvPr id="0" name=""/>
        <dsp:cNvSpPr/>
      </dsp:nvSpPr>
      <dsp:spPr>
        <a:xfrm>
          <a:off x="909128" y="53186"/>
          <a:ext cx="4834563" cy="4834563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rgbClr val="FD81E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6B7213-EF7B-0F47-BFD9-17B9DE22CAE6}">
      <dsp:nvSpPr>
        <dsp:cNvPr id="0" name=""/>
        <dsp:cNvSpPr/>
      </dsp:nvSpPr>
      <dsp:spPr>
        <a:xfrm>
          <a:off x="1470615" y="626580"/>
          <a:ext cx="4180175" cy="4180175"/>
        </a:xfrm>
        <a:prstGeom prst="blockArc">
          <a:avLst>
            <a:gd name="adj1" fmla="val 11880000"/>
            <a:gd name="adj2" fmla="val 1620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C4D783-0A2E-A747-8794-19A7A5115BF5}">
      <dsp:nvSpPr>
        <dsp:cNvPr id="0" name=""/>
        <dsp:cNvSpPr/>
      </dsp:nvSpPr>
      <dsp:spPr>
        <a:xfrm>
          <a:off x="1470615" y="626580"/>
          <a:ext cx="4180175" cy="4180175"/>
        </a:xfrm>
        <a:prstGeom prst="blockArc">
          <a:avLst>
            <a:gd name="adj1" fmla="val 7560000"/>
            <a:gd name="adj2" fmla="val 1188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64A678-93AB-FA49-82FF-2F48813E7197}">
      <dsp:nvSpPr>
        <dsp:cNvPr id="0" name=""/>
        <dsp:cNvSpPr/>
      </dsp:nvSpPr>
      <dsp:spPr>
        <a:xfrm>
          <a:off x="1470615" y="626580"/>
          <a:ext cx="4180175" cy="4180175"/>
        </a:xfrm>
        <a:prstGeom prst="blockArc">
          <a:avLst>
            <a:gd name="adj1" fmla="val 3240000"/>
            <a:gd name="adj2" fmla="val 756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63D731-C8DE-F344-88C1-EA384015CDA7}">
      <dsp:nvSpPr>
        <dsp:cNvPr id="0" name=""/>
        <dsp:cNvSpPr/>
      </dsp:nvSpPr>
      <dsp:spPr>
        <a:xfrm>
          <a:off x="1470615" y="626580"/>
          <a:ext cx="4180175" cy="4180175"/>
        </a:xfrm>
        <a:prstGeom prst="blockArc">
          <a:avLst>
            <a:gd name="adj1" fmla="val 20520000"/>
            <a:gd name="adj2" fmla="val 324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81BB4A-4906-404D-AF2C-271C99B94EC0}">
      <dsp:nvSpPr>
        <dsp:cNvPr id="0" name=""/>
        <dsp:cNvSpPr/>
      </dsp:nvSpPr>
      <dsp:spPr>
        <a:xfrm>
          <a:off x="1470615" y="626580"/>
          <a:ext cx="4180175" cy="4180175"/>
        </a:xfrm>
        <a:prstGeom prst="blockArc">
          <a:avLst>
            <a:gd name="adj1" fmla="val 16200000"/>
            <a:gd name="adj2" fmla="val 2052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47D0D1-43E3-4347-BB7F-653DF0ACE631}">
      <dsp:nvSpPr>
        <dsp:cNvPr id="0" name=""/>
        <dsp:cNvSpPr/>
      </dsp:nvSpPr>
      <dsp:spPr>
        <a:xfrm>
          <a:off x="2599244" y="1755209"/>
          <a:ext cx="1922918" cy="1922918"/>
        </a:xfrm>
        <a:prstGeom prst="ellipse">
          <a:avLst/>
        </a:prstGeom>
        <a:solidFill>
          <a:srgbClr val="00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CONFLICTOS</a:t>
          </a:r>
          <a:endParaRPr lang="es-ES" sz="1600" kern="1200" dirty="0"/>
        </a:p>
      </dsp:txBody>
      <dsp:txXfrm>
        <a:off x="2880849" y="2036814"/>
        <a:ext cx="1359708" cy="1359708"/>
      </dsp:txXfrm>
    </dsp:sp>
    <dsp:sp modelId="{41D3A203-B74E-484A-AC32-BD3BB037F98C}">
      <dsp:nvSpPr>
        <dsp:cNvPr id="0" name=""/>
        <dsp:cNvSpPr/>
      </dsp:nvSpPr>
      <dsp:spPr>
        <a:xfrm>
          <a:off x="2887681" y="2016"/>
          <a:ext cx="1346043" cy="13460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ALCOHOL o drogas</a:t>
          </a:r>
          <a:endParaRPr lang="es-ES" sz="1300" b="1" kern="1200" dirty="0"/>
        </a:p>
      </dsp:txBody>
      <dsp:txXfrm>
        <a:off x="3084804" y="199139"/>
        <a:ext cx="951797" cy="951797"/>
      </dsp:txXfrm>
    </dsp:sp>
    <dsp:sp modelId="{3EF4B0B9-D4D4-BF46-BEA0-EC813F265C8C}">
      <dsp:nvSpPr>
        <dsp:cNvPr id="0" name=""/>
        <dsp:cNvSpPr/>
      </dsp:nvSpPr>
      <dsp:spPr>
        <a:xfrm>
          <a:off x="4829387" y="1412748"/>
          <a:ext cx="1346043" cy="13460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SEXO         o infidelidad</a:t>
          </a:r>
          <a:endParaRPr lang="es-ES" sz="1300" b="1" kern="1200" dirty="0"/>
        </a:p>
      </dsp:txBody>
      <dsp:txXfrm>
        <a:off x="5026510" y="1609871"/>
        <a:ext cx="951797" cy="951797"/>
      </dsp:txXfrm>
    </dsp:sp>
    <dsp:sp modelId="{9343B4B5-F2FC-4746-B36C-8B8B878112FC}">
      <dsp:nvSpPr>
        <dsp:cNvPr id="0" name=""/>
        <dsp:cNvSpPr/>
      </dsp:nvSpPr>
      <dsp:spPr>
        <a:xfrm>
          <a:off x="4087722" y="3695360"/>
          <a:ext cx="1346043" cy="13460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DINERO     o deudas</a:t>
          </a:r>
          <a:endParaRPr lang="es-ES" sz="1300" b="1" kern="1200" dirty="0"/>
        </a:p>
      </dsp:txBody>
      <dsp:txXfrm>
        <a:off x="4284845" y="3892483"/>
        <a:ext cx="951797" cy="951797"/>
      </dsp:txXfrm>
    </dsp:sp>
    <dsp:sp modelId="{04E1F163-1E38-1E44-8983-E57090B68C7C}">
      <dsp:nvSpPr>
        <dsp:cNvPr id="0" name=""/>
        <dsp:cNvSpPr/>
      </dsp:nvSpPr>
      <dsp:spPr>
        <a:xfrm>
          <a:off x="1687641" y="3695360"/>
          <a:ext cx="1346043" cy="13460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VIOLENCIA de varias </a:t>
          </a:r>
          <a:endParaRPr lang="es-ES" sz="1300" b="1" kern="1200" dirty="0"/>
        </a:p>
      </dsp:txBody>
      <dsp:txXfrm>
        <a:off x="1884764" y="3892483"/>
        <a:ext cx="951797" cy="951797"/>
      </dsp:txXfrm>
    </dsp:sp>
    <dsp:sp modelId="{9EE5EFB7-E71B-304D-94BD-D40795C77595}">
      <dsp:nvSpPr>
        <dsp:cNvPr id="0" name=""/>
        <dsp:cNvSpPr/>
      </dsp:nvSpPr>
      <dsp:spPr>
        <a:xfrm>
          <a:off x="945975" y="1412748"/>
          <a:ext cx="1346043" cy="13460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CULTURA   y diferencias</a:t>
          </a:r>
          <a:endParaRPr lang="es-ES" sz="1300" b="1" kern="1200" dirty="0"/>
        </a:p>
      </dsp:txBody>
      <dsp:txXfrm>
        <a:off x="1143098" y="1609871"/>
        <a:ext cx="951797" cy="9517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D4B6F1-3163-EE43-B1C9-02343D240415}">
      <dsp:nvSpPr>
        <dsp:cNvPr id="0" name=""/>
        <dsp:cNvSpPr/>
      </dsp:nvSpPr>
      <dsp:spPr>
        <a:xfrm>
          <a:off x="1230270" y="3291247"/>
          <a:ext cx="1429629" cy="1227379"/>
        </a:xfrm>
        <a:prstGeom prst="hexagon">
          <a:avLst>
            <a:gd name="adj" fmla="val 25000"/>
            <a:gd name="vf" fmla="val 115470"/>
          </a:avLst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1430" rIns="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 smtClean="0"/>
            <a:t>HUIDA</a:t>
          </a:r>
          <a:endParaRPr lang="es-ES" sz="900" b="1" kern="1200" dirty="0"/>
        </a:p>
      </dsp:txBody>
      <dsp:txXfrm>
        <a:off x="1451687" y="3481340"/>
        <a:ext cx="986795" cy="847193"/>
      </dsp:txXfrm>
    </dsp:sp>
    <dsp:sp modelId="{8157481C-CD1C-1D4C-9849-E365419773D5}">
      <dsp:nvSpPr>
        <dsp:cNvPr id="0" name=""/>
        <dsp:cNvSpPr/>
      </dsp:nvSpPr>
      <dsp:spPr>
        <a:xfrm>
          <a:off x="1264381" y="3840089"/>
          <a:ext cx="166764" cy="14374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B930C6-EB02-454A-89AB-12DD4A0BB2FB}">
      <dsp:nvSpPr>
        <dsp:cNvPr id="0" name=""/>
        <dsp:cNvSpPr/>
      </dsp:nvSpPr>
      <dsp:spPr>
        <a:xfrm>
          <a:off x="0" y="2612709"/>
          <a:ext cx="1429629" cy="122737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19CA5B-858B-DB4B-91E9-0DFA0062422B}">
      <dsp:nvSpPr>
        <dsp:cNvPr id="0" name=""/>
        <dsp:cNvSpPr/>
      </dsp:nvSpPr>
      <dsp:spPr>
        <a:xfrm>
          <a:off x="979364" y="3677070"/>
          <a:ext cx="166764" cy="14374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AC6EED-9BE3-BE4F-AD2C-AD0DB7375493}">
      <dsp:nvSpPr>
        <dsp:cNvPr id="0" name=""/>
        <dsp:cNvSpPr/>
      </dsp:nvSpPr>
      <dsp:spPr>
        <a:xfrm>
          <a:off x="2460540" y="2608789"/>
          <a:ext cx="1429629" cy="1227379"/>
        </a:xfrm>
        <a:prstGeom prst="hexagon">
          <a:avLst>
            <a:gd name="adj" fmla="val 25000"/>
            <a:gd name="vf" fmla="val 11547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1430" rIns="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 smtClean="0"/>
            <a:t>SEPARACIÓN</a:t>
          </a:r>
          <a:endParaRPr lang="es-ES" sz="900" b="1" kern="1200" dirty="0"/>
        </a:p>
      </dsp:txBody>
      <dsp:txXfrm>
        <a:off x="2681957" y="2798882"/>
        <a:ext cx="986795" cy="847193"/>
      </dsp:txXfrm>
    </dsp:sp>
    <dsp:sp modelId="{579A5E0A-835D-2947-A8E6-574DBC126CD7}">
      <dsp:nvSpPr>
        <dsp:cNvPr id="0" name=""/>
        <dsp:cNvSpPr/>
      </dsp:nvSpPr>
      <dsp:spPr>
        <a:xfrm>
          <a:off x="3444452" y="3670536"/>
          <a:ext cx="166764" cy="14374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C051D8-FE80-E24D-A8C1-DF76D5F3DCA3}">
      <dsp:nvSpPr>
        <dsp:cNvPr id="0" name=""/>
        <dsp:cNvSpPr/>
      </dsp:nvSpPr>
      <dsp:spPr>
        <a:xfrm>
          <a:off x="3690052" y="3288634"/>
          <a:ext cx="1429629" cy="122737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CB409C-B719-3748-A2CD-56B099C0B43F}">
      <dsp:nvSpPr>
        <dsp:cNvPr id="0" name=""/>
        <dsp:cNvSpPr/>
      </dsp:nvSpPr>
      <dsp:spPr>
        <a:xfrm>
          <a:off x="3724921" y="3834862"/>
          <a:ext cx="166764" cy="14374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7AFC0B-83F4-B44F-97B8-0E6D12D678D5}">
      <dsp:nvSpPr>
        <dsp:cNvPr id="0" name=""/>
        <dsp:cNvSpPr/>
      </dsp:nvSpPr>
      <dsp:spPr>
        <a:xfrm>
          <a:off x="1230270" y="1934171"/>
          <a:ext cx="1429629" cy="122737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1430" rIns="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 smtClean="0"/>
            <a:t>COMPENSACIÓN</a:t>
          </a:r>
          <a:endParaRPr lang="es-ES" sz="900" b="1" kern="1200" dirty="0"/>
        </a:p>
      </dsp:txBody>
      <dsp:txXfrm>
        <a:off x="1451687" y="2124264"/>
        <a:ext cx="986795" cy="847193"/>
      </dsp:txXfrm>
    </dsp:sp>
    <dsp:sp modelId="{62654FBC-490E-7D44-92EB-D79CAF7F39E5}">
      <dsp:nvSpPr>
        <dsp:cNvPr id="0" name=""/>
        <dsp:cNvSpPr/>
      </dsp:nvSpPr>
      <dsp:spPr>
        <a:xfrm>
          <a:off x="2209634" y="1957366"/>
          <a:ext cx="166764" cy="14374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88B579-4CA1-2C40-9E7C-9D6DD48180F7}">
      <dsp:nvSpPr>
        <dsp:cNvPr id="0" name=""/>
        <dsp:cNvSpPr/>
      </dsp:nvSpPr>
      <dsp:spPr>
        <a:xfrm>
          <a:off x="2460540" y="1251713"/>
          <a:ext cx="1429629" cy="122737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438729-C6BB-C04D-8734-E4688DD38561}">
      <dsp:nvSpPr>
        <dsp:cNvPr id="0" name=""/>
        <dsp:cNvSpPr/>
      </dsp:nvSpPr>
      <dsp:spPr>
        <a:xfrm>
          <a:off x="2500715" y="1795654"/>
          <a:ext cx="166764" cy="14374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50D441-83F8-F440-9383-B9FB107C63E8}">
      <dsp:nvSpPr>
        <dsp:cNvPr id="0" name=""/>
        <dsp:cNvSpPr/>
      </dsp:nvSpPr>
      <dsp:spPr>
        <a:xfrm>
          <a:off x="3690052" y="1931558"/>
          <a:ext cx="1429629" cy="1227379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lumMod val="5000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1430" rIns="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 smtClean="0"/>
            <a:t>AGUANTAR</a:t>
          </a:r>
          <a:endParaRPr lang="es-ES" sz="900" b="1" kern="1200" dirty="0"/>
        </a:p>
      </dsp:txBody>
      <dsp:txXfrm>
        <a:off x="3911469" y="2121651"/>
        <a:ext cx="986795" cy="847193"/>
      </dsp:txXfrm>
    </dsp:sp>
    <dsp:sp modelId="{4E8D813A-C918-1C4B-85BE-54673955627D}">
      <dsp:nvSpPr>
        <dsp:cNvPr id="0" name=""/>
        <dsp:cNvSpPr/>
      </dsp:nvSpPr>
      <dsp:spPr>
        <a:xfrm>
          <a:off x="4927144" y="2475499"/>
          <a:ext cx="166764" cy="14374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A6607C-1DE0-1843-9BD9-51C7CE61DBF4}">
      <dsp:nvSpPr>
        <dsp:cNvPr id="0" name=""/>
        <dsp:cNvSpPr/>
      </dsp:nvSpPr>
      <dsp:spPr>
        <a:xfrm>
          <a:off x="4920322" y="2621530"/>
          <a:ext cx="1429629" cy="122737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B3A158-9DC5-9349-AF81-33F596F155FB}">
      <dsp:nvSpPr>
        <dsp:cNvPr id="0" name=""/>
        <dsp:cNvSpPr/>
      </dsp:nvSpPr>
      <dsp:spPr>
        <a:xfrm>
          <a:off x="5199274" y="2643745"/>
          <a:ext cx="166764" cy="14374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AE97BF-8756-C24D-9F1E-A972360126E2}">
      <dsp:nvSpPr>
        <dsp:cNvPr id="0" name=""/>
        <dsp:cNvSpPr/>
      </dsp:nvSpPr>
      <dsp:spPr>
        <a:xfrm>
          <a:off x="4920322" y="1264780"/>
          <a:ext cx="1429629" cy="1227379"/>
        </a:xfrm>
        <a:prstGeom prst="hexagon">
          <a:avLst>
            <a:gd name="adj" fmla="val 25000"/>
            <a:gd name="vf" fmla="val 11547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1430" rIns="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 smtClean="0"/>
            <a:t>REPETIR</a:t>
          </a:r>
          <a:endParaRPr lang="es-ES" sz="900" b="1" kern="1200" dirty="0"/>
        </a:p>
      </dsp:txBody>
      <dsp:txXfrm>
        <a:off x="5141739" y="1454873"/>
        <a:ext cx="986795" cy="847193"/>
      </dsp:txXfrm>
    </dsp:sp>
    <dsp:sp modelId="{3E9A60C0-61E6-FC4D-B857-4F8B7F38A82D}">
      <dsp:nvSpPr>
        <dsp:cNvPr id="0" name=""/>
        <dsp:cNvSpPr/>
      </dsp:nvSpPr>
      <dsp:spPr>
        <a:xfrm>
          <a:off x="6157414" y="1814929"/>
          <a:ext cx="166764" cy="14374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13BB44-30D5-CA4D-9ADE-18C781442D51}">
      <dsp:nvSpPr>
        <dsp:cNvPr id="0" name=""/>
        <dsp:cNvSpPr/>
      </dsp:nvSpPr>
      <dsp:spPr>
        <a:xfrm>
          <a:off x="6150592" y="1949526"/>
          <a:ext cx="1429629" cy="122737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550BDD-8DA5-2E4C-98E7-E4BC304442F4}">
      <dsp:nvSpPr>
        <dsp:cNvPr id="0" name=""/>
        <dsp:cNvSpPr/>
      </dsp:nvSpPr>
      <dsp:spPr>
        <a:xfrm>
          <a:off x="6435608" y="1976968"/>
          <a:ext cx="166764" cy="14374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6842BA-94C4-3047-B3D1-DBA83586BB6D}">
      <dsp:nvSpPr>
        <dsp:cNvPr id="0" name=""/>
        <dsp:cNvSpPr/>
      </dsp:nvSpPr>
      <dsp:spPr>
        <a:xfrm>
          <a:off x="1507082" y="206314"/>
          <a:ext cx="4094545" cy="1421981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BC8083-9B1B-DB48-A69E-0DB8EFD12CFA}">
      <dsp:nvSpPr>
        <dsp:cNvPr id="0" name=""/>
        <dsp:cNvSpPr/>
      </dsp:nvSpPr>
      <dsp:spPr>
        <a:xfrm>
          <a:off x="3163945" y="3688264"/>
          <a:ext cx="793516" cy="507850"/>
        </a:xfrm>
        <a:prstGeom prst="down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442483A-CAE9-9B4B-AE02-5A7B9685D20C}">
      <dsp:nvSpPr>
        <dsp:cNvPr id="0" name=""/>
        <dsp:cNvSpPr/>
      </dsp:nvSpPr>
      <dsp:spPr>
        <a:xfrm>
          <a:off x="1656263" y="4094545"/>
          <a:ext cx="3808879" cy="952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300" b="1" kern="1200" dirty="0" smtClean="0"/>
            <a:t>Estilo de vida</a:t>
          </a:r>
          <a:endParaRPr lang="es-ES" sz="3300" b="1" kern="1200" dirty="0"/>
        </a:p>
      </dsp:txBody>
      <dsp:txXfrm>
        <a:off x="1656263" y="4094545"/>
        <a:ext cx="3808879" cy="952219"/>
      </dsp:txXfrm>
    </dsp:sp>
    <dsp:sp modelId="{CB17F8F1-8D94-8749-8A6B-0500CE7DD967}">
      <dsp:nvSpPr>
        <dsp:cNvPr id="0" name=""/>
        <dsp:cNvSpPr/>
      </dsp:nvSpPr>
      <dsp:spPr>
        <a:xfrm>
          <a:off x="2995719" y="1738118"/>
          <a:ext cx="1428329" cy="1428329"/>
        </a:xfrm>
        <a:prstGeom prst="ellipse">
          <a:avLst/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1" kern="1200" dirty="0" smtClean="0"/>
            <a:t>AMOR</a:t>
          </a:r>
          <a:endParaRPr lang="es-ES" sz="2200" b="1" kern="1200" dirty="0"/>
        </a:p>
      </dsp:txBody>
      <dsp:txXfrm>
        <a:off x="3204893" y="1947292"/>
        <a:ext cx="1009981" cy="1009981"/>
      </dsp:txXfrm>
    </dsp:sp>
    <dsp:sp modelId="{38DA348D-8E4E-FE40-81B2-2911665667D3}">
      <dsp:nvSpPr>
        <dsp:cNvPr id="0" name=""/>
        <dsp:cNvSpPr/>
      </dsp:nvSpPr>
      <dsp:spPr>
        <a:xfrm>
          <a:off x="1973670" y="666553"/>
          <a:ext cx="1428329" cy="1428329"/>
        </a:xfrm>
        <a:prstGeom prst="ellips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1" kern="1200" dirty="0" smtClean="0"/>
            <a:t>MIEDO</a:t>
          </a:r>
          <a:endParaRPr lang="es-ES" sz="2200" b="1" kern="1200" dirty="0"/>
        </a:p>
      </dsp:txBody>
      <dsp:txXfrm>
        <a:off x="2182844" y="875727"/>
        <a:ext cx="1009981" cy="1009981"/>
      </dsp:txXfrm>
    </dsp:sp>
    <dsp:sp modelId="{900C88D5-ED72-5F4A-9FF1-63C5D1574306}">
      <dsp:nvSpPr>
        <dsp:cNvPr id="0" name=""/>
        <dsp:cNvSpPr/>
      </dsp:nvSpPr>
      <dsp:spPr>
        <a:xfrm>
          <a:off x="3433740" y="321215"/>
          <a:ext cx="1428329" cy="1428329"/>
        </a:xfrm>
        <a:prstGeom prst="ellips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1" kern="1200" dirty="0" smtClean="0"/>
            <a:t>DOLOR</a:t>
          </a:r>
          <a:endParaRPr lang="es-ES" sz="2200" b="1" kern="1200" dirty="0"/>
        </a:p>
      </dsp:txBody>
      <dsp:txXfrm>
        <a:off x="3642914" y="530389"/>
        <a:ext cx="1009981" cy="1009981"/>
      </dsp:txXfrm>
    </dsp:sp>
    <dsp:sp modelId="{83006E33-B22D-6141-9073-9FECB02CC870}">
      <dsp:nvSpPr>
        <dsp:cNvPr id="0" name=""/>
        <dsp:cNvSpPr/>
      </dsp:nvSpPr>
      <dsp:spPr>
        <a:xfrm>
          <a:off x="1338857" y="31740"/>
          <a:ext cx="4443692" cy="3554954"/>
        </a:xfrm>
        <a:prstGeom prst="funnel">
          <a:avLst/>
        </a:prstGeom>
        <a:solidFill>
          <a:srgbClr val="CCFFCC">
            <a:alpha val="4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179CC2-6D6A-404A-8C41-8DDBEB8D50D1}">
      <dsp:nvSpPr>
        <dsp:cNvPr id="0" name=""/>
        <dsp:cNvSpPr/>
      </dsp:nvSpPr>
      <dsp:spPr>
        <a:xfrm>
          <a:off x="1686349" y="2314525"/>
          <a:ext cx="1704864" cy="170514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9C65F4-3244-274C-81DB-3911BB91A878}">
      <dsp:nvSpPr>
        <dsp:cNvPr id="0" name=""/>
        <dsp:cNvSpPr/>
      </dsp:nvSpPr>
      <dsp:spPr>
        <a:xfrm>
          <a:off x="2773788" y="1058834"/>
          <a:ext cx="506332" cy="506007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EE5158-529F-6341-82C3-93FB15FA7476}">
      <dsp:nvSpPr>
        <dsp:cNvPr id="0" name=""/>
        <dsp:cNvSpPr/>
      </dsp:nvSpPr>
      <dsp:spPr>
        <a:xfrm>
          <a:off x="1751866" y="2379959"/>
          <a:ext cx="1574543" cy="157427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53BE8EE-70CD-B043-8BD2-619F238C5402}">
      <dsp:nvSpPr>
        <dsp:cNvPr id="0" name=""/>
        <dsp:cNvSpPr/>
      </dsp:nvSpPr>
      <dsp:spPr>
        <a:xfrm>
          <a:off x="3515126" y="2636664"/>
          <a:ext cx="892312" cy="8921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AF4A0C0-F031-674B-AC01-591FC80C8A56}">
      <dsp:nvSpPr>
        <dsp:cNvPr id="0" name=""/>
        <dsp:cNvSpPr/>
      </dsp:nvSpPr>
      <dsp:spPr>
        <a:xfrm>
          <a:off x="3567824" y="2689367"/>
          <a:ext cx="786915" cy="786990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E0AF6FC-0E4B-344D-9264-20EC9AB8099A}">
      <dsp:nvSpPr>
        <dsp:cNvPr id="0" name=""/>
        <dsp:cNvSpPr/>
      </dsp:nvSpPr>
      <dsp:spPr>
        <a:xfrm>
          <a:off x="3166177" y="1377420"/>
          <a:ext cx="1143697" cy="114406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C1E540-9574-AB42-AFE0-610530616A86}">
      <dsp:nvSpPr>
        <dsp:cNvPr id="0" name=""/>
        <dsp:cNvSpPr/>
      </dsp:nvSpPr>
      <dsp:spPr>
        <a:xfrm>
          <a:off x="4122582" y="1096436"/>
          <a:ext cx="374586" cy="374842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D6A5616-F28B-6D40-B215-4D975F730B21}">
      <dsp:nvSpPr>
        <dsp:cNvPr id="0" name=""/>
        <dsp:cNvSpPr/>
      </dsp:nvSpPr>
      <dsp:spPr>
        <a:xfrm>
          <a:off x="4497880" y="3532614"/>
          <a:ext cx="281295" cy="280983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7F7224-CE76-5548-9789-7E17A845ED56}">
      <dsp:nvSpPr>
        <dsp:cNvPr id="0" name=""/>
        <dsp:cNvSpPr/>
      </dsp:nvSpPr>
      <dsp:spPr>
        <a:xfrm>
          <a:off x="3226709" y="1437821"/>
          <a:ext cx="1023346" cy="102326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198942-9D6B-ED44-9C7D-6EF9FCEFE8C5}">
      <dsp:nvSpPr>
        <dsp:cNvPr id="0" name=""/>
        <dsp:cNvSpPr/>
      </dsp:nvSpPr>
      <dsp:spPr>
        <a:xfrm>
          <a:off x="0" y="1437821"/>
          <a:ext cx="2530235" cy="821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" numCol="1" spcCol="1270" anchor="b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Me han dado agresión</a:t>
          </a:r>
          <a:endParaRPr lang="es-ES" sz="2300" kern="1200" dirty="0"/>
        </a:p>
      </dsp:txBody>
      <dsp:txXfrm>
        <a:off x="0" y="1437821"/>
        <a:ext cx="2530235" cy="821632"/>
      </dsp:txXfrm>
    </dsp:sp>
    <dsp:sp modelId="{3015A445-6BE8-5A49-AB60-46C693B00E72}">
      <dsp:nvSpPr>
        <dsp:cNvPr id="0" name=""/>
        <dsp:cNvSpPr/>
      </dsp:nvSpPr>
      <dsp:spPr>
        <a:xfrm>
          <a:off x="4591171" y="2689367"/>
          <a:ext cx="2530235" cy="7869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kern="1200" dirty="0" smtClean="0"/>
            <a:t>Busco compensaciones</a:t>
          </a:r>
          <a:endParaRPr lang="es-ES" sz="2300" b="1" kern="1200" dirty="0"/>
        </a:p>
      </dsp:txBody>
      <dsp:txXfrm>
        <a:off x="4591171" y="2689367"/>
        <a:ext cx="2530235" cy="786990"/>
      </dsp:txXfrm>
    </dsp:sp>
    <dsp:sp modelId="{922F787A-0150-AE4F-9F6D-E87BA28B6DFF}">
      <dsp:nvSpPr>
        <dsp:cNvPr id="0" name=""/>
        <dsp:cNvSpPr/>
      </dsp:nvSpPr>
      <dsp:spPr>
        <a:xfrm>
          <a:off x="4497880" y="1437821"/>
          <a:ext cx="2530235" cy="1023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No me han dado cariño</a:t>
          </a:r>
          <a:endParaRPr lang="es-ES" sz="2300" kern="1200" dirty="0"/>
        </a:p>
      </dsp:txBody>
      <dsp:txXfrm>
        <a:off x="4497880" y="1437821"/>
        <a:ext cx="2530235" cy="102326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5DE0C2-3006-5E45-B64C-A025F32E97B6}">
      <dsp:nvSpPr>
        <dsp:cNvPr id="0" name=""/>
        <dsp:cNvSpPr/>
      </dsp:nvSpPr>
      <dsp:spPr>
        <a:xfrm rot="16200000">
          <a:off x="-1767140" y="2594282"/>
          <a:ext cx="3961162" cy="344225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03588" bIns="0" numCol="1" spcCol="1270" anchor="t" anchorCtr="0">
          <a:noAutofit/>
        </a:bodyPr>
        <a:lstStyle/>
        <a:p>
          <a:pPr lvl="0" algn="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ESTAR</a:t>
          </a:r>
          <a:endParaRPr lang="es-ES" sz="2400" b="1" kern="1200" dirty="0"/>
        </a:p>
      </dsp:txBody>
      <dsp:txXfrm>
        <a:off x="-1767140" y="2594282"/>
        <a:ext cx="3961162" cy="344225"/>
      </dsp:txXfrm>
    </dsp:sp>
    <dsp:sp modelId="{9738CC76-169A-694F-96E8-21E747BFC534}">
      <dsp:nvSpPr>
        <dsp:cNvPr id="0" name=""/>
        <dsp:cNvSpPr/>
      </dsp:nvSpPr>
      <dsp:spPr>
        <a:xfrm>
          <a:off x="385553" y="785814"/>
          <a:ext cx="1714606" cy="396116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03588" rIns="142240" bIns="14224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b="1" kern="1200" dirty="0" smtClean="0"/>
            <a:t>ESTAR BIEN</a:t>
          </a:r>
          <a:endParaRPr lang="es-ES" sz="20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6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dirty="0" smtClean="0"/>
            <a:t>Dedicar tiempo y espacio</a:t>
          </a:r>
          <a:endParaRPr lang="es-ES" sz="1600" b="1" kern="1200" dirty="0"/>
        </a:p>
      </dsp:txBody>
      <dsp:txXfrm>
        <a:off x="385553" y="785814"/>
        <a:ext cx="1714606" cy="3961162"/>
      </dsp:txXfrm>
    </dsp:sp>
    <dsp:sp modelId="{1C591508-D595-DA4F-8353-DDD85DA58AC3}">
      <dsp:nvSpPr>
        <dsp:cNvPr id="0" name=""/>
        <dsp:cNvSpPr/>
      </dsp:nvSpPr>
      <dsp:spPr>
        <a:xfrm>
          <a:off x="41328" y="331436"/>
          <a:ext cx="688450" cy="6884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3F96A1C-CA12-DD4C-ABDB-6BFD8DB7D83D}">
      <dsp:nvSpPr>
        <dsp:cNvPr id="0" name=""/>
        <dsp:cNvSpPr/>
      </dsp:nvSpPr>
      <dsp:spPr>
        <a:xfrm rot="16200000">
          <a:off x="722878" y="2594282"/>
          <a:ext cx="3961162" cy="344225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03588" bIns="0" numCol="1" spcCol="1270" anchor="t" anchorCtr="0">
          <a:noAutofit/>
        </a:bodyPr>
        <a:lstStyle/>
        <a:p>
          <a:pPr lvl="0" algn="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HABLAR</a:t>
          </a:r>
          <a:endParaRPr lang="es-ES" sz="2400" b="1" kern="1200" dirty="0"/>
        </a:p>
      </dsp:txBody>
      <dsp:txXfrm>
        <a:off x="722878" y="2594282"/>
        <a:ext cx="3961162" cy="344225"/>
      </dsp:txXfrm>
    </dsp:sp>
    <dsp:sp modelId="{922B38B2-64C4-C147-A123-32E1493611AE}">
      <dsp:nvSpPr>
        <dsp:cNvPr id="0" name=""/>
        <dsp:cNvSpPr/>
      </dsp:nvSpPr>
      <dsp:spPr>
        <a:xfrm>
          <a:off x="2875571" y="785814"/>
          <a:ext cx="1714606" cy="396116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03588" rIns="142240" bIns="14224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b="1" kern="1200" dirty="0" smtClean="0"/>
            <a:t>HABLAR BIEN</a:t>
          </a:r>
          <a:endParaRPr lang="es-ES" sz="20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6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dirty="0" smtClean="0"/>
            <a:t>Expresar lo que pensamos y sentimos</a:t>
          </a:r>
          <a:endParaRPr lang="es-ES" sz="1600" b="1" kern="1200" dirty="0"/>
        </a:p>
      </dsp:txBody>
      <dsp:txXfrm>
        <a:off x="2875571" y="785814"/>
        <a:ext cx="1714606" cy="3961162"/>
      </dsp:txXfrm>
    </dsp:sp>
    <dsp:sp modelId="{0E2E15B0-1C44-0948-9871-F40837B4B069}">
      <dsp:nvSpPr>
        <dsp:cNvPr id="0" name=""/>
        <dsp:cNvSpPr/>
      </dsp:nvSpPr>
      <dsp:spPr>
        <a:xfrm>
          <a:off x="2531346" y="331436"/>
          <a:ext cx="688450" cy="688450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9546EDB-CD90-7A44-8BF5-90A4B8B80E9A}">
      <dsp:nvSpPr>
        <dsp:cNvPr id="0" name=""/>
        <dsp:cNvSpPr/>
      </dsp:nvSpPr>
      <dsp:spPr>
        <a:xfrm rot="16200000">
          <a:off x="3212896" y="2594282"/>
          <a:ext cx="3961162" cy="344225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03588" bIns="0" numCol="1" spcCol="1270" anchor="t" anchorCtr="0">
          <a:noAutofit/>
        </a:bodyPr>
        <a:lstStyle/>
        <a:p>
          <a:pPr lvl="0" algn="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DAR</a:t>
          </a:r>
          <a:endParaRPr lang="es-ES" sz="2400" b="1" kern="1200" dirty="0"/>
        </a:p>
      </dsp:txBody>
      <dsp:txXfrm>
        <a:off x="3212896" y="2594282"/>
        <a:ext cx="3961162" cy="344225"/>
      </dsp:txXfrm>
    </dsp:sp>
    <dsp:sp modelId="{722758FB-0CAC-A045-9AFC-BC40BFCA6CE8}">
      <dsp:nvSpPr>
        <dsp:cNvPr id="0" name=""/>
        <dsp:cNvSpPr/>
      </dsp:nvSpPr>
      <dsp:spPr>
        <a:xfrm>
          <a:off x="5365589" y="785814"/>
          <a:ext cx="1714606" cy="396116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03588" rIns="142240" bIns="14224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b="1" kern="1200" dirty="0" smtClean="0"/>
            <a:t>DAR BIEN</a:t>
          </a:r>
          <a:endParaRPr lang="es-ES" sz="20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6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dirty="0" smtClean="0"/>
            <a:t>Ni ser mezquinos ni consentidores</a:t>
          </a:r>
          <a:endParaRPr lang="es-ES" sz="1600" b="1" kern="1200" dirty="0"/>
        </a:p>
      </dsp:txBody>
      <dsp:txXfrm>
        <a:off x="5365589" y="785814"/>
        <a:ext cx="1714606" cy="3961162"/>
      </dsp:txXfrm>
    </dsp:sp>
    <dsp:sp modelId="{5F3EF926-556C-344D-86AD-14CB71C7DB47}">
      <dsp:nvSpPr>
        <dsp:cNvPr id="0" name=""/>
        <dsp:cNvSpPr/>
      </dsp:nvSpPr>
      <dsp:spPr>
        <a:xfrm>
          <a:off x="5021364" y="331436"/>
          <a:ext cx="688450" cy="6884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A3CEC-D942-B240-96B6-C19F9372E47C}" type="datetimeFigureOut">
              <a:rPr lang="es-ES" smtClean="0"/>
              <a:pPr/>
              <a:t>21/1/17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DE02C-DD7D-9E4E-897F-B19C0323C3BF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25088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F1BAE-9A81-4C41-9F70-0FF631FBBBF5}" type="datetimeFigureOut">
              <a:rPr lang="es-ES" smtClean="0"/>
              <a:pPr/>
              <a:t>21/1/17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684BF-B369-5B48-ADD0-55E20A646408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13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4594" y="5652348"/>
            <a:ext cx="7295792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rgbClr val="62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14593" y="215445"/>
            <a:ext cx="7295793" cy="796930"/>
          </a:xfrm>
          <a:solidFill>
            <a:srgbClr val="62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4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DOMINGO DE RESURRECCIÓN</a:t>
            </a:r>
            <a:endParaRPr dirty="0"/>
          </a:p>
        </p:txBody>
      </p:sp>
      <p:pic>
        <p:nvPicPr>
          <p:cNvPr id="9" name="Imagen 8" descr="aguarico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" t="2790" r="75044" b="3668"/>
          <a:stretch/>
        </p:blipFill>
        <p:spPr>
          <a:xfrm>
            <a:off x="119057" y="165840"/>
            <a:ext cx="1182356" cy="1452234"/>
          </a:xfrm>
          <a:prstGeom prst="rect">
            <a:avLst/>
          </a:prstGeom>
        </p:spPr>
      </p:pic>
      <p:sp>
        <p:nvSpPr>
          <p:cNvPr id="12" name="Rectángulo 11"/>
          <p:cNvSpPr/>
          <p:nvPr userDrawn="1"/>
        </p:nvSpPr>
        <p:spPr>
          <a:xfrm rot="16200000">
            <a:off x="-1935174" y="3957889"/>
            <a:ext cx="5239928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_tradnl" sz="2400" b="1" cap="none" spc="0" dirty="0" smtClean="0">
                <a:ln w="12700">
                  <a:solidFill>
                    <a:srgbClr val="62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Vicariato Apostólico de Aguarico</a:t>
            </a:r>
            <a:endParaRPr lang="es-ES_tradnl" sz="2400" b="1" cap="none" spc="0" dirty="0">
              <a:ln w="12700">
                <a:solidFill>
                  <a:srgbClr val="62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AD9B-AB66-F541-8B82-5B44E1D471A6}" type="datetime1">
              <a:rPr lang="es-EC" smtClean="0"/>
              <a:t>21/1/17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E1E96-702B-1A4B-BD8C-38C15771DA7F}" type="datetime1">
              <a:rPr lang="es-EC" smtClean="0"/>
              <a:t>21/1/17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71B7A-B359-CC4E-9044-88F48BD64688}" type="datetime1">
              <a:rPr lang="es-EC" smtClean="0"/>
              <a:t>21/1/17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46F8-F22E-6146-A51B-DE0FF469733A}" type="datetime1">
              <a:rPr lang="es-EC" smtClean="0"/>
              <a:t>21/1/17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914D-9DF3-AB42-AAD7-C08404C998C8}" type="datetime1">
              <a:rPr lang="es-EC" smtClean="0"/>
              <a:t>21/1/17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0FD1391A-D10A-494A-ACEF-284DBE346EA7}" type="datetime1">
              <a:rPr lang="es-EC" smtClean="0"/>
              <a:t>21/1/17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encim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3949D-8FB0-DD4E-AEFB-6DD5161A6977}" type="datetime1">
              <a:rPr lang="es-EC" smtClean="0"/>
              <a:t>21/1/17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EED56-8EA6-D041-9019-8E2B9A48D46D}" type="datetime1">
              <a:rPr lang="es-EC" smtClean="0"/>
              <a:t>21/1/17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062DC-AE62-4042-98AE-9A90C8C2AD41}" type="datetime1">
              <a:rPr lang="es-EC" smtClean="0"/>
              <a:t>21/1/17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E1753-553A-5743-B605-855ADD1FC1A2}" type="datetime1">
              <a:rPr lang="es-EC" smtClean="0"/>
              <a:t>21/1/17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A2AA0DDA-B722-AC47-A2C6-2E198C717AAD}" type="datetime1">
              <a:rPr lang="es-EC" smtClean="0"/>
              <a:t>21/1/17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C66D75BF-5343-B44D-BC1C-A24AC7DC980F}" type="datetime1">
              <a:rPr lang="es-EC" smtClean="0"/>
              <a:t>21/1/17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044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2293C1FC-E542-424F-BC40-2F4CF2729765}" type="datetime1">
              <a:rPr lang="es-EC" smtClean="0"/>
              <a:t>21/1/17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044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9348B1A4-090A-B443-9ABA-DC3A00B822F3}" type="datetime1">
              <a:rPr lang="es-EC" smtClean="0"/>
              <a:t>21/1/17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153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5173D6C8-DD1B-244C-A64F-369435282CE5}" type="datetime1">
              <a:rPr lang="es-EC" smtClean="0"/>
              <a:t>21/1/17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153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8DDAA850-FABA-6F44-8DA9-DCFEB3025D8D}" type="datetime1">
              <a:rPr lang="es-EC" smtClean="0"/>
              <a:t>21/1/17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153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0"/>
            <a:ext cx="9144000" cy="1012375"/>
          </a:xfrm>
          <a:solidFill>
            <a:srgbClr val="62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120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5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DOMINGO DE RESURRECCIÓN</a:t>
            </a:r>
            <a:endParaRPr dirty="0"/>
          </a:p>
        </p:txBody>
      </p:sp>
      <p:sp>
        <p:nvSpPr>
          <p:cNvPr id="6" name="Subtitle 2"/>
          <p:cNvSpPr txBox="1">
            <a:spLocks/>
          </p:cNvSpPr>
          <p:nvPr userDrawn="1"/>
        </p:nvSpPr>
        <p:spPr>
          <a:xfrm>
            <a:off x="0" y="6434955"/>
            <a:ext cx="9144000" cy="287998"/>
          </a:xfrm>
          <a:prstGeom prst="rect">
            <a:avLst/>
          </a:prstGeom>
          <a:solidFill>
            <a:srgbClr val="62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4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1200" spc="600" dirty="0" smtClean="0"/>
              <a:t>JESÚS  GARCÍA</a:t>
            </a:r>
            <a:endParaRPr lang="es-ES_tradnl" sz="1200" spc="600" dirty="0"/>
          </a:p>
        </p:txBody>
      </p:sp>
      <p:pic>
        <p:nvPicPr>
          <p:cNvPr id="4" name="Imagen 3" descr="1SO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454" y="1012375"/>
            <a:ext cx="838607" cy="1054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83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079EC606-61E2-FD4F-8867-FCF235E94F4B}" type="datetime1">
              <a:rPr lang="es-EC" smtClean="0"/>
              <a:t>21/1/17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928" y="-4515"/>
            <a:ext cx="1498706" cy="1528515"/>
          </a:xfrm>
          <a:prstGeom prst="rect">
            <a:avLst/>
          </a:prstGeom>
          <a:solidFill>
            <a:srgbClr val="6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2741" y="131607"/>
            <a:ext cx="7215481" cy="843503"/>
          </a:xfrm>
        </p:spPr>
        <p:txBody>
          <a:bodyPr/>
          <a:lstStyle>
            <a:lvl1pPr>
              <a:defRPr sz="5000" b="1">
                <a:solidFill>
                  <a:srgbClr val="620000"/>
                </a:solidFill>
                <a:latin typeface="Fray Gabriel Negrita"/>
                <a:cs typeface="Fray Gabriel Negrita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2741" y="1524000"/>
            <a:ext cx="7121407" cy="507850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4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2928" y="1087659"/>
            <a:ext cx="149870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87E82084-2728-A544-A96D-F27266C0D160}" type="datetime1">
              <a:rPr lang="es-EC" smtClean="0"/>
              <a:t>21/1/17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5197" y="88212"/>
            <a:ext cx="1082399" cy="365125"/>
          </a:xfrm>
        </p:spPr>
        <p:txBody>
          <a:bodyPr/>
          <a:lstStyle>
            <a:lvl1pPr algn="ctr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-2928" y="1524000"/>
            <a:ext cx="1498706" cy="507850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dirty="0" smtClean="0"/>
              <a:t>Arrastre la imagen al marcador de posición o haga clic en el icono para agregar</a:t>
            </a:r>
            <a:endParaRPr dirty="0"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35" y="6602506"/>
            <a:ext cx="605790" cy="323784"/>
          </a:xfrm>
          <a:prstGeom prst="rect">
            <a:avLst/>
          </a:prstGeom>
        </p:spPr>
      </p:pic>
      <p:pic>
        <p:nvPicPr>
          <p:cNvPr id="5" name="Imagen 4" descr="1SOL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87" y="524991"/>
            <a:ext cx="354752" cy="489846"/>
          </a:xfrm>
          <a:prstGeom prst="rect">
            <a:avLst/>
          </a:prstGeom>
        </p:spPr>
      </p:pic>
      <p:cxnSp>
        <p:nvCxnSpPr>
          <p:cNvPr id="11" name="Conector recto 10"/>
          <p:cNvCxnSpPr/>
          <p:nvPr userDrawn="1"/>
        </p:nvCxnSpPr>
        <p:spPr>
          <a:xfrm flipV="1">
            <a:off x="1473669" y="1085036"/>
            <a:ext cx="7671267" cy="595"/>
          </a:xfrm>
          <a:prstGeom prst="line">
            <a:avLst/>
          </a:prstGeom>
          <a:ln w="28575" cmpd="sng">
            <a:solidFill>
              <a:srgbClr val="62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C6EF20FD-0AC3-6844-B5F2-62536398DF69}" type="datetime1">
              <a:rPr lang="es-EC" smtClean="0"/>
              <a:t>21/1/17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773706"/>
            <a:ext cx="2971800" cy="1844582"/>
          </a:xfrm>
          <a:prstGeom prst="rect">
            <a:avLst/>
          </a:prstGeom>
          <a:solidFill>
            <a:srgbClr val="6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6741" y="2707611"/>
            <a:ext cx="5760265" cy="1806961"/>
          </a:xfrm>
        </p:spPr>
        <p:txBody>
          <a:bodyPr anchor="b" anchorCtr="0"/>
          <a:lstStyle>
            <a:lvl1pPr algn="r">
              <a:defRPr sz="6000" b="1" cap="none" baseline="0">
                <a:solidFill>
                  <a:srgbClr val="620000"/>
                </a:solidFill>
                <a:latin typeface="Fray Gabriel Negrita"/>
                <a:cs typeface="Fray Gabriel Negrita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25305" y="4795249"/>
            <a:ext cx="5875046" cy="480404"/>
          </a:xfrm>
          <a:solidFill>
            <a:srgbClr val="620000"/>
          </a:solidFill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336" y="6104965"/>
            <a:ext cx="2816145" cy="365125"/>
          </a:xfrm>
        </p:spPr>
        <p:txBody>
          <a:bodyPr/>
          <a:lstStyle>
            <a:lvl1pPr algn="ctr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971800" cy="477370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037" y="6599474"/>
            <a:ext cx="605790" cy="323784"/>
          </a:xfrm>
          <a:prstGeom prst="rect">
            <a:avLst/>
          </a:prstGeom>
        </p:spPr>
      </p:pic>
      <p:pic>
        <p:nvPicPr>
          <p:cNvPr id="12" name="Imagen 11" descr="1SOL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812" y="4827678"/>
            <a:ext cx="556904" cy="7689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CE208-E6C9-7C48-A710-D5D39EAD5A30}" type="datetime1">
              <a:rPr lang="es-EC" smtClean="0"/>
              <a:t>21/1/17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E6DB7-DBC4-2E44-ABBB-6F241354765F}" type="datetime1">
              <a:rPr lang="es-EC" smtClean="0"/>
              <a:t>21/1/17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objetos, superior e inf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77A8-416C-BC43-A2F9-6FCCB03EFA51}" type="datetime1">
              <a:rPr lang="es-EC" smtClean="0"/>
              <a:t>21/1/17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5AF438A-8545-CA45-8A57-195BF64830A9}" type="datetime1">
              <a:rPr lang="es-EC" smtClean="0"/>
              <a:t>21/1/17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hf hdr="0" ft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Relationship Id="rId3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7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png"/><Relationship Id="rId3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7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1141514"/>
          </a:xfrm>
        </p:spPr>
        <p:txBody>
          <a:bodyPr/>
          <a:lstStyle/>
          <a:p>
            <a:r>
              <a:rPr lang="es-ES" sz="6600" kern="2400" spc="300" dirty="0" smtClean="0"/>
              <a:t>DIOS NOS HA UNIDO</a:t>
            </a:r>
            <a:endParaRPr lang="es-ES" sz="6600" kern="2400" spc="300" dirty="0"/>
          </a:p>
        </p:txBody>
      </p:sp>
      <p:pic>
        <p:nvPicPr>
          <p:cNvPr id="8" name="Imagen 7" descr="pastoralF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903" y="1795588"/>
            <a:ext cx="5928092" cy="451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447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AMORIS LAETITIA 62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C" dirty="0"/>
              <a:t>La condescendencia divina acompaña siempre el camino humano, sana y transforma el corazón endurecido con su gracia, orientándolo hacia su principio, a través del camino de la cruz. </a:t>
            </a:r>
            <a:endParaRPr lang="es-EC" dirty="0" smtClean="0"/>
          </a:p>
          <a:p>
            <a:r>
              <a:rPr lang="es-EC" dirty="0" smtClean="0"/>
              <a:t>De </a:t>
            </a:r>
            <a:r>
              <a:rPr lang="es-EC" dirty="0"/>
              <a:t>los Evangelios emerge claramente el ejemplo de Jesús, que [...] anunció el mensaje concerniente al significado del matrimonio como plenitud de la revelación que recupera el proyecto originario de Dios (cf. </a:t>
            </a:r>
            <a:r>
              <a:rPr lang="es-EC" i="1" dirty="0"/>
              <a:t>Mt</a:t>
            </a:r>
            <a:r>
              <a:rPr lang="es-EC" dirty="0"/>
              <a:t> 19,3</a:t>
            </a:r>
            <a:r>
              <a:rPr lang="es-EC" dirty="0" smtClean="0"/>
              <a:t>).</a:t>
            </a:r>
            <a:endParaRPr lang="es-EC" dirty="0"/>
          </a:p>
          <a:p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21/1/17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Marcador de posición de imagen 8" descr="140928-fano-mateo 21 28_32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2" r="39782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2870072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02741" y="131607"/>
            <a:ext cx="7441259" cy="843503"/>
          </a:xfrm>
        </p:spPr>
        <p:txBody>
          <a:bodyPr/>
          <a:lstStyle/>
          <a:p>
            <a:r>
              <a:rPr lang="es-ES" dirty="0"/>
              <a:t>PAPA FRANCISCO </a:t>
            </a:r>
            <a:r>
              <a:rPr lang="es-ES" dirty="0" smtClean="0"/>
              <a:t>2015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ES_tradnl" sz="2600" dirty="0"/>
              <a:t>E</a:t>
            </a:r>
            <a:r>
              <a:rPr lang="es-ES_tradnl" sz="2600" dirty="0" smtClean="0"/>
              <a:t>l </a:t>
            </a:r>
            <a:r>
              <a:rPr lang="es-ES_tradnl" sz="2600" dirty="0"/>
              <a:t>mejor de los vinos está por ser tomado, lo más lindo, lo más profundo y lo más bello para la familia está por venir</a:t>
            </a:r>
            <a:r>
              <a:rPr lang="es-EC" sz="2600" dirty="0"/>
              <a:t> </a:t>
            </a:r>
            <a:endParaRPr lang="es-EC" sz="2600" dirty="0" smtClean="0"/>
          </a:p>
          <a:p>
            <a:r>
              <a:rPr lang="es-ES_tradnl" sz="2600" dirty="0"/>
              <a:t>Murmúrenlo hasta creérselo: el mejor vino está por venir. Murmúrenselo cada uno en su corazón: El mejor vino está por venir. Y susúrrenselo a los desesperados o a los desamorados. </a:t>
            </a:r>
            <a:r>
              <a:rPr lang="es-ES_tradnl" sz="2600" dirty="0" smtClean="0"/>
              <a:t>Ten paciencia</a:t>
            </a:r>
            <a:r>
              <a:rPr lang="es-ES_tradnl" sz="2600" dirty="0"/>
              <a:t>, </a:t>
            </a:r>
            <a:r>
              <a:rPr lang="es-ES_tradnl" sz="2600" dirty="0" smtClean="0"/>
              <a:t>ten esperanza</a:t>
            </a:r>
            <a:r>
              <a:rPr lang="es-ES_tradnl" sz="2600" dirty="0"/>
              <a:t>, </a:t>
            </a:r>
            <a:r>
              <a:rPr lang="es-ES_tradnl" sz="2600" dirty="0" smtClean="0"/>
              <a:t>Haz como </a:t>
            </a:r>
            <a:r>
              <a:rPr lang="es-ES_tradnl" sz="2600" dirty="0"/>
              <a:t>María, </a:t>
            </a:r>
            <a:r>
              <a:rPr lang="es-ES_tradnl" sz="2600" dirty="0" smtClean="0"/>
              <a:t>reza actúa, abre tu </a:t>
            </a:r>
            <a:r>
              <a:rPr lang="es-ES_tradnl" sz="2600" dirty="0"/>
              <a:t>corazón, porque el mejor vino va a venir.</a:t>
            </a:r>
            <a:r>
              <a:rPr lang="es-EC" sz="2600" dirty="0"/>
              <a:t> </a:t>
            </a:r>
            <a:endParaRPr lang="es-ES" sz="26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21/1/17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" name="Marcador de posición de imagen 8" descr="140928-fano-mateo 21 28_32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2" r="39782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72234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Llamada con línea 2 19"/>
          <p:cNvSpPr/>
          <p:nvPr/>
        </p:nvSpPr>
        <p:spPr>
          <a:xfrm>
            <a:off x="1702741" y="5680284"/>
            <a:ext cx="2150215" cy="860237"/>
          </a:xfrm>
          <a:prstGeom prst="borderCallout2">
            <a:avLst>
              <a:gd name="adj1" fmla="val 52910"/>
              <a:gd name="adj2" fmla="val 101232"/>
              <a:gd name="adj3" fmla="val 52910"/>
              <a:gd name="adj4" fmla="val 101594"/>
              <a:gd name="adj5" fmla="val 53302"/>
              <a:gd name="adj6" fmla="val 272619"/>
            </a:avLst>
          </a:prstGeom>
          <a:solidFill>
            <a:srgbClr val="000090"/>
          </a:solidFill>
          <a:ln w="19050" cmpd="sng"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/>
              <a:t>Situación personal sobre seguridad y cariño</a:t>
            </a:r>
            <a:endParaRPr lang="es-ES" sz="16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FAMILIA NUCLEAR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21/1/17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Rectángulo 6"/>
          <p:cNvSpPr/>
          <p:nvPr/>
        </p:nvSpPr>
        <p:spPr>
          <a:xfrm>
            <a:off x="5020636" y="5292460"/>
            <a:ext cx="830789" cy="12698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ES" b="1" dirty="0" smtClean="0"/>
              <a:t>ESPOSA</a:t>
            </a:r>
            <a:endParaRPr lang="es-ES" b="1" dirty="0"/>
          </a:p>
        </p:txBody>
      </p:sp>
      <p:sp>
        <p:nvSpPr>
          <p:cNvPr id="9" name="Rectángulo 8"/>
          <p:cNvSpPr/>
          <p:nvPr/>
        </p:nvSpPr>
        <p:spPr>
          <a:xfrm>
            <a:off x="7689025" y="5292460"/>
            <a:ext cx="830789" cy="12698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ES" b="1" dirty="0" smtClean="0"/>
              <a:t>ESPOSO</a:t>
            </a:r>
            <a:endParaRPr lang="es-ES" b="1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2"/>
          <a:srcRect l="7028" t="49840" r="6709" b="4406"/>
          <a:stretch/>
        </p:blipFill>
        <p:spPr>
          <a:xfrm>
            <a:off x="4929615" y="3387648"/>
            <a:ext cx="3686959" cy="186384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2"/>
          <a:srcRect l="7028" t="3584" r="6709" b="49154"/>
          <a:stretch/>
        </p:blipFill>
        <p:spPr>
          <a:xfrm>
            <a:off x="4929615" y="1448701"/>
            <a:ext cx="3686959" cy="1925292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6148168" y="3596065"/>
            <a:ext cx="1234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FAMILIA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6060820" y="2435343"/>
            <a:ext cx="1406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FFFFFF"/>
                </a:solidFill>
              </a:rPr>
              <a:t>PAREJA</a:t>
            </a:r>
            <a:endParaRPr lang="es-ES" b="1" dirty="0">
              <a:solidFill>
                <a:srgbClr val="FFFFFF"/>
              </a:solidFill>
            </a:endParaRPr>
          </a:p>
        </p:txBody>
      </p:sp>
      <p:sp>
        <p:nvSpPr>
          <p:cNvPr id="16" name="Llamada con línea 2 15"/>
          <p:cNvSpPr/>
          <p:nvPr/>
        </p:nvSpPr>
        <p:spPr>
          <a:xfrm>
            <a:off x="1702741" y="1679510"/>
            <a:ext cx="2150215" cy="860237"/>
          </a:xfrm>
          <a:prstGeom prst="borderCallout2">
            <a:avLst>
              <a:gd name="adj1" fmla="val 52910"/>
              <a:gd name="adj2" fmla="val 101232"/>
              <a:gd name="adj3" fmla="val 52910"/>
              <a:gd name="adj4" fmla="val 101594"/>
              <a:gd name="adj5" fmla="val 54889"/>
              <a:gd name="adj6" fmla="val 208330"/>
            </a:avLst>
          </a:prstGeom>
          <a:solidFill>
            <a:srgbClr val="000090"/>
          </a:solidFill>
          <a:ln w="19050" cmpd="sng"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/>
              <a:t>Relaciones sin fisuras ni “goteras”</a:t>
            </a:r>
            <a:endParaRPr lang="es-ES" sz="1600" dirty="0"/>
          </a:p>
        </p:txBody>
      </p:sp>
      <p:sp>
        <p:nvSpPr>
          <p:cNvPr id="19" name="Llamada con línea 2 18"/>
          <p:cNvSpPr/>
          <p:nvPr/>
        </p:nvSpPr>
        <p:spPr>
          <a:xfrm>
            <a:off x="1702741" y="3894844"/>
            <a:ext cx="2150215" cy="860237"/>
          </a:xfrm>
          <a:prstGeom prst="borderCallout2">
            <a:avLst>
              <a:gd name="adj1" fmla="val 52910"/>
              <a:gd name="adj2" fmla="val 101232"/>
              <a:gd name="adj3" fmla="val 52910"/>
              <a:gd name="adj4" fmla="val 101594"/>
              <a:gd name="adj5" fmla="val 53302"/>
              <a:gd name="adj6" fmla="val 155130"/>
            </a:avLst>
          </a:prstGeom>
          <a:solidFill>
            <a:srgbClr val="000090"/>
          </a:solidFill>
          <a:ln w="19050" cmpd="sng"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/>
              <a:t>Armonía y unidad entre padres e hijos</a:t>
            </a:r>
            <a:endParaRPr lang="es-ES" sz="1600" dirty="0"/>
          </a:p>
        </p:txBody>
      </p:sp>
      <p:pic>
        <p:nvPicPr>
          <p:cNvPr id="17" name="Marcador de posición de imagen 8" descr="140928-fano-mateo 21 28_32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2" r="39782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62745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7" grpId="0" animBg="1"/>
      <p:bldP spid="9" grpId="0" animBg="1"/>
      <p:bldP spid="13" grpId="0"/>
      <p:bldP spid="15" grpId="0"/>
      <p:bldP spid="16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PARA COMUNICARNOS</a:t>
            </a:r>
            <a:r>
              <a:rPr lang="es-ES_tradnl" dirty="0" smtClean="0"/>
              <a:t>...</a:t>
            </a:r>
            <a:endParaRPr lang="es-ES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4729064"/>
              </p:ext>
            </p:extLst>
          </p:nvPr>
        </p:nvGraphicFramePr>
        <p:xfrm>
          <a:off x="1703388" y="1524000"/>
          <a:ext cx="7121525" cy="5078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21/1/17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9" name="Marcador de posición de imagen 8" descr="140928-fano-mateo 21 28_32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2" r="39782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1787199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C591508-D595-DA4F-8353-DDD85DA58A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>
                                            <p:graphicEl>
                                              <a:dgm id="{1C591508-D595-DA4F-8353-DDD85DA58A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>
                                            <p:graphicEl>
                                              <a:dgm id="{1C591508-D595-DA4F-8353-DDD85DA58A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>
                                            <p:graphicEl>
                                              <a:dgm id="{1C591508-D595-DA4F-8353-DDD85DA58A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5DE0C2-3006-5E45-B64C-A025F32E97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6">
                                            <p:graphicEl>
                                              <a:dgm id="{085DE0C2-3006-5E45-B64C-A025F32E97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">
                                            <p:graphicEl>
                                              <a:dgm id="{085DE0C2-3006-5E45-B64C-A025F32E97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6">
                                            <p:graphicEl>
                                              <a:dgm id="{085DE0C2-3006-5E45-B64C-A025F32E97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38CC76-169A-694F-96E8-21E747BFC5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6">
                                            <p:graphicEl>
                                              <a:dgm id="{9738CC76-169A-694F-96E8-21E747BFC5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6">
                                            <p:graphicEl>
                                              <a:dgm id="{9738CC76-169A-694F-96E8-21E747BFC5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6">
                                            <p:graphicEl>
                                              <a:dgm id="{9738CC76-169A-694F-96E8-21E747BFC5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E2E15B0-1C44-0948-9871-F40837B4B0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6">
                                            <p:graphicEl>
                                              <a:dgm id="{0E2E15B0-1C44-0948-9871-F40837B4B0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6">
                                            <p:graphicEl>
                                              <a:dgm id="{0E2E15B0-1C44-0948-9871-F40837B4B0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6">
                                            <p:graphicEl>
                                              <a:dgm id="{0E2E15B0-1C44-0948-9871-F40837B4B0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3F96A1C-CA12-DD4C-ABDB-6BFD8DB7D8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6">
                                            <p:graphicEl>
                                              <a:dgm id="{43F96A1C-CA12-DD4C-ABDB-6BFD8DB7D8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6">
                                            <p:graphicEl>
                                              <a:dgm id="{43F96A1C-CA12-DD4C-ABDB-6BFD8DB7D8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6">
                                            <p:graphicEl>
                                              <a:dgm id="{43F96A1C-CA12-DD4C-ABDB-6BFD8DB7D8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2B38B2-64C4-C147-A123-32E1493611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6">
                                            <p:graphicEl>
                                              <a:dgm id="{922B38B2-64C4-C147-A123-32E1493611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6">
                                            <p:graphicEl>
                                              <a:dgm id="{922B38B2-64C4-C147-A123-32E1493611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6">
                                            <p:graphicEl>
                                              <a:dgm id="{922B38B2-64C4-C147-A123-32E1493611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3EF926-556C-344D-86AD-14CB71C7DB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6">
                                            <p:graphicEl>
                                              <a:dgm id="{5F3EF926-556C-344D-86AD-14CB71C7DB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6">
                                            <p:graphicEl>
                                              <a:dgm id="{5F3EF926-556C-344D-86AD-14CB71C7DB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6">
                                            <p:graphicEl>
                                              <a:dgm id="{5F3EF926-556C-344D-86AD-14CB71C7DB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546EDB-CD90-7A44-8BF5-90A4B8B80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6">
                                            <p:graphicEl>
                                              <a:dgm id="{59546EDB-CD90-7A44-8BF5-90A4B8B80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6">
                                            <p:graphicEl>
                                              <a:dgm id="{59546EDB-CD90-7A44-8BF5-90A4B8B80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6">
                                            <p:graphicEl>
                                              <a:dgm id="{59546EDB-CD90-7A44-8BF5-90A4B8B80E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22758FB-0CAC-A045-9AFC-BC40BFCA6C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6">
                                            <p:graphicEl>
                                              <a:dgm id="{722758FB-0CAC-A045-9AFC-BC40BFCA6C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6">
                                            <p:graphicEl>
                                              <a:dgm id="{722758FB-0CAC-A045-9AFC-BC40BFCA6C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3000"/>
                                        <p:tgtEl>
                                          <p:spTgt spid="6">
                                            <p:graphicEl>
                                              <a:dgm id="{722758FB-0CAC-A045-9AFC-BC40BFCA6C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¿QUÉ DESARROLLAMOS MÁS?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21/1/17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2261" t="6865" r="2064" b="7541"/>
          <a:stretch/>
        </p:blipFill>
        <p:spPr>
          <a:xfrm>
            <a:off x="2033789" y="2070513"/>
            <a:ext cx="6239409" cy="3671710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4065960" y="5742223"/>
            <a:ext cx="246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Sobrevivencia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579261" y="5636959"/>
            <a:ext cx="1996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Intelectual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6732308" y="5176845"/>
            <a:ext cx="1996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Afectividad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7490971" y="3051118"/>
            <a:ext cx="1653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</a:rPr>
              <a:t>Valores</a:t>
            </a:r>
            <a:endParaRPr lang="es-ES" sz="2400" b="1" dirty="0">
              <a:solidFill>
                <a:srgbClr val="FF0000"/>
              </a:solidFill>
            </a:endParaRPr>
          </a:p>
        </p:txBody>
      </p:sp>
      <p:pic>
        <p:nvPicPr>
          <p:cNvPr id="13" name="Marcador de posición de imagen 8" descr="140928-fano-mateo 21 28_32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2" r="39782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25574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UNIDOS POR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6782620"/>
              </p:ext>
            </p:extLst>
          </p:nvPr>
        </p:nvGraphicFramePr>
        <p:xfrm>
          <a:off x="1702741" y="1524000"/>
          <a:ext cx="7121407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21/1/17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9" name="Marcador de posición de imagen 8" descr="140928-fano-mateo 21 28_32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2" r="397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1614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DB1A6A5-B4D9-E749-AC0A-C190F6830B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>
                                            <p:graphicEl>
                                              <a:dgm id="{3DB1A6A5-B4D9-E749-AC0A-C190F6830B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>
                                            <p:graphicEl>
                                              <a:dgm id="{3DB1A6A5-B4D9-E749-AC0A-C190F6830B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>
                                            <p:graphicEl>
                                              <a:dgm id="{3DB1A6A5-B4D9-E749-AC0A-C190F6830B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96E261-73E0-F84E-B2BB-155D61E886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7">
                                            <p:graphicEl>
                                              <a:dgm id="{5196E261-73E0-F84E-B2BB-155D61E886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">
                                            <p:graphicEl>
                                              <a:dgm id="{5196E261-73E0-F84E-B2BB-155D61E886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7">
                                            <p:graphicEl>
                                              <a:dgm id="{5196E261-73E0-F84E-B2BB-155D61E886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D12A128-EA1D-744F-B353-EC98B66A6E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7">
                                            <p:graphicEl>
                                              <a:dgm id="{ED12A128-EA1D-744F-B353-EC98B66A6E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7">
                                            <p:graphicEl>
                                              <a:dgm id="{ED12A128-EA1D-744F-B353-EC98B66A6E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7">
                                            <p:graphicEl>
                                              <a:dgm id="{ED12A128-EA1D-744F-B353-EC98B66A6E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3A1AAE5-1527-D145-B369-F6B9887FD2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7">
                                            <p:graphicEl>
                                              <a:dgm id="{F3A1AAE5-1527-D145-B369-F6B9887FD2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7">
                                            <p:graphicEl>
                                              <a:dgm id="{F3A1AAE5-1527-D145-B369-F6B9887FD2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7">
                                            <p:graphicEl>
                                              <a:dgm id="{F3A1AAE5-1527-D145-B369-F6B9887FD2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7C79A96-95AA-5D4C-80B2-EA5715B544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7">
                                            <p:graphicEl>
                                              <a:dgm id="{F7C79A96-95AA-5D4C-80B2-EA5715B544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7">
                                            <p:graphicEl>
                                              <a:dgm id="{F7C79A96-95AA-5D4C-80B2-EA5715B544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7">
                                            <p:graphicEl>
                                              <a:dgm id="{F7C79A96-95AA-5D4C-80B2-EA5715B544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A9F133-30A1-2C41-A7D8-695F1FB6BD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7">
                                            <p:graphicEl>
                                              <a:dgm id="{B7A9F133-30A1-2C41-A7D8-695F1FB6BD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7">
                                            <p:graphicEl>
                                              <a:dgm id="{B7A9F133-30A1-2C41-A7D8-695F1FB6BD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7">
                                            <p:graphicEl>
                                              <a:dgm id="{B7A9F133-30A1-2C41-A7D8-695F1FB6BD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2B83B3-A771-5E41-AF6C-268302F43A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7">
                                            <p:graphicEl>
                                              <a:dgm id="{DE2B83B3-A771-5E41-AF6C-268302F43A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7">
                                            <p:graphicEl>
                                              <a:dgm id="{DE2B83B3-A771-5E41-AF6C-268302F43A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3000"/>
                                        <p:tgtEl>
                                          <p:spTgt spid="7">
                                            <p:graphicEl>
                                              <a:dgm id="{DE2B83B3-A771-5E41-AF6C-268302F43A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4068130-44D0-474C-8334-73A9D0310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7">
                                            <p:graphicEl>
                                              <a:dgm id="{54068130-44D0-474C-8334-73A9D0310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7">
                                            <p:graphicEl>
                                              <a:dgm id="{54068130-44D0-474C-8334-73A9D0310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7">
                                            <p:graphicEl>
                                              <a:dgm id="{54068130-44D0-474C-8334-73A9D0310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4C8F6B-CC6E-2347-8E9C-5FFC305FE0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7">
                                            <p:graphicEl>
                                              <a:dgm id="{A54C8F6B-CC6E-2347-8E9C-5FFC305FE0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7">
                                            <p:graphicEl>
                                              <a:dgm id="{A54C8F6B-CC6E-2347-8E9C-5FFC305FE0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3000"/>
                                        <p:tgtEl>
                                          <p:spTgt spid="7">
                                            <p:graphicEl>
                                              <a:dgm id="{A54C8F6B-CC6E-2347-8E9C-5FFC305FE0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54688AB-4B84-B347-A914-16CAE41DC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7">
                                            <p:graphicEl>
                                              <a:dgm id="{654688AB-4B84-B347-A914-16CAE41DC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7">
                                            <p:graphicEl>
                                              <a:dgm id="{654688AB-4B84-B347-A914-16CAE41DC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3000"/>
                                        <p:tgtEl>
                                          <p:spTgt spid="7">
                                            <p:graphicEl>
                                              <a:dgm id="{654688AB-4B84-B347-A914-16CAE41DC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007223-0730-2D49-951A-BC10DDC437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3000" fill="hold"/>
                                        <p:tgtEl>
                                          <p:spTgt spid="7">
                                            <p:graphicEl>
                                              <a:dgm id="{A2007223-0730-2D49-951A-BC10DDC437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0" fill="hold"/>
                                        <p:tgtEl>
                                          <p:spTgt spid="7">
                                            <p:graphicEl>
                                              <a:dgm id="{A2007223-0730-2D49-951A-BC10DDC437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3000"/>
                                        <p:tgtEl>
                                          <p:spTgt spid="7">
                                            <p:graphicEl>
                                              <a:dgm id="{A2007223-0730-2D49-951A-BC10DDC437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6EBF479-63C4-BE48-9314-442EB10143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3000" fill="hold"/>
                                        <p:tgtEl>
                                          <p:spTgt spid="7">
                                            <p:graphicEl>
                                              <a:dgm id="{E6EBF479-63C4-BE48-9314-442EB10143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000" fill="hold"/>
                                        <p:tgtEl>
                                          <p:spTgt spid="7">
                                            <p:graphicEl>
                                              <a:dgm id="{E6EBF479-63C4-BE48-9314-442EB10143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3000"/>
                                        <p:tgtEl>
                                          <p:spTgt spid="7">
                                            <p:graphicEl>
                                              <a:dgm id="{E6EBF479-63C4-BE48-9314-442EB10143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C5B945A-F9B0-3247-9A49-D98DF5090E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3000" fill="hold"/>
                                        <p:tgtEl>
                                          <p:spTgt spid="7">
                                            <p:graphicEl>
                                              <a:dgm id="{0C5B945A-F9B0-3247-9A49-D98DF5090E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0" fill="hold"/>
                                        <p:tgtEl>
                                          <p:spTgt spid="7">
                                            <p:graphicEl>
                                              <a:dgm id="{0C5B945A-F9B0-3247-9A49-D98DF5090E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3000"/>
                                        <p:tgtEl>
                                          <p:spTgt spid="7">
                                            <p:graphicEl>
                                              <a:dgm id="{0C5B945A-F9B0-3247-9A49-D98DF5090E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UNIDOS O CASADOS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1394644"/>
              </p:ext>
            </p:extLst>
          </p:nvPr>
        </p:nvGraphicFramePr>
        <p:xfrm>
          <a:off x="1987850" y="1624320"/>
          <a:ext cx="6833243" cy="5121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21/1/17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CuadroTexto 7"/>
          <p:cNvSpPr txBox="1"/>
          <p:nvPr/>
        </p:nvSpPr>
        <p:spPr>
          <a:xfrm>
            <a:off x="6764853" y="1445408"/>
            <a:ext cx="23791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Amor sin compromiso. </a:t>
            </a:r>
          </a:p>
          <a:p>
            <a:pPr marL="180975" indent="-180975">
              <a:buFont typeface="Wingdings" charset="2"/>
              <a:buChar char="§"/>
            </a:pPr>
            <a:r>
              <a:rPr lang="es-ES" sz="1400" dirty="0"/>
              <a:t>Emocional</a:t>
            </a:r>
          </a:p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Temporal</a:t>
            </a:r>
          </a:p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Sin compartir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6764853" y="5804532"/>
            <a:ext cx="23791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Amor sin compromiso. </a:t>
            </a:r>
          </a:p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Legal</a:t>
            </a:r>
            <a:endParaRPr lang="es-ES" sz="1400" dirty="0"/>
          </a:p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Temporal</a:t>
            </a:r>
          </a:p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Compartir bienes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702741" y="5791573"/>
            <a:ext cx="23791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Amor sin Dios. </a:t>
            </a:r>
          </a:p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Legal</a:t>
            </a:r>
            <a:endParaRPr lang="es-ES" sz="1400" dirty="0"/>
          </a:p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Permanente (divorcio)</a:t>
            </a:r>
          </a:p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Compartir bienes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1797778" y="1624320"/>
            <a:ext cx="23791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Amor como Jesucristo </a:t>
            </a:r>
          </a:p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Legal y existencial</a:t>
            </a:r>
            <a:endParaRPr lang="es-ES" sz="1400" dirty="0"/>
          </a:p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Permanente</a:t>
            </a:r>
          </a:p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Compartir todo</a:t>
            </a:r>
          </a:p>
        </p:txBody>
      </p:sp>
      <p:pic>
        <p:nvPicPr>
          <p:cNvPr id="12" name="Marcador de posición de imagen 8" descr="140928-fano-mateo 21 28_32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2" r="39782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132151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A9A0A98-2B94-254E-814F-B5544B3097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0"/>
                                        <p:tgtEl>
                                          <p:spTgt spid="7">
                                            <p:graphicEl>
                                              <a:dgm id="{BA9A0A98-2B94-254E-814F-B5544B3097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D40C997-08E3-FD40-8918-4622A27A77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dgm id="{3D40C997-08E3-FD40-8918-4622A27A77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9E499B3-3B5C-C640-A785-B19FBFEE7A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3000"/>
                                        <p:tgtEl>
                                          <p:spTgt spid="7">
                                            <p:graphicEl>
                                              <a:dgm id="{19E499B3-3B5C-C640-A785-B19FBFEE7A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B7DAFFF-76B3-7148-83BA-14E4481EAA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graphicEl>
                                              <a:dgm id="{AB7DAFFF-76B3-7148-83BA-14E4481EAA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459D2D0-3CE1-0349-8D3E-09E7880D15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7">
                                            <p:graphicEl>
                                              <a:dgm id="{D459D2D0-3CE1-0349-8D3E-09E7880D15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125B214-DE43-9A4F-B4BB-56BE3BF8E0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>
                                            <p:graphicEl>
                                              <a:dgm id="{0125B214-DE43-9A4F-B4BB-56BE3BF8E0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14C908-7B21-0C42-A7A2-175B071AC3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3000"/>
                                        <p:tgtEl>
                                          <p:spTgt spid="7">
                                            <p:graphicEl>
                                              <a:dgm id="{EA14C908-7B21-0C42-A7A2-175B071AC3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225D145-FB94-614D-BA2C-6F1BD82F5D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>
                                            <p:graphicEl>
                                              <a:dgm id="{D225D145-FB94-614D-BA2C-6F1BD82F5D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MARCOS 10,2-12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702741" y="1524000"/>
            <a:ext cx="7441259" cy="53340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s-ES_tradnl" dirty="0"/>
              <a:t>En eso llegaron unos (fariseos que querían ponerle a prueba,) y le preguntaron: </a:t>
            </a:r>
            <a:r>
              <a:rPr lang="es-ES_tradnl" i="1" dirty="0"/>
              <a:t>«¿Puede un marido despedir a su esposa?» </a:t>
            </a:r>
            <a:r>
              <a:rPr lang="es-ES_tradnl" dirty="0"/>
              <a:t>Les respondió: </a:t>
            </a:r>
            <a:r>
              <a:rPr lang="es-ES_tradnl" i="1" dirty="0">
                <a:solidFill>
                  <a:srgbClr val="FF0000"/>
                </a:solidFill>
              </a:rPr>
              <a:t>«¿Qué les ha ordenado Moisés?» </a:t>
            </a:r>
            <a:r>
              <a:rPr lang="es-ES_tradnl" dirty="0"/>
              <a:t>Contestaron: «Moisés ha permitido firmar un acta de separación y después divorciarse.»</a:t>
            </a:r>
            <a:endParaRPr lang="es-EC" dirty="0"/>
          </a:p>
          <a:p>
            <a:pPr>
              <a:lnSpc>
                <a:spcPct val="120000"/>
              </a:lnSpc>
            </a:pPr>
            <a:r>
              <a:rPr lang="es-ES_tradnl" dirty="0"/>
              <a:t>Jesús les dijo</a:t>
            </a:r>
            <a:r>
              <a:rPr lang="es-ES_tradnl" dirty="0">
                <a:solidFill>
                  <a:srgbClr val="FF0000"/>
                </a:solidFill>
              </a:rPr>
              <a:t>: </a:t>
            </a:r>
            <a:r>
              <a:rPr lang="es-ES_tradnl" i="1" dirty="0">
                <a:solidFill>
                  <a:srgbClr val="FF0000"/>
                </a:solidFill>
              </a:rPr>
              <a:t>«Moisés, al escribir esta ley, tomó en cuenta lo tercos que eran ustedes. Pero al principio de la creación Dios los hizo hombre y mujer; por eso dejará el hombre a su padre y a su madre para unirse con su esposa, y serán los dos una sola carne</a:t>
            </a:r>
            <a:r>
              <a:rPr lang="es-ES_tradnl" b="1" i="1" dirty="0">
                <a:solidFill>
                  <a:srgbClr val="FF0000"/>
                </a:solidFill>
              </a:rPr>
              <a:t>. De manera que ya no son dos, sino uno solo. Pues bien, lo que Dios ha unido, que el hombre no lo separe</a:t>
            </a:r>
            <a:r>
              <a:rPr lang="es-ES_tradnl" i="1" dirty="0">
                <a:solidFill>
                  <a:srgbClr val="FF0000"/>
                </a:solidFill>
              </a:rPr>
              <a:t>.»</a:t>
            </a:r>
            <a:endParaRPr lang="es-EC" i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lang="es-ES_tradnl" dirty="0"/>
              <a:t>Cuando ya estaban en casa, los discípulos volvieron a preguntarle sobre lo mismo, y él les dijo</a:t>
            </a:r>
            <a:r>
              <a:rPr lang="es-ES_tradnl" i="1" dirty="0">
                <a:solidFill>
                  <a:srgbClr val="FF0000"/>
                </a:solidFill>
              </a:rPr>
              <a:t>: «El que se separa de su esposa y se casa con otra mujer, comete </a:t>
            </a:r>
            <a:r>
              <a:rPr lang="es-ES_tradnl" b="1" i="1" dirty="0">
                <a:solidFill>
                  <a:srgbClr val="FF0000"/>
                </a:solidFill>
              </a:rPr>
              <a:t>adulterio</a:t>
            </a:r>
            <a:r>
              <a:rPr lang="es-ES_tradnl" i="1" dirty="0">
                <a:solidFill>
                  <a:srgbClr val="FF0000"/>
                </a:solidFill>
              </a:rPr>
              <a:t> contra su esposa; y si la esposa abandona a su marido para casarse con otro hombre, también ésta comete </a:t>
            </a:r>
            <a:r>
              <a:rPr lang="es-ES_tradnl" b="1" i="1" dirty="0">
                <a:solidFill>
                  <a:srgbClr val="FF0000"/>
                </a:solidFill>
              </a:rPr>
              <a:t>adulterio</a:t>
            </a:r>
            <a:r>
              <a:rPr lang="es-ES_tradnl" i="1" dirty="0">
                <a:solidFill>
                  <a:srgbClr val="FF0000"/>
                </a:solidFill>
              </a:rPr>
              <a:t>.»</a:t>
            </a:r>
            <a:endParaRPr lang="es-EC" i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21/1/17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Marcador de posición de imagen 8" descr="140928-fano-mateo 21 28_32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2" r="39782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50599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PROBLEMAS FRECUENTES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3477757"/>
              </p:ext>
            </p:extLst>
          </p:nvPr>
        </p:nvGraphicFramePr>
        <p:xfrm>
          <a:off x="1702741" y="1524000"/>
          <a:ext cx="7121407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21/1/17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8" name="Marcador de posición de imagen 8" descr="140928-fano-mateo 21 28_32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2" r="39782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56672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647D0D1-43E3-4347-BB7F-653DF0ACE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>
                                            <p:graphicEl>
                                              <a:dgm id="{F647D0D1-43E3-4347-BB7F-653DF0ACE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>
                                            <p:graphicEl>
                                              <a:dgm id="{F647D0D1-43E3-4347-BB7F-653DF0ACE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>
                                            <p:graphicEl>
                                              <a:dgm id="{F647D0D1-43E3-4347-BB7F-653DF0ACE6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D3A203-B74E-484A-AC32-BD3BB037F9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7">
                                            <p:graphicEl>
                                              <a:dgm id="{41D3A203-B74E-484A-AC32-BD3BB037F9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">
                                            <p:graphicEl>
                                              <a:dgm id="{41D3A203-B74E-484A-AC32-BD3BB037F9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7">
                                            <p:graphicEl>
                                              <a:dgm id="{41D3A203-B74E-484A-AC32-BD3BB037F9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E81BB4A-4906-404D-AF2C-271C99B94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7">
                                            <p:graphicEl>
                                              <a:dgm id="{9E81BB4A-4906-404D-AF2C-271C99B94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7">
                                            <p:graphicEl>
                                              <a:dgm id="{9E81BB4A-4906-404D-AF2C-271C99B94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7">
                                            <p:graphicEl>
                                              <a:dgm id="{9E81BB4A-4906-404D-AF2C-271C99B94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EF4B0B9-D4D4-BF46-BEA0-EC813F265C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7">
                                            <p:graphicEl>
                                              <a:dgm id="{3EF4B0B9-D4D4-BF46-BEA0-EC813F265C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7">
                                            <p:graphicEl>
                                              <a:dgm id="{3EF4B0B9-D4D4-BF46-BEA0-EC813F265C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7">
                                            <p:graphicEl>
                                              <a:dgm id="{3EF4B0B9-D4D4-BF46-BEA0-EC813F265C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63D731-C8DE-F344-88C1-EA384015CD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7">
                                            <p:graphicEl>
                                              <a:dgm id="{DE63D731-C8DE-F344-88C1-EA384015CD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7">
                                            <p:graphicEl>
                                              <a:dgm id="{DE63D731-C8DE-F344-88C1-EA384015CD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7">
                                            <p:graphicEl>
                                              <a:dgm id="{DE63D731-C8DE-F344-88C1-EA384015CD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343B4B5-F2FC-4746-B36C-8B8B878112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7">
                                            <p:graphicEl>
                                              <a:dgm id="{9343B4B5-F2FC-4746-B36C-8B8B878112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7">
                                            <p:graphicEl>
                                              <a:dgm id="{9343B4B5-F2FC-4746-B36C-8B8B878112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7">
                                            <p:graphicEl>
                                              <a:dgm id="{9343B4B5-F2FC-4746-B36C-8B8B878112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D64A678-93AB-FA49-82FF-2F48813E71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7">
                                            <p:graphicEl>
                                              <a:dgm id="{7D64A678-93AB-FA49-82FF-2F48813E71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7">
                                            <p:graphicEl>
                                              <a:dgm id="{7D64A678-93AB-FA49-82FF-2F48813E71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7">
                                            <p:graphicEl>
                                              <a:dgm id="{7D64A678-93AB-FA49-82FF-2F48813E71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4E1F163-1E38-1E44-8983-E57090B68C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7">
                                            <p:graphicEl>
                                              <a:dgm id="{04E1F163-1E38-1E44-8983-E57090B68C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7">
                                            <p:graphicEl>
                                              <a:dgm id="{04E1F163-1E38-1E44-8983-E57090B68C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7">
                                            <p:graphicEl>
                                              <a:dgm id="{04E1F163-1E38-1E44-8983-E57090B68C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C4D783-0A2E-A747-8794-19A7A5115B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7">
                                            <p:graphicEl>
                                              <a:dgm id="{72C4D783-0A2E-A747-8794-19A7A5115B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7">
                                            <p:graphicEl>
                                              <a:dgm id="{72C4D783-0A2E-A747-8794-19A7A5115B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3000"/>
                                        <p:tgtEl>
                                          <p:spTgt spid="7">
                                            <p:graphicEl>
                                              <a:dgm id="{72C4D783-0A2E-A747-8794-19A7A5115B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EE5EFB7-E71B-304D-94BD-D40795C775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7">
                                            <p:graphicEl>
                                              <a:dgm id="{9EE5EFB7-E71B-304D-94BD-D40795C775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7">
                                            <p:graphicEl>
                                              <a:dgm id="{9EE5EFB7-E71B-304D-94BD-D40795C775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3000"/>
                                        <p:tgtEl>
                                          <p:spTgt spid="7">
                                            <p:graphicEl>
                                              <a:dgm id="{9EE5EFB7-E71B-304D-94BD-D40795C775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6B7213-EF7B-0F47-BFD9-17B9DE22CA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3000" fill="hold"/>
                                        <p:tgtEl>
                                          <p:spTgt spid="7">
                                            <p:graphicEl>
                                              <a:dgm id="{F86B7213-EF7B-0F47-BFD9-17B9DE22CA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0" fill="hold"/>
                                        <p:tgtEl>
                                          <p:spTgt spid="7">
                                            <p:graphicEl>
                                              <a:dgm id="{F86B7213-EF7B-0F47-BFD9-17B9DE22CA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3000"/>
                                        <p:tgtEl>
                                          <p:spTgt spid="7">
                                            <p:graphicEl>
                                              <a:dgm id="{F86B7213-EF7B-0F47-BFD9-17B9DE22CA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REACCIONES FRECUENTES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6331290"/>
              </p:ext>
            </p:extLst>
          </p:nvPr>
        </p:nvGraphicFramePr>
        <p:xfrm>
          <a:off x="1563779" y="1087659"/>
          <a:ext cx="7580222" cy="5770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21/1/17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CuadroTexto 7"/>
          <p:cNvSpPr txBox="1"/>
          <p:nvPr/>
        </p:nvSpPr>
        <p:spPr>
          <a:xfrm>
            <a:off x="2902925" y="5650300"/>
            <a:ext cx="1157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No enfrentar</a:t>
            </a:r>
            <a:endParaRPr lang="es-ES" sz="1200" dirty="0"/>
          </a:p>
        </p:txBody>
      </p:sp>
      <p:sp>
        <p:nvSpPr>
          <p:cNvPr id="9" name="CuadroTexto 8"/>
          <p:cNvSpPr txBox="1"/>
          <p:nvPr/>
        </p:nvSpPr>
        <p:spPr>
          <a:xfrm>
            <a:off x="2902925" y="2700940"/>
            <a:ext cx="1157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Buscar gusto</a:t>
            </a:r>
            <a:endParaRPr lang="es-ES" sz="12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4213040" y="4955980"/>
            <a:ext cx="1157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Ruptura</a:t>
            </a:r>
            <a:endParaRPr lang="es-ES" sz="12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5370755" y="2700940"/>
            <a:ext cx="1157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Víctimas</a:t>
            </a:r>
            <a:endParaRPr lang="es-ES" sz="12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6614865" y="2027020"/>
            <a:ext cx="1157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Herencias</a:t>
            </a:r>
            <a:endParaRPr lang="es-ES" sz="1200" dirty="0"/>
          </a:p>
        </p:txBody>
      </p:sp>
      <p:pic>
        <p:nvPicPr>
          <p:cNvPr id="13" name="Marcador de posición de imagen 8" descr="140928-fano-mateo 21 28_32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2" r="39782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3996059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157481C-CD1C-1D4C-9849-E365419773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>
                                            <p:graphicEl>
                                              <a:dgm id="{8157481C-CD1C-1D4C-9849-E365419773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>
                                            <p:graphicEl>
                                              <a:dgm id="{8157481C-CD1C-1D4C-9849-E365419773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>
                                            <p:graphicEl>
                                              <a:dgm id="{8157481C-CD1C-1D4C-9849-E365419773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D4B6F1-3163-EE43-B1C9-02343D2404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7">
                                            <p:graphicEl>
                                              <a:dgm id="{72D4B6F1-3163-EE43-B1C9-02343D2404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7">
                                            <p:graphicEl>
                                              <a:dgm id="{72D4B6F1-3163-EE43-B1C9-02343D2404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7">
                                            <p:graphicEl>
                                              <a:dgm id="{72D4B6F1-3163-EE43-B1C9-02343D2404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219CA5B-858B-DB4B-91E9-0DFA006242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graphicEl>
                                              <a:dgm id="{B219CA5B-858B-DB4B-91E9-0DFA006242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graphicEl>
                                              <a:dgm id="{B219CA5B-858B-DB4B-91E9-0DFA006242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graphicEl>
                                              <a:dgm id="{B219CA5B-858B-DB4B-91E9-0DFA006242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9B930C6-EB02-454A-89AB-12DD4A0BB2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7">
                                            <p:graphicEl>
                                              <a:dgm id="{39B930C6-EB02-454A-89AB-12DD4A0BB2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7">
                                            <p:graphicEl>
                                              <a:dgm id="{39B930C6-EB02-454A-89AB-12DD4A0BB2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7">
                                            <p:graphicEl>
                                              <a:dgm id="{39B930C6-EB02-454A-89AB-12DD4A0BB2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79A5E0A-835D-2947-A8E6-574DBC126C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7">
                                            <p:graphicEl>
                                              <a:dgm id="{579A5E0A-835D-2947-A8E6-574DBC126C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7">
                                            <p:graphicEl>
                                              <a:dgm id="{579A5E0A-835D-2947-A8E6-574DBC126C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7">
                                            <p:graphicEl>
                                              <a:dgm id="{579A5E0A-835D-2947-A8E6-574DBC126C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5AC6EED-9BE3-BE4F-AD2C-AD0DB73754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7">
                                            <p:graphicEl>
                                              <a:dgm id="{25AC6EED-9BE3-BE4F-AD2C-AD0DB73754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7">
                                            <p:graphicEl>
                                              <a:dgm id="{25AC6EED-9BE3-BE4F-AD2C-AD0DB73754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7">
                                            <p:graphicEl>
                                              <a:dgm id="{25AC6EED-9BE3-BE4F-AD2C-AD0DB73754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DCB409C-B719-3748-A2CD-56B099C0B4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7">
                                            <p:graphicEl>
                                              <a:dgm id="{5DCB409C-B719-3748-A2CD-56B099C0B4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7">
                                            <p:graphicEl>
                                              <a:dgm id="{5DCB409C-B719-3748-A2CD-56B099C0B4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3000"/>
                                        <p:tgtEl>
                                          <p:spTgt spid="7">
                                            <p:graphicEl>
                                              <a:dgm id="{5DCB409C-B719-3748-A2CD-56B099C0B4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3C051D8-FE80-E24D-A8C1-DF76D5F3DC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3000" fill="hold"/>
                                        <p:tgtEl>
                                          <p:spTgt spid="7">
                                            <p:graphicEl>
                                              <a:dgm id="{73C051D8-FE80-E24D-A8C1-DF76D5F3DC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7">
                                            <p:graphicEl>
                                              <a:dgm id="{73C051D8-FE80-E24D-A8C1-DF76D5F3DC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3000"/>
                                        <p:tgtEl>
                                          <p:spTgt spid="7">
                                            <p:graphicEl>
                                              <a:dgm id="{73C051D8-FE80-E24D-A8C1-DF76D5F3DC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2654FBC-490E-7D44-92EB-D79CAF7F39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7">
                                            <p:graphicEl>
                                              <a:dgm id="{62654FBC-490E-7D44-92EB-D79CAF7F39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0" fill="hold"/>
                                        <p:tgtEl>
                                          <p:spTgt spid="7">
                                            <p:graphicEl>
                                              <a:dgm id="{62654FBC-490E-7D44-92EB-D79CAF7F39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3000"/>
                                        <p:tgtEl>
                                          <p:spTgt spid="7">
                                            <p:graphicEl>
                                              <a:dgm id="{62654FBC-490E-7D44-92EB-D79CAF7F39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07AFC0B-83F4-B44F-97B8-0E6D12D678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3000" fill="hold"/>
                                        <p:tgtEl>
                                          <p:spTgt spid="7">
                                            <p:graphicEl>
                                              <a:dgm id="{F07AFC0B-83F4-B44F-97B8-0E6D12D678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7">
                                            <p:graphicEl>
                                              <a:dgm id="{F07AFC0B-83F4-B44F-97B8-0E6D12D678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3000"/>
                                        <p:tgtEl>
                                          <p:spTgt spid="7">
                                            <p:graphicEl>
                                              <a:dgm id="{F07AFC0B-83F4-B44F-97B8-0E6D12D678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438729-C6BB-C04D-8734-E4688DD385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3000" fill="hold"/>
                                        <p:tgtEl>
                                          <p:spTgt spid="7">
                                            <p:graphicEl>
                                              <a:dgm id="{F8438729-C6BB-C04D-8734-E4688DD385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000" fill="hold"/>
                                        <p:tgtEl>
                                          <p:spTgt spid="7">
                                            <p:graphicEl>
                                              <a:dgm id="{F8438729-C6BB-C04D-8734-E4688DD385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3000"/>
                                        <p:tgtEl>
                                          <p:spTgt spid="7">
                                            <p:graphicEl>
                                              <a:dgm id="{F8438729-C6BB-C04D-8734-E4688DD385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A88B579-4CA1-2C40-9E7C-9D6DD48180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3000" fill="hold"/>
                                        <p:tgtEl>
                                          <p:spTgt spid="7">
                                            <p:graphicEl>
                                              <a:dgm id="{3A88B579-4CA1-2C40-9E7C-9D6DD48180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0" fill="hold"/>
                                        <p:tgtEl>
                                          <p:spTgt spid="7">
                                            <p:graphicEl>
                                              <a:dgm id="{3A88B579-4CA1-2C40-9E7C-9D6DD48180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3000"/>
                                        <p:tgtEl>
                                          <p:spTgt spid="7">
                                            <p:graphicEl>
                                              <a:dgm id="{3A88B579-4CA1-2C40-9E7C-9D6DD48180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E8D813A-C918-1C4B-85BE-5467395562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3000" fill="hold"/>
                                        <p:tgtEl>
                                          <p:spTgt spid="7">
                                            <p:graphicEl>
                                              <a:dgm id="{4E8D813A-C918-1C4B-85BE-5467395562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000" fill="hold"/>
                                        <p:tgtEl>
                                          <p:spTgt spid="7">
                                            <p:graphicEl>
                                              <a:dgm id="{4E8D813A-C918-1C4B-85BE-5467395562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3000"/>
                                        <p:tgtEl>
                                          <p:spTgt spid="7">
                                            <p:graphicEl>
                                              <a:dgm id="{4E8D813A-C918-1C4B-85BE-5467395562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50D441-83F8-F440-9383-B9FB107C63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3000" fill="hold"/>
                                        <p:tgtEl>
                                          <p:spTgt spid="7">
                                            <p:graphicEl>
                                              <a:dgm id="{A250D441-83F8-F440-9383-B9FB107C63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000" fill="hold"/>
                                        <p:tgtEl>
                                          <p:spTgt spid="7">
                                            <p:graphicEl>
                                              <a:dgm id="{A250D441-83F8-F440-9383-B9FB107C63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3000"/>
                                        <p:tgtEl>
                                          <p:spTgt spid="7">
                                            <p:graphicEl>
                                              <a:dgm id="{A250D441-83F8-F440-9383-B9FB107C63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6B3A158-9DC5-9349-AF81-33F596F155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3000" fill="hold"/>
                                        <p:tgtEl>
                                          <p:spTgt spid="7">
                                            <p:graphicEl>
                                              <a:dgm id="{96B3A158-9DC5-9349-AF81-33F596F155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000" fill="hold"/>
                                        <p:tgtEl>
                                          <p:spTgt spid="7">
                                            <p:graphicEl>
                                              <a:dgm id="{96B3A158-9DC5-9349-AF81-33F596F155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3000"/>
                                        <p:tgtEl>
                                          <p:spTgt spid="7">
                                            <p:graphicEl>
                                              <a:dgm id="{96B3A158-9DC5-9349-AF81-33F596F155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1A6607C-1DE0-1843-9BD9-51C7CE61DB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3000" fill="hold"/>
                                        <p:tgtEl>
                                          <p:spTgt spid="7">
                                            <p:graphicEl>
                                              <a:dgm id="{D1A6607C-1DE0-1843-9BD9-51C7CE61DB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000" fill="hold"/>
                                        <p:tgtEl>
                                          <p:spTgt spid="7">
                                            <p:graphicEl>
                                              <a:dgm id="{D1A6607C-1DE0-1843-9BD9-51C7CE61DB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3000"/>
                                        <p:tgtEl>
                                          <p:spTgt spid="7">
                                            <p:graphicEl>
                                              <a:dgm id="{D1A6607C-1DE0-1843-9BD9-51C7CE61DB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E9A60C0-61E6-FC4D-B857-4F8B7F38A8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3000" fill="hold"/>
                                        <p:tgtEl>
                                          <p:spTgt spid="7">
                                            <p:graphicEl>
                                              <a:dgm id="{3E9A60C0-61E6-FC4D-B857-4F8B7F38A8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000" fill="hold"/>
                                        <p:tgtEl>
                                          <p:spTgt spid="7">
                                            <p:graphicEl>
                                              <a:dgm id="{3E9A60C0-61E6-FC4D-B857-4F8B7F38A8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3000"/>
                                        <p:tgtEl>
                                          <p:spTgt spid="7">
                                            <p:graphicEl>
                                              <a:dgm id="{3E9A60C0-61E6-FC4D-B857-4F8B7F38A8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5AE97BF-8756-C24D-9F1E-A972360126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3000" fill="hold"/>
                                        <p:tgtEl>
                                          <p:spTgt spid="7">
                                            <p:graphicEl>
                                              <a:dgm id="{25AE97BF-8756-C24D-9F1E-A972360126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000" fill="hold"/>
                                        <p:tgtEl>
                                          <p:spTgt spid="7">
                                            <p:graphicEl>
                                              <a:dgm id="{25AE97BF-8756-C24D-9F1E-A972360126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3000"/>
                                        <p:tgtEl>
                                          <p:spTgt spid="7">
                                            <p:graphicEl>
                                              <a:dgm id="{25AE97BF-8756-C24D-9F1E-A972360126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4550BDD-8DA5-2E4C-98E7-E4BC304442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3000" fill="hold"/>
                                        <p:tgtEl>
                                          <p:spTgt spid="7">
                                            <p:graphicEl>
                                              <a:dgm id="{D4550BDD-8DA5-2E4C-98E7-E4BC304442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000" fill="hold"/>
                                        <p:tgtEl>
                                          <p:spTgt spid="7">
                                            <p:graphicEl>
                                              <a:dgm id="{D4550BDD-8DA5-2E4C-98E7-E4BC304442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3000"/>
                                        <p:tgtEl>
                                          <p:spTgt spid="7">
                                            <p:graphicEl>
                                              <a:dgm id="{D4550BDD-8DA5-2E4C-98E7-E4BC304442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  <p:bldP spid="8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LO QUE NOS MARCA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2278008"/>
              </p:ext>
            </p:extLst>
          </p:nvPr>
        </p:nvGraphicFramePr>
        <p:xfrm>
          <a:off x="1702741" y="1524000"/>
          <a:ext cx="7121407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21/1/17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9" name="Marcador de posición de imagen 8" descr="140928-fano-mateo 21 28_32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2" r="39782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142193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BC8083-9B1B-DB48-A69E-0DB8EFD12C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>
                                            <p:graphicEl>
                                              <a:dgm id="{43BC8083-9B1B-DB48-A69E-0DB8EFD12C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>
                                            <p:graphicEl>
                                              <a:dgm id="{43BC8083-9B1B-DB48-A69E-0DB8EFD12C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>
                                            <p:graphicEl>
                                              <a:dgm id="{43BC8083-9B1B-DB48-A69E-0DB8EFD12C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D6842BA-94C4-3047-B3D1-DBA83586B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7">
                                            <p:graphicEl>
                                              <a:dgm id="{CD6842BA-94C4-3047-B3D1-DBA83586B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7">
                                            <p:graphicEl>
                                              <a:dgm id="{CD6842BA-94C4-3047-B3D1-DBA83586B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7">
                                            <p:graphicEl>
                                              <a:dgm id="{CD6842BA-94C4-3047-B3D1-DBA83586BB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3006E33-B22D-6141-9073-9FECB02CC8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7">
                                            <p:graphicEl>
                                              <a:dgm id="{83006E33-B22D-6141-9073-9FECB02CC8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7">
                                            <p:graphicEl>
                                              <a:dgm id="{83006E33-B22D-6141-9073-9FECB02CC8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7">
                                            <p:graphicEl>
                                              <a:dgm id="{83006E33-B22D-6141-9073-9FECB02CC8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0C88D5-ED72-5F4A-9FF1-63C5D15743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7">
                                            <p:graphicEl>
                                              <a:dgm id="{900C88D5-ED72-5F4A-9FF1-63C5D15743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7">
                                            <p:graphicEl>
                                              <a:dgm id="{900C88D5-ED72-5F4A-9FF1-63C5D15743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7">
                                            <p:graphicEl>
                                              <a:dgm id="{900C88D5-ED72-5F4A-9FF1-63C5D15743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8DA348D-8E4E-FE40-81B2-2911665667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7">
                                            <p:graphicEl>
                                              <a:dgm id="{38DA348D-8E4E-FE40-81B2-2911665667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7">
                                            <p:graphicEl>
                                              <a:dgm id="{38DA348D-8E4E-FE40-81B2-2911665667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7">
                                            <p:graphicEl>
                                              <a:dgm id="{38DA348D-8E4E-FE40-81B2-2911665667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B17F8F1-8D94-8749-8A6B-0500CE7DD9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7">
                                            <p:graphicEl>
                                              <a:dgm id="{CB17F8F1-8D94-8749-8A6B-0500CE7DD9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7">
                                            <p:graphicEl>
                                              <a:dgm id="{CB17F8F1-8D94-8749-8A6B-0500CE7DD9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7">
                                            <p:graphicEl>
                                              <a:dgm id="{CB17F8F1-8D94-8749-8A6B-0500CE7DD9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442483A-CAE9-9B4B-AE02-5A7B9685D2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7">
                                            <p:graphicEl>
                                              <a:dgm id="{F442483A-CAE9-9B4B-AE02-5A7B9685D2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7">
                                            <p:graphicEl>
                                              <a:dgm id="{F442483A-CAE9-9B4B-AE02-5A7B9685D2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7">
                                            <p:graphicEl>
                                              <a:dgm id="{F442483A-CAE9-9B4B-AE02-5A7B9685D2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Círculo vicioso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4416316"/>
              </p:ext>
            </p:extLst>
          </p:nvPr>
        </p:nvGraphicFramePr>
        <p:xfrm>
          <a:off x="1702741" y="803263"/>
          <a:ext cx="7121407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21/1/17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CuadroTexto 2"/>
          <p:cNvSpPr txBox="1"/>
          <p:nvPr/>
        </p:nvSpPr>
        <p:spPr>
          <a:xfrm>
            <a:off x="1702742" y="5594515"/>
            <a:ext cx="7307182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i="1" dirty="0" smtClean="0">
                <a:solidFill>
                  <a:srgbClr val="800000"/>
                </a:solidFill>
              </a:rPr>
              <a:t>Cuando las compensaciones tienen consecuencias negativas y se repiten con ansiedad = </a:t>
            </a:r>
            <a:r>
              <a:rPr lang="es-ES" sz="2400" b="1" i="1" dirty="0" smtClean="0">
                <a:solidFill>
                  <a:srgbClr val="800000"/>
                </a:solidFill>
              </a:rPr>
              <a:t>ADICCIÓN</a:t>
            </a:r>
            <a:endParaRPr lang="es-ES" sz="2400" b="1" i="1" dirty="0">
              <a:solidFill>
                <a:srgbClr val="800000"/>
              </a:solidFill>
            </a:endParaRPr>
          </a:p>
        </p:txBody>
      </p:sp>
      <p:pic>
        <p:nvPicPr>
          <p:cNvPr id="9" name="Marcador de posición de imagen 8" descr="140928-fano-mateo 21 28_32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2" r="39782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152555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9C65F4-3244-274C-81DB-3911BB91A8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>
                                            <p:graphicEl>
                                              <a:dgm id="{F89C65F4-3244-274C-81DB-3911BB91A8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>
                                            <p:graphicEl>
                                              <a:dgm id="{F89C65F4-3244-274C-81DB-3911BB91A8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>
                                            <p:graphicEl>
                                              <a:dgm id="{F89C65F4-3244-274C-81DB-3911BB91A8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179CC2-6D6A-404A-8C41-8DDBEB8D50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7">
                                            <p:graphicEl>
                                              <a:dgm id="{43179CC2-6D6A-404A-8C41-8DDBEB8D50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">
                                            <p:graphicEl>
                                              <a:dgm id="{43179CC2-6D6A-404A-8C41-8DDBEB8D50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7">
                                            <p:graphicEl>
                                              <a:dgm id="{43179CC2-6D6A-404A-8C41-8DDBEB8D50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E198942-9D6B-ED44-9C7D-6EF9FCEFE8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7">
                                            <p:graphicEl>
                                              <a:dgm id="{4E198942-9D6B-ED44-9C7D-6EF9FCEFE8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7">
                                            <p:graphicEl>
                                              <a:dgm id="{4E198942-9D6B-ED44-9C7D-6EF9FCEFE8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7">
                                            <p:graphicEl>
                                              <a:dgm id="{4E198942-9D6B-ED44-9C7D-6EF9FCEFE8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EE5158-529F-6341-82C3-93FB15FA74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7">
                                            <p:graphicEl>
                                              <a:dgm id="{F9EE5158-529F-6341-82C3-93FB15FA74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7">
                                            <p:graphicEl>
                                              <a:dgm id="{F9EE5158-529F-6341-82C3-93FB15FA74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7">
                                            <p:graphicEl>
                                              <a:dgm id="{F9EE5158-529F-6341-82C3-93FB15FA74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53BE8EE-70CD-B043-8BD2-619F238C54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7">
                                            <p:graphicEl>
                                              <a:dgm id="{B53BE8EE-70CD-B043-8BD2-619F238C54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7">
                                            <p:graphicEl>
                                              <a:dgm id="{B53BE8EE-70CD-B043-8BD2-619F238C54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7">
                                            <p:graphicEl>
                                              <a:dgm id="{B53BE8EE-70CD-B043-8BD2-619F238C54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AF4A0C0-F031-674B-AC01-591FC80C8A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7">
                                            <p:graphicEl>
                                              <a:dgm id="{BAF4A0C0-F031-674B-AC01-591FC80C8A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7">
                                            <p:graphicEl>
                                              <a:dgm id="{BAF4A0C0-F031-674B-AC01-591FC80C8A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3000"/>
                                        <p:tgtEl>
                                          <p:spTgt spid="7">
                                            <p:graphicEl>
                                              <a:dgm id="{BAF4A0C0-F031-674B-AC01-591FC80C8A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E0AF6FC-0E4B-344D-9264-20EC9AB809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7">
                                            <p:graphicEl>
                                              <a:dgm id="{EE0AF6FC-0E4B-344D-9264-20EC9AB809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7">
                                            <p:graphicEl>
                                              <a:dgm id="{EE0AF6FC-0E4B-344D-9264-20EC9AB809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000"/>
                                        <p:tgtEl>
                                          <p:spTgt spid="7">
                                            <p:graphicEl>
                                              <a:dgm id="{EE0AF6FC-0E4B-344D-9264-20EC9AB809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4C1E540-9574-AB42-AFE0-610530616A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7">
                                            <p:graphicEl>
                                              <a:dgm id="{94C1E540-9574-AB42-AFE0-610530616A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7">
                                            <p:graphicEl>
                                              <a:dgm id="{94C1E540-9574-AB42-AFE0-610530616A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3000"/>
                                        <p:tgtEl>
                                          <p:spTgt spid="7">
                                            <p:graphicEl>
                                              <a:dgm id="{94C1E540-9574-AB42-AFE0-610530616A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6A5616-F28B-6D40-B215-4D975F730B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7">
                                            <p:graphicEl>
                                              <a:dgm id="{BD6A5616-F28B-6D40-B215-4D975F730B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7">
                                            <p:graphicEl>
                                              <a:dgm id="{BD6A5616-F28B-6D40-B215-4D975F730B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3000"/>
                                        <p:tgtEl>
                                          <p:spTgt spid="7">
                                            <p:graphicEl>
                                              <a:dgm id="{BD6A5616-F28B-6D40-B215-4D975F730B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2F787A-0150-AE4F-9F6D-E87BA28B6D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3000" fill="hold"/>
                                        <p:tgtEl>
                                          <p:spTgt spid="7">
                                            <p:graphicEl>
                                              <a:dgm id="{922F787A-0150-AE4F-9F6D-E87BA28B6D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7">
                                            <p:graphicEl>
                                              <a:dgm id="{922F787A-0150-AE4F-9F6D-E87BA28B6D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3000"/>
                                        <p:tgtEl>
                                          <p:spTgt spid="7">
                                            <p:graphicEl>
                                              <a:dgm id="{922F787A-0150-AE4F-9F6D-E87BA28B6D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07F7224-CE76-5548-9789-7E17A845E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3000" fill="hold"/>
                                        <p:tgtEl>
                                          <p:spTgt spid="7">
                                            <p:graphicEl>
                                              <a:dgm id="{B07F7224-CE76-5548-9789-7E17A845E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000" fill="hold"/>
                                        <p:tgtEl>
                                          <p:spTgt spid="7">
                                            <p:graphicEl>
                                              <a:dgm id="{B07F7224-CE76-5548-9789-7E17A845E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3000"/>
                                        <p:tgtEl>
                                          <p:spTgt spid="7">
                                            <p:graphicEl>
                                              <a:dgm id="{B07F7224-CE76-5548-9789-7E17A845ED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15A445-6BE8-5A49-AB60-46C693B00E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3000" fill="hold"/>
                                        <p:tgtEl>
                                          <p:spTgt spid="7">
                                            <p:graphicEl>
                                              <a:dgm id="{3015A445-6BE8-5A49-AB60-46C693B00E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0" fill="hold"/>
                                        <p:tgtEl>
                                          <p:spTgt spid="7">
                                            <p:graphicEl>
                                              <a:dgm id="{3015A445-6BE8-5A49-AB60-46C693B00E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3000"/>
                                        <p:tgtEl>
                                          <p:spTgt spid="7">
                                            <p:graphicEl>
                                              <a:dgm id="{3015A445-6BE8-5A49-AB60-46C693B00E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AMORIS LAETITIA 62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C" dirty="0" smtClean="0"/>
              <a:t>Los </a:t>
            </a:r>
            <a:r>
              <a:rPr lang="es-EC" dirty="0"/>
              <a:t>Padres sinodales recordaron que Jesús «refiriéndose al designio primigenio sobre el hombre y la mujer, reafirma la unión indisoluble entre ellos, si bien diciendo que </a:t>
            </a:r>
            <a:r>
              <a:rPr lang="es-EC" i="1" dirty="0"/>
              <a:t>“por la dureza de vuestro corazón os permitió Moisés repudiar a vuestras mujeres; pero, al principio, no era así” </a:t>
            </a:r>
            <a:r>
              <a:rPr lang="es-EC" dirty="0"/>
              <a:t>(</a:t>
            </a:r>
            <a:r>
              <a:rPr lang="es-EC" i="1" dirty="0"/>
              <a:t>Mt</a:t>
            </a:r>
            <a:r>
              <a:rPr lang="es-EC" dirty="0"/>
              <a:t> 19,8). </a:t>
            </a:r>
            <a:endParaRPr lang="es-EC" dirty="0" smtClean="0"/>
          </a:p>
          <a:p>
            <a:r>
              <a:rPr lang="es-EC" dirty="0" smtClean="0"/>
              <a:t>La </a:t>
            </a:r>
            <a:r>
              <a:rPr lang="es-EC" dirty="0"/>
              <a:t>indisolubilidad del matrimonio —</a:t>
            </a:r>
            <a:r>
              <a:rPr lang="es-EC" i="1" dirty="0"/>
              <a:t>“lo que Dios ha unido, que no lo separe el hombre”</a:t>
            </a:r>
            <a:r>
              <a:rPr lang="es-EC" dirty="0"/>
              <a:t> (</a:t>
            </a:r>
            <a:r>
              <a:rPr lang="es-EC" i="1" dirty="0"/>
              <a:t>Mt</a:t>
            </a:r>
            <a:r>
              <a:rPr lang="es-EC" dirty="0"/>
              <a:t>19,6)— no hay que entenderla ante todo como un “yugo” impuesto a los hombres sino como un “don” hecho a las personas unidas en matrimonio [...</a:t>
            </a:r>
            <a:r>
              <a:rPr lang="es-EC" dirty="0" smtClean="0"/>
              <a:t>]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21/1/17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Marcador de posición de imagen 8" descr="140928-fano-mateo 21 28_32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2" r="39782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3905287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42946</TotalTime>
  <Words>713</Words>
  <Application>Microsoft Macintosh PowerPoint</Application>
  <PresentationFormat>Presentación en pantalla (4:3)</PresentationFormat>
  <Paragraphs>120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Plaza</vt:lpstr>
      <vt:lpstr>Presentación de PowerPoint</vt:lpstr>
      <vt:lpstr>UNIDOS POR</vt:lpstr>
      <vt:lpstr>UNIDOS O CASADOS</vt:lpstr>
      <vt:lpstr>MARCOS 10,2-12</vt:lpstr>
      <vt:lpstr>PROBLEMAS FRECUENTES</vt:lpstr>
      <vt:lpstr>REACCIONES FRECUENTES</vt:lpstr>
      <vt:lpstr>LO QUE NOS MARCA</vt:lpstr>
      <vt:lpstr>Círculo vicioso</vt:lpstr>
      <vt:lpstr>AMORIS LAETITIA 62</vt:lpstr>
      <vt:lpstr>AMORIS LAETITIA 62</vt:lpstr>
      <vt:lpstr>PAPA FRANCISCO 2015</vt:lpstr>
      <vt:lpstr>FAMILIA NUCLEAR</vt:lpstr>
      <vt:lpstr>PARA COMUNICARNOS...</vt:lpstr>
      <vt:lpstr>¿QUÉ DESARROLLAMOS MÁS?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Jesus Garcia</dc:creator>
  <cp:keywords/>
  <dc:description/>
  <cp:lastModifiedBy>Jesus Garcia</cp:lastModifiedBy>
  <cp:revision>2598</cp:revision>
  <cp:lastPrinted>2015-07-12T21:51:15Z</cp:lastPrinted>
  <dcterms:created xsi:type="dcterms:W3CDTF">2015-01-04T15:23:52Z</dcterms:created>
  <dcterms:modified xsi:type="dcterms:W3CDTF">2017-01-22T02:43:19Z</dcterms:modified>
  <cp:category/>
</cp:coreProperties>
</file>