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1816" r:id="rId2"/>
    <p:sldId id="1902" r:id="rId3"/>
    <p:sldId id="1905" r:id="rId4"/>
    <p:sldId id="1906" r:id="rId5"/>
    <p:sldId id="1907" r:id="rId6"/>
    <p:sldId id="1908" r:id="rId7"/>
    <p:sldId id="1909" r:id="rId8"/>
    <p:sldId id="1910" r:id="rId9"/>
    <p:sldId id="1911" r:id="rId10"/>
    <p:sldId id="1912" r:id="rId11"/>
    <p:sldId id="1913" r:id="rId12"/>
    <p:sldId id="1914" r:id="rId13"/>
    <p:sldId id="1915" r:id="rId14"/>
    <p:sldId id="1916" r:id="rId15"/>
    <p:sldId id="1917" r:id="rId16"/>
    <p:sldId id="1918" r:id="rId17"/>
    <p:sldId id="189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81EF"/>
    <a:srgbClr val="7AFEFF"/>
    <a:srgbClr val="6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79" autoAdjust="0"/>
    <p:restoredTop sz="99767" autoAdjust="0"/>
  </p:normalViewPr>
  <p:slideViewPr>
    <p:cSldViewPr snapToGrid="0" snapToObjects="1">
      <p:cViewPr varScale="1">
        <p:scale>
          <a:sx n="85" d="100"/>
          <a:sy n="85" d="100"/>
        </p:scale>
        <p:origin x="-216" y="-96"/>
      </p:cViewPr>
      <p:guideLst>
        <p:guide orient="horz" pos="2637"/>
        <p:guide pos="2952"/>
      </p:guideLst>
    </p:cSldViewPr>
  </p:slideViewPr>
  <p:outlineViewPr>
    <p:cViewPr>
      <p:scale>
        <a:sx n="33" d="100"/>
        <a:sy n="33" d="100"/>
      </p:scale>
      <p:origin x="0" y="3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1E4B44-EA0E-6B4C-B147-45F6182CD375}" type="doc">
      <dgm:prSet loTypeId="urn:microsoft.com/office/officeart/2005/8/layout/cycle8" loCatId="" qsTypeId="urn:microsoft.com/office/officeart/2005/8/quickstyle/simple4" qsCatId="simple" csTypeId="urn:microsoft.com/office/officeart/2005/8/colors/accent1_2" csCatId="accent1" phldr="1"/>
      <dgm:spPr/>
    </dgm:pt>
    <dgm:pt modelId="{208439E7-9C82-7849-8069-2D351743A2C2}">
      <dgm:prSet phldrT="[Texto]"/>
      <dgm:spPr>
        <a:solidFill>
          <a:srgbClr val="580101"/>
        </a:solidFill>
      </dgm:spPr>
      <dgm:t>
        <a:bodyPr/>
        <a:lstStyle/>
        <a:p>
          <a:r>
            <a:rPr lang="es-ES" b="1" dirty="0" smtClean="0"/>
            <a:t>UNIDOS</a:t>
          </a:r>
          <a:endParaRPr lang="es-ES" b="1" dirty="0"/>
        </a:p>
      </dgm:t>
    </dgm:pt>
    <dgm:pt modelId="{4B2E44CB-E5FE-0D4B-81FD-C0BD122A0EE7}" type="parTrans" cxnId="{6D6E8B39-421C-F245-9C37-DEB1ECE939A5}">
      <dgm:prSet/>
      <dgm:spPr/>
      <dgm:t>
        <a:bodyPr/>
        <a:lstStyle/>
        <a:p>
          <a:endParaRPr lang="es-ES"/>
        </a:p>
      </dgm:t>
    </dgm:pt>
    <dgm:pt modelId="{C40164B8-CABB-F748-B1DA-BFE992FA3B49}" type="sibTrans" cxnId="{6D6E8B39-421C-F245-9C37-DEB1ECE939A5}">
      <dgm:prSet/>
      <dgm:spPr/>
      <dgm:t>
        <a:bodyPr/>
        <a:lstStyle/>
        <a:p>
          <a:endParaRPr lang="es-ES"/>
        </a:p>
      </dgm:t>
    </dgm:pt>
    <dgm:pt modelId="{1FE9BC22-3131-D847-B96D-F4BBA8ACA644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UNIÓN DE HECHO</a:t>
          </a:r>
          <a:endParaRPr lang="es-ES" b="1" dirty="0"/>
        </a:p>
      </dgm:t>
    </dgm:pt>
    <dgm:pt modelId="{120C6FF2-EEF5-674F-A21B-ABB1BCD5E985}" type="parTrans" cxnId="{6BFFFBC7-6C21-354C-91D7-70444AABAAC4}">
      <dgm:prSet/>
      <dgm:spPr/>
      <dgm:t>
        <a:bodyPr/>
        <a:lstStyle/>
        <a:p>
          <a:endParaRPr lang="es-ES"/>
        </a:p>
      </dgm:t>
    </dgm:pt>
    <dgm:pt modelId="{039A7E61-782A-A548-ABC9-061166DD2760}" type="sibTrans" cxnId="{6BFFFBC7-6C21-354C-91D7-70444AABAAC4}">
      <dgm:prSet/>
      <dgm:spPr/>
      <dgm:t>
        <a:bodyPr/>
        <a:lstStyle/>
        <a:p>
          <a:endParaRPr lang="es-ES"/>
        </a:p>
      </dgm:t>
    </dgm:pt>
    <dgm:pt modelId="{AFD374B9-64E1-6C48-A49F-0C070F9ADDED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MATRIMONIO CIVIL</a:t>
          </a:r>
          <a:endParaRPr lang="es-ES" b="1" dirty="0"/>
        </a:p>
      </dgm:t>
    </dgm:pt>
    <dgm:pt modelId="{1EB096D8-7578-3443-AF07-0A670CFF087A}" type="parTrans" cxnId="{55850EA0-C12C-5F43-8364-DD62A7BA94EC}">
      <dgm:prSet/>
      <dgm:spPr/>
      <dgm:t>
        <a:bodyPr/>
        <a:lstStyle/>
        <a:p>
          <a:endParaRPr lang="es-ES"/>
        </a:p>
      </dgm:t>
    </dgm:pt>
    <dgm:pt modelId="{E6B47BC1-5383-514B-8F63-3A2B0800B736}" type="sibTrans" cxnId="{55850EA0-C12C-5F43-8364-DD62A7BA94EC}">
      <dgm:prSet/>
      <dgm:spPr/>
      <dgm:t>
        <a:bodyPr/>
        <a:lstStyle/>
        <a:p>
          <a:endParaRPr lang="es-ES"/>
        </a:p>
      </dgm:t>
    </dgm:pt>
    <dgm:pt modelId="{A1A0F27F-F26E-EE4B-83E5-89084B594EAA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MATRIMONIO ECLESIÁSTICO</a:t>
          </a:r>
          <a:endParaRPr lang="es-ES" b="1" dirty="0"/>
        </a:p>
      </dgm:t>
    </dgm:pt>
    <dgm:pt modelId="{517E8950-98C4-394A-BA4D-26E40991E6FA}" type="parTrans" cxnId="{E39E1876-6B7C-0246-9816-68CF6FCA4784}">
      <dgm:prSet/>
      <dgm:spPr/>
      <dgm:t>
        <a:bodyPr/>
        <a:lstStyle/>
        <a:p>
          <a:endParaRPr lang="es-ES"/>
        </a:p>
      </dgm:t>
    </dgm:pt>
    <dgm:pt modelId="{DCE75F60-4C26-CF43-A38C-B06A0DC0D0B3}" type="sibTrans" cxnId="{E39E1876-6B7C-0246-9816-68CF6FCA4784}">
      <dgm:prSet/>
      <dgm:spPr/>
      <dgm:t>
        <a:bodyPr/>
        <a:lstStyle/>
        <a:p>
          <a:endParaRPr lang="es-ES"/>
        </a:p>
      </dgm:t>
    </dgm:pt>
    <dgm:pt modelId="{8E5A90D3-2BBA-574F-B6BC-B287EA56E13E}" type="pres">
      <dgm:prSet presAssocID="{321E4B44-EA0E-6B4C-B147-45F6182CD375}" presName="compositeShape" presStyleCnt="0">
        <dgm:presLayoutVars>
          <dgm:chMax val="7"/>
          <dgm:dir/>
          <dgm:resizeHandles val="exact"/>
        </dgm:presLayoutVars>
      </dgm:prSet>
      <dgm:spPr/>
    </dgm:pt>
    <dgm:pt modelId="{BA9A0A98-2B94-254E-814F-B5544B3097CA}" type="pres">
      <dgm:prSet presAssocID="{321E4B44-EA0E-6B4C-B147-45F6182CD375}" presName="wedge1" presStyleLbl="node1" presStyleIdx="0" presStyleCnt="4"/>
      <dgm:spPr/>
      <dgm:t>
        <a:bodyPr/>
        <a:lstStyle/>
        <a:p>
          <a:endParaRPr lang="es-ES"/>
        </a:p>
      </dgm:t>
    </dgm:pt>
    <dgm:pt modelId="{6574F4B5-FADC-9B40-865A-1136089D9F1D}" type="pres">
      <dgm:prSet presAssocID="{321E4B44-EA0E-6B4C-B147-45F6182CD375}" presName="dummy1a" presStyleCnt="0"/>
      <dgm:spPr/>
    </dgm:pt>
    <dgm:pt modelId="{83C9E325-B3E6-0D44-BD31-B8A27EE74531}" type="pres">
      <dgm:prSet presAssocID="{321E4B44-EA0E-6B4C-B147-45F6182CD375}" presName="dummy1b" presStyleCnt="0"/>
      <dgm:spPr/>
    </dgm:pt>
    <dgm:pt modelId="{799DE6FA-AC96-4749-9264-76DD75CAA3D5}" type="pres">
      <dgm:prSet presAssocID="{321E4B44-EA0E-6B4C-B147-45F6182CD375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E499B3-3B5C-C640-A785-B19FBFEE7A09}" type="pres">
      <dgm:prSet presAssocID="{321E4B44-EA0E-6B4C-B147-45F6182CD375}" presName="wedge2" presStyleLbl="node1" presStyleIdx="1" presStyleCnt="4"/>
      <dgm:spPr/>
      <dgm:t>
        <a:bodyPr/>
        <a:lstStyle/>
        <a:p>
          <a:endParaRPr lang="es-ES"/>
        </a:p>
      </dgm:t>
    </dgm:pt>
    <dgm:pt modelId="{B5F05F17-77CE-B947-96E5-09ACF70D14B8}" type="pres">
      <dgm:prSet presAssocID="{321E4B44-EA0E-6B4C-B147-45F6182CD375}" presName="dummy2a" presStyleCnt="0"/>
      <dgm:spPr/>
    </dgm:pt>
    <dgm:pt modelId="{9360349E-33B9-B84F-A28E-AD7E211B1B72}" type="pres">
      <dgm:prSet presAssocID="{321E4B44-EA0E-6B4C-B147-45F6182CD375}" presName="dummy2b" presStyleCnt="0"/>
      <dgm:spPr/>
    </dgm:pt>
    <dgm:pt modelId="{5E9956FB-D1DE-1442-AE33-A64EAAD78B5E}" type="pres">
      <dgm:prSet presAssocID="{321E4B44-EA0E-6B4C-B147-45F6182CD375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59D2D0-3CE1-0349-8D3E-09E7880D154D}" type="pres">
      <dgm:prSet presAssocID="{321E4B44-EA0E-6B4C-B147-45F6182CD375}" presName="wedge3" presStyleLbl="node1" presStyleIdx="2" presStyleCnt="4"/>
      <dgm:spPr/>
      <dgm:t>
        <a:bodyPr/>
        <a:lstStyle/>
        <a:p>
          <a:endParaRPr lang="es-ES"/>
        </a:p>
      </dgm:t>
    </dgm:pt>
    <dgm:pt modelId="{2B75FDF3-7C7C-F641-B033-E4337D381C2A}" type="pres">
      <dgm:prSet presAssocID="{321E4B44-EA0E-6B4C-B147-45F6182CD375}" presName="dummy3a" presStyleCnt="0"/>
      <dgm:spPr/>
    </dgm:pt>
    <dgm:pt modelId="{FE6BD19C-5089-E34F-A6C2-3DE39D92B0F7}" type="pres">
      <dgm:prSet presAssocID="{321E4B44-EA0E-6B4C-B147-45F6182CD375}" presName="dummy3b" presStyleCnt="0"/>
      <dgm:spPr/>
    </dgm:pt>
    <dgm:pt modelId="{3B47A5CF-EA1B-044A-803A-2C1C91F59C26}" type="pres">
      <dgm:prSet presAssocID="{321E4B44-EA0E-6B4C-B147-45F6182CD375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14C908-7B21-0C42-A7A2-175B071AC36D}" type="pres">
      <dgm:prSet presAssocID="{321E4B44-EA0E-6B4C-B147-45F6182CD375}" presName="wedge4" presStyleLbl="node1" presStyleIdx="3" presStyleCnt="4"/>
      <dgm:spPr/>
      <dgm:t>
        <a:bodyPr/>
        <a:lstStyle/>
        <a:p>
          <a:endParaRPr lang="es-ES"/>
        </a:p>
      </dgm:t>
    </dgm:pt>
    <dgm:pt modelId="{F408B4A7-95E5-A44E-9DCA-2BC5CEE44AEF}" type="pres">
      <dgm:prSet presAssocID="{321E4B44-EA0E-6B4C-B147-45F6182CD375}" presName="dummy4a" presStyleCnt="0"/>
      <dgm:spPr/>
    </dgm:pt>
    <dgm:pt modelId="{75CB84B6-7D00-D349-9CE3-5A6B5AE403C8}" type="pres">
      <dgm:prSet presAssocID="{321E4B44-EA0E-6B4C-B147-45F6182CD375}" presName="dummy4b" presStyleCnt="0"/>
      <dgm:spPr/>
    </dgm:pt>
    <dgm:pt modelId="{52F70019-1A44-CD45-AAD6-EA4BA9E946DA}" type="pres">
      <dgm:prSet presAssocID="{321E4B44-EA0E-6B4C-B147-45F6182CD375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40C997-08E3-FD40-8918-4622A27A77F7}" type="pres">
      <dgm:prSet presAssocID="{C40164B8-CABB-F748-B1DA-BFE992FA3B49}" presName="arrowWedge1" presStyleLbl="fgSibTrans2D1" presStyleIdx="0" presStyleCnt="4"/>
      <dgm:spPr>
        <a:solidFill>
          <a:srgbClr val="FD81EF"/>
        </a:solidFill>
      </dgm:spPr>
    </dgm:pt>
    <dgm:pt modelId="{AB7DAFFF-76B3-7148-83BA-14E4481EAA6C}" type="pres">
      <dgm:prSet presAssocID="{039A7E61-782A-A548-ABC9-061166DD2760}" presName="arrowWedge2" presStyleLbl="fgSibTrans2D1" presStyleIdx="1" presStyleCnt="4"/>
      <dgm:spPr>
        <a:solidFill>
          <a:srgbClr val="FD81EF"/>
        </a:solidFill>
      </dgm:spPr>
    </dgm:pt>
    <dgm:pt modelId="{0125B214-DE43-9A4F-B4BB-56BE3BF8E068}" type="pres">
      <dgm:prSet presAssocID="{E6B47BC1-5383-514B-8F63-3A2B0800B736}" presName="arrowWedge3" presStyleLbl="fgSibTrans2D1" presStyleIdx="2" presStyleCnt="4"/>
      <dgm:spPr>
        <a:solidFill>
          <a:srgbClr val="FD81EF"/>
        </a:solidFill>
      </dgm:spPr>
    </dgm:pt>
    <dgm:pt modelId="{D225D145-FB94-614D-BA2C-6F1BD82F5D86}" type="pres">
      <dgm:prSet presAssocID="{DCE75F60-4C26-CF43-A38C-B06A0DC0D0B3}" presName="arrowWedge4" presStyleLbl="fgSibTrans2D1" presStyleIdx="3" presStyleCnt="4"/>
      <dgm:spPr>
        <a:solidFill>
          <a:srgbClr val="FD81EF"/>
        </a:solidFill>
      </dgm:spPr>
    </dgm:pt>
  </dgm:ptLst>
  <dgm:cxnLst>
    <dgm:cxn modelId="{CEFE5299-B206-CE4B-BFE2-32F0DEE17043}" type="presOf" srcId="{1FE9BC22-3131-D847-B96D-F4BBA8ACA644}" destId="{5E9956FB-D1DE-1442-AE33-A64EAAD78B5E}" srcOrd="1" destOrd="0" presId="urn:microsoft.com/office/officeart/2005/8/layout/cycle8"/>
    <dgm:cxn modelId="{E39E1876-6B7C-0246-9816-68CF6FCA4784}" srcId="{321E4B44-EA0E-6B4C-B147-45F6182CD375}" destId="{A1A0F27F-F26E-EE4B-83E5-89084B594EAA}" srcOrd="3" destOrd="0" parTransId="{517E8950-98C4-394A-BA4D-26E40991E6FA}" sibTransId="{DCE75F60-4C26-CF43-A38C-B06A0DC0D0B3}"/>
    <dgm:cxn modelId="{97C03891-BE68-4249-945E-03026CBBDC1B}" type="presOf" srcId="{AFD374B9-64E1-6C48-A49F-0C070F9ADDED}" destId="{3B47A5CF-EA1B-044A-803A-2C1C91F59C26}" srcOrd="1" destOrd="0" presId="urn:microsoft.com/office/officeart/2005/8/layout/cycle8"/>
    <dgm:cxn modelId="{55850EA0-C12C-5F43-8364-DD62A7BA94EC}" srcId="{321E4B44-EA0E-6B4C-B147-45F6182CD375}" destId="{AFD374B9-64E1-6C48-A49F-0C070F9ADDED}" srcOrd="2" destOrd="0" parTransId="{1EB096D8-7578-3443-AF07-0A670CFF087A}" sibTransId="{E6B47BC1-5383-514B-8F63-3A2B0800B736}"/>
    <dgm:cxn modelId="{4EBEE5DC-2C2B-8C4E-9DCE-277269225AF2}" type="presOf" srcId="{1FE9BC22-3131-D847-B96D-F4BBA8ACA644}" destId="{19E499B3-3B5C-C640-A785-B19FBFEE7A09}" srcOrd="0" destOrd="0" presId="urn:microsoft.com/office/officeart/2005/8/layout/cycle8"/>
    <dgm:cxn modelId="{9B2A27BF-48CE-E44A-8CD8-36191838438B}" type="presOf" srcId="{A1A0F27F-F26E-EE4B-83E5-89084B594EAA}" destId="{52F70019-1A44-CD45-AAD6-EA4BA9E946DA}" srcOrd="1" destOrd="0" presId="urn:microsoft.com/office/officeart/2005/8/layout/cycle8"/>
    <dgm:cxn modelId="{D50B46C5-ABB1-6546-B208-4C0F326010DD}" type="presOf" srcId="{208439E7-9C82-7849-8069-2D351743A2C2}" destId="{BA9A0A98-2B94-254E-814F-B5544B3097CA}" srcOrd="0" destOrd="0" presId="urn:microsoft.com/office/officeart/2005/8/layout/cycle8"/>
    <dgm:cxn modelId="{55F433E1-CD59-E64D-B333-92BDD1A08FEF}" type="presOf" srcId="{208439E7-9C82-7849-8069-2D351743A2C2}" destId="{799DE6FA-AC96-4749-9264-76DD75CAA3D5}" srcOrd="1" destOrd="0" presId="urn:microsoft.com/office/officeart/2005/8/layout/cycle8"/>
    <dgm:cxn modelId="{6BFFFBC7-6C21-354C-91D7-70444AABAAC4}" srcId="{321E4B44-EA0E-6B4C-B147-45F6182CD375}" destId="{1FE9BC22-3131-D847-B96D-F4BBA8ACA644}" srcOrd="1" destOrd="0" parTransId="{120C6FF2-EEF5-674F-A21B-ABB1BCD5E985}" sibTransId="{039A7E61-782A-A548-ABC9-061166DD2760}"/>
    <dgm:cxn modelId="{EB53F1AC-AAD8-414A-A92D-3C027BFA3763}" type="presOf" srcId="{321E4B44-EA0E-6B4C-B147-45F6182CD375}" destId="{8E5A90D3-2BBA-574F-B6BC-B287EA56E13E}" srcOrd="0" destOrd="0" presId="urn:microsoft.com/office/officeart/2005/8/layout/cycle8"/>
    <dgm:cxn modelId="{6D6E8B39-421C-F245-9C37-DEB1ECE939A5}" srcId="{321E4B44-EA0E-6B4C-B147-45F6182CD375}" destId="{208439E7-9C82-7849-8069-2D351743A2C2}" srcOrd="0" destOrd="0" parTransId="{4B2E44CB-E5FE-0D4B-81FD-C0BD122A0EE7}" sibTransId="{C40164B8-CABB-F748-B1DA-BFE992FA3B49}"/>
    <dgm:cxn modelId="{C4FF7C65-C177-7043-B79F-62DBAEA18325}" type="presOf" srcId="{AFD374B9-64E1-6C48-A49F-0C070F9ADDED}" destId="{D459D2D0-3CE1-0349-8D3E-09E7880D154D}" srcOrd="0" destOrd="0" presId="urn:microsoft.com/office/officeart/2005/8/layout/cycle8"/>
    <dgm:cxn modelId="{C4D86A09-9B5A-8640-9D63-042521B9022A}" type="presOf" srcId="{A1A0F27F-F26E-EE4B-83E5-89084B594EAA}" destId="{EA14C908-7B21-0C42-A7A2-175B071AC36D}" srcOrd="0" destOrd="0" presId="urn:microsoft.com/office/officeart/2005/8/layout/cycle8"/>
    <dgm:cxn modelId="{1AF558FA-DB1B-3A40-AB93-23EE3F22F38B}" type="presParOf" srcId="{8E5A90D3-2BBA-574F-B6BC-B287EA56E13E}" destId="{BA9A0A98-2B94-254E-814F-B5544B3097CA}" srcOrd="0" destOrd="0" presId="urn:microsoft.com/office/officeart/2005/8/layout/cycle8"/>
    <dgm:cxn modelId="{A76F1D74-4B10-6646-99FE-1342C6AD11FA}" type="presParOf" srcId="{8E5A90D3-2BBA-574F-B6BC-B287EA56E13E}" destId="{6574F4B5-FADC-9B40-865A-1136089D9F1D}" srcOrd="1" destOrd="0" presId="urn:microsoft.com/office/officeart/2005/8/layout/cycle8"/>
    <dgm:cxn modelId="{C87DC942-D426-BE42-BC76-72693F5EEF11}" type="presParOf" srcId="{8E5A90D3-2BBA-574F-B6BC-B287EA56E13E}" destId="{83C9E325-B3E6-0D44-BD31-B8A27EE74531}" srcOrd="2" destOrd="0" presId="urn:microsoft.com/office/officeart/2005/8/layout/cycle8"/>
    <dgm:cxn modelId="{98DDB7F7-2291-9648-A5D7-D259FD981E6F}" type="presParOf" srcId="{8E5A90D3-2BBA-574F-B6BC-B287EA56E13E}" destId="{799DE6FA-AC96-4749-9264-76DD75CAA3D5}" srcOrd="3" destOrd="0" presId="urn:microsoft.com/office/officeart/2005/8/layout/cycle8"/>
    <dgm:cxn modelId="{73F5B836-67A4-D248-8D71-44936514175E}" type="presParOf" srcId="{8E5A90D3-2BBA-574F-B6BC-B287EA56E13E}" destId="{19E499B3-3B5C-C640-A785-B19FBFEE7A09}" srcOrd="4" destOrd="0" presId="urn:microsoft.com/office/officeart/2005/8/layout/cycle8"/>
    <dgm:cxn modelId="{9FAC3085-A5E8-5D43-8A06-F21DAD6FC986}" type="presParOf" srcId="{8E5A90D3-2BBA-574F-B6BC-B287EA56E13E}" destId="{B5F05F17-77CE-B947-96E5-09ACF70D14B8}" srcOrd="5" destOrd="0" presId="urn:microsoft.com/office/officeart/2005/8/layout/cycle8"/>
    <dgm:cxn modelId="{BD536FC1-3992-CE4B-A585-E5BA03495F5E}" type="presParOf" srcId="{8E5A90D3-2BBA-574F-B6BC-B287EA56E13E}" destId="{9360349E-33B9-B84F-A28E-AD7E211B1B72}" srcOrd="6" destOrd="0" presId="urn:microsoft.com/office/officeart/2005/8/layout/cycle8"/>
    <dgm:cxn modelId="{FB1FDB87-9751-664D-B0EC-76DB1CCDEADE}" type="presParOf" srcId="{8E5A90D3-2BBA-574F-B6BC-B287EA56E13E}" destId="{5E9956FB-D1DE-1442-AE33-A64EAAD78B5E}" srcOrd="7" destOrd="0" presId="urn:microsoft.com/office/officeart/2005/8/layout/cycle8"/>
    <dgm:cxn modelId="{4773F053-A504-2C4D-8A21-0A5C66C12343}" type="presParOf" srcId="{8E5A90D3-2BBA-574F-B6BC-B287EA56E13E}" destId="{D459D2D0-3CE1-0349-8D3E-09E7880D154D}" srcOrd="8" destOrd="0" presId="urn:microsoft.com/office/officeart/2005/8/layout/cycle8"/>
    <dgm:cxn modelId="{69D77001-6F8E-2C4A-9312-F31208C59743}" type="presParOf" srcId="{8E5A90D3-2BBA-574F-B6BC-B287EA56E13E}" destId="{2B75FDF3-7C7C-F641-B033-E4337D381C2A}" srcOrd="9" destOrd="0" presId="urn:microsoft.com/office/officeart/2005/8/layout/cycle8"/>
    <dgm:cxn modelId="{5F44F026-D3B8-BC42-97D1-2B3D9014A19F}" type="presParOf" srcId="{8E5A90D3-2BBA-574F-B6BC-B287EA56E13E}" destId="{FE6BD19C-5089-E34F-A6C2-3DE39D92B0F7}" srcOrd="10" destOrd="0" presId="urn:microsoft.com/office/officeart/2005/8/layout/cycle8"/>
    <dgm:cxn modelId="{5CBE3CFB-9F43-3740-B9B5-D40B27B15277}" type="presParOf" srcId="{8E5A90D3-2BBA-574F-B6BC-B287EA56E13E}" destId="{3B47A5CF-EA1B-044A-803A-2C1C91F59C26}" srcOrd="11" destOrd="0" presId="urn:microsoft.com/office/officeart/2005/8/layout/cycle8"/>
    <dgm:cxn modelId="{5AEBC3F8-9188-1B49-9711-D20FD88BA448}" type="presParOf" srcId="{8E5A90D3-2BBA-574F-B6BC-B287EA56E13E}" destId="{EA14C908-7B21-0C42-A7A2-175B071AC36D}" srcOrd="12" destOrd="0" presId="urn:microsoft.com/office/officeart/2005/8/layout/cycle8"/>
    <dgm:cxn modelId="{AE01EC4B-7005-3E43-9193-4EA250B2A8FD}" type="presParOf" srcId="{8E5A90D3-2BBA-574F-B6BC-B287EA56E13E}" destId="{F408B4A7-95E5-A44E-9DCA-2BC5CEE44AEF}" srcOrd="13" destOrd="0" presId="urn:microsoft.com/office/officeart/2005/8/layout/cycle8"/>
    <dgm:cxn modelId="{DD1944F9-147B-4D4E-9B04-077F605BC7EB}" type="presParOf" srcId="{8E5A90D3-2BBA-574F-B6BC-B287EA56E13E}" destId="{75CB84B6-7D00-D349-9CE3-5A6B5AE403C8}" srcOrd="14" destOrd="0" presId="urn:microsoft.com/office/officeart/2005/8/layout/cycle8"/>
    <dgm:cxn modelId="{AAE2C59A-81A9-F64B-A264-0F9432DD7441}" type="presParOf" srcId="{8E5A90D3-2BBA-574F-B6BC-B287EA56E13E}" destId="{52F70019-1A44-CD45-AAD6-EA4BA9E946DA}" srcOrd="15" destOrd="0" presId="urn:microsoft.com/office/officeart/2005/8/layout/cycle8"/>
    <dgm:cxn modelId="{39C62540-38B4-AF48-87DC-E1542C14700D}" type="presParOf" srcId="{8E5A90D3-2BBA-574F-B6BC-B287EA56E13E}" destId="{3D40C997-08E3-FD40-8918-4622A27A77F7}" srcOrd="16" destOrd="0" presId="urn:microsoft.com/office/officeart/2005/8/layout/cycle8"/>
    <dgm:cxn modelId="{8BA517E0-1006-5746-99AF-3E58BCEF9647}" type="presParOf" srcId="{8E5A90D3-2BBA-574F-B6BC-B287EA56E13E}" destId="{AB7DAFFF-76B3-7148-83BA-14E4481EAA6C}" srcOrd="17" destOrd="0" presId="urn:microsoft.com/office/officeart/2005/8/layout/cycle8"/>
    <dgm:cxn modelId="{660F4F1A-DBAB-D441-9F3A-CC1CAC579491}" type="presParOf" srcId="{8E5A90D3-2BBA-574F-B6BC-B287EA56E13E}" destId="{0125B214-DE43-9A4F-B4BB-56BE3BF8E068}" srcOrd="18" destOrd="0" presId="urn:microsoft.com/office/officeart/2005/8/layout/cycle8"/>
    <dgm:cxn modelId="{19617B54-F50B-C74C-B348-055C839CF602}" type="presParOf" srcId="{8E5A90D3-2BBA-574F-B6BC-B287EA56E13E}" destId="{D225D145-FB94-614D-BA2C-6F1BD82F5D86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9A0A98-2B94-254E-814F-B5544B3097CA}">
      <dsp:nvSpPr>
        <dsp:cNvPr id="0" name=""/>
        <dsp:cNvSpPr/>
      </dsp:nvSpPr>
      <dsp:spPr>
        <a:xfrm>
          <a:off x="1319861" y="319497"/>
          <a:ext cx="4301942" cy="4301942"/>
        </a:xfrm>
        <a:prstGeom prst="pie">
          <a:avLst>
            <a:gd name="adj1" fmla="val 16200000"/>
            <a:gd name="adj2" fmla="val 0"/>
          </a:avLst>
        </a:prstGeom>
        <a:solidFill>
          <a:srgbClr val="580101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UNIDOS</a:t>
          </a:r>
          <a:endParaRPr lang="es-ES" sz="1800" b="1" kern="1200" dirty="0"/>
        </a:p>
      </dsp:txBody>
      <dsp:txXfrm>
        <a:off x="3603475" y="1211126"/>
        <a:ext cx="1587621" cy="1177912"/>
      </dsp:txXfrm>
    </dsp:sp>
    <dsp:sp modelId="{19E499B3-3B5C-C640-A785-B19FBFEE7A09}">
      <dsp:nvSpPr>
        <dsp:cNvPr id="0" name=""/>
        <dsp:cNvSpPr/>
      </dsp:nvSpPr>
      <dsp:spPr>
        <a:xfrm>
          <a:off x="1319861" y="463919"/>
          <a:ext cx="4301942" cy="4301942"/>
        </a:xfrm>
        <a:prstGeom prst="pie">
          <a:avLst>
            <a:gd name="adj1" fmla="val 0"/>
            <a:gd name="adj2" fmla="val 540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UNIÓN DE HECHO</a:t>
          </a:r>
          <a:endParaRPr lang="es-ES" sz="1800" b="1" kern="1200" dirty="0"/>
        </a:p>
      </dsp:txBody>
      <dsp:txXfrm>
        <a:off x="3603475" y="2696320"/>
        <a:ext cx="1587621" cy="1177912"/>
      </dsp:txXfrm>
    </dsp:sp>
    <dsp:sp modelId="{D459D2D0-3CE1-0349-8D3E-09E7880D154D}">
      <dsp:nvSpPr>
        <dsp:cNvPr id="0" name=""/>
        <dsp:cNvSpPr/>
      </dsp:nvSpPr>
      <dsp:spPr>
        <a:xfrm>
          <a:off x="1175439" y="463919"/>
          <a:ext cx="4301942" cy="4301942"/>
        </a:xfrm>
        <a:prstGeom prst="pie">
          <a:avLst>
            <a:gd name="adj1" fmla="val 5400000"/>
            <a:gd name="adj2" fmla="val 1080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MATRIMONIO CIVIL</a:t>
          </a:r>
          <a:endParaRPr lang="es-ES" sz="1800" b="1" kern="1200" dirty="0"/>
        </a:p>
      </dsp:txBody>
      <dsp:txXfrm>
        <a:off x="1606145" y="2696320"/>
        <a:ext cx="1587621" cy="1177912"/>
      </dsp:txXfrm>
    </dsp:sp>
    <dsp:sp modelId="{EA14C908-7B21-0C42-A7A2-175B071AC36D}">
      <dsp:nvSpPr>
        <dsp:cNvPr id="0" name=""/>
        <dsp:cNvSpPr/>
      </dsp:nvSpPr>
      <dsp:spPr>
        <a:xfrm>
          <a:off x="1175439" y="319497"/>
          <a:ext cx="4301942" cy="4301942"/>
        </a:xfrm>
        <a:prstGeom prst="pie">
          <a:avLst>
            <a:gd name="adj1" fmla="val 10800000"/>
            <a:gd name="adj2" fmla="val 16200000"/>
          </a:avLst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MATRIMONIO ECLESIÁSTICO</a:t>
          </a:r>
          <a:endParaRPr lang="es-ES" sz="1800" b="1" kern="1200" dirty="0"/>
        </a:p>
      </dsp:txBody>
      <dsp:txXfrm>
        <a:off x="1606145" y="1211126"/>
        <a:ext cx="1587621" cy="1177912"/>
      </dsp:txXfrm>
    </dsp:sp>
    <dsp:sp modelId="{3D40C997-08E3-FD40-8918-4622A27A77F7}">
      <dsp:nvSpPr>
        <dsp:cNvPr id="0" name=""/>
        <dsp:cNvSpPr/>
      </dsp:nvSpPr>
      <dsp:spPr>
        <a:xfrm>
          <a:off x="1053550" y="53186"/>
          <a:ext cx="4834563" cy="4834563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rgbClr val="FD81E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7DAFFF-76B3-7148-83BA-14E4481EAA6C}">
      <dsp:nvSpPr>
        <dsp:cNvPr id="0" name=""/>
        <dsp:cNvSpPr/>
      </dsp:nvSpPr>
      <dsp:spPr>
        <a:xfrm>
          <a:off x="1053550" y="197609"/>
          <a:ext cx="4834563" cy="4834563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rgbClr val="FD81E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25B214-DE43-9A4F-B4BB-56BE3BF8E068}">
      <dsp:nvSpPr>
        <dsp:cNvPr id="0" name=""/>
        <dsp:cNvSpPr/>
      </dsp:nvSpPr>
      <dsp:spPr>
        <a:xfrm>
          <a:off x="909128" y="197609"/>
          <a:ext cx="4834563" cy="4834563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rgbClr val="FD81E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25D145-FB94-614D-BA2C-6F1BD82F5D86}">
      <dsp:nvSpPr>
        <dsp:cNvPr id="0" name=""/>
        <dsp:cNvSpPr/>
      </dsp:nvSpPr>
      <dsp:spPr>
        <a:xfrm>
          <a:off x="909128" y="53186"/>
          <a:ext cx="4834563" cy="4834563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rgbClr val="FD81E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3CEC-D942-B240-96B6-C19F9372E47C}" type="datetimeFigureOut">
              <a:rPr lang="es-ES" smtClean="0"/>
              <a:pPr/>
              <a:t>28/1/17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E02C-DD7D-9E4E-897F-B19C0323C3BF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5088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F1BAE-9A81-4C41-9F70-0FF631FBBBF5}" type="datetimeFigureOut">
              <a:rPr lang="es-ES" smtClean="0"/>
              <a:pPr/>
              <a:t>28/1/17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684BF-B369-5B48-ADD0-55E20A646408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594" y="5652348"/>
            <a:ext cx="7295792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rgbClr val="62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14593" y="215445"/>
            <a:ext cx="7295793" cy="796930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pic>
        <p:nvPicPr>
          <p:cNvPr id="9" name="Imagen 8" descr="aguarico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" t="2790" r="75044" b="3668"/>
          <a:stretch/>
        </p:blipFill>
        <p:spPr>
          <a:xfrm>
            <a:off x="119057" y="165840"/>
            <a:ext cx="1182356" cy="1452234"/>
          </a:xfrm>
          <a:prstGeom prst="rect">
            <a:avLst/>
          </a:prstGeom>
        </p:spPr>
      </p:pic>
      <p:sp>
        <p:nvSpPr>
          <p:cNvPr id="12" name="Rectángulo 11"/>
          <p:cNvSpPr/>
          <p:nvPr userDrawn="1"/>
        </p:nvSpPr>
        <p:spPr>
          <a:xfrm rot="16200000">
            <a:off x="-1935174" y="3957889"/>
            <a:ext cx="523992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_tradnl" sz="2400" b="1" cap="none" spc="0" dirty="0" smtClean="0">
                <a:ln w="12700">
                  <a:solidFill>
                    <a:srgbClr val="62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Vicariato Apostólico de Aguarico</a:t>
            </a:r>
            <a:endParaRPr lang="es-ES_tradnl" sz="2400" b="1" cap="none" spc="0" dirty="0">
              <a:ln w="12700">
                <a:solidFill>
                  <a:srgbClr val="62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AD9B-AB66-F541-8B82-5B44E1D471A6}" type="datetime1">
              <a:rPr lang="es-EC" smtClean="0"/>
              <a:t>28/1/17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E1E96-702B-1A4B-BD8C-38C15771DA7F}" type="datetime1">
              <a:rPr lang="es-EC" smtClean="0"/>
              <a:t>28/1/17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1B7A-B359-CC4E-9044-88F48BD64688}" type="datetime1">
              <a:rPr lang="es-EC" smtClean="0"/>
              <a:t>28/1/17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46F8-F22E-6146-A51B-DE0FF469733A}" type="datetime1">
              <a:rPr lang="es-EC" smtClean="0"/>
              <a:t>28/1/17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914D-9DF3-AB42-AAD7-C08404C998C8}" type="datetime1">
              <a:rPr lang="es-EC" smtClean="0"/>
              <a:t>28/1/17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0FD1391A-D10A-494A-ACEF-284DBE346EA7}" type="datetime1">
              <a:rPr lang="es-EC" smtClean="0"/>
              <a:t>28/1/17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949D-8FB0-DD4E-AEFB-6DD5161A6977}" type="datetime1">
              <a:rPr lang="es-EC" smtClean="0"/>
              <a:t>28/1/17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D56-8EA6-D041-9019-8E2B9A48D46D}" type="datetime1">
              <a:rPr lang="es-EC" smtClean="0"/>
              <a:t>28/1/17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062DC-AE62-4042-98AE-9A90C8C2AD41}" type="datetime1">
              <a:rPr lang="es-EC" smtClean="0"/>
              <a:t>28/1/17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E1753-553A-5743-B605-855ADD1FC1A2}" type="datetime1">
              <a:rPr lang="es-EC" smtClean="0"/>
              <a:t>28/1/17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A2AA0DDA-B722-AC47-A2C6-2E198C717AAD}" type="datetime1">
              <a:rPr lang="es-EC" smtClean="0"/>
              <a:t>28/1/17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C66D75BF-5343-B44D-BC1C-A24AC7DC980F}" type="datetime1">
              <a:rPr lang="es-EC" smtClean="0"/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044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2293C1FC-E542-424F-BC40-2F4CF2729765}" type="datetime1">
              <a:rPr lang="es-EC" smtClean="0"/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044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9348B1A4-090A-B443-9ABA-DC3A00B822F3}" type="datetime1">
              <a:rPr lang="es-EC" smtClean="0"/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5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5173D6C8-DD1B-244C-A64F-369435282CE5}" type="datetime1">
              <a:rPr lang="es-EC" smtClean="0"/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5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8DDAA850-FABA-6F44-8DA9-DCFEB3025D8D}" type="datetime1">
              <a:rPr lang="es-EC" smtClean="0"/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5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0"/>
            <a:ext cx="9144000" cy="1012375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12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5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0" y="6434955"/>
            <a:ext cx="9144000" cy="287998"/>
          </a:xfrm>
          <a:prstGeom prst="rect">
            <a:avLst/>
          </a:prstGeo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1200" spc="600" dirty="0" smtClean="0"/>
              <a:t>JESÚS  GARCÍA</a:t>
            </a:r>
            <a:endParaRPr lang="es-ES_tradnl" sz="1200" spc="600" dirty="0"/>
          </a:p>
        </p:txBody>
      </p:sp>
      <p:pic>
        <p:nvPicPr>
          <p:cNvPr id="4" name="Imagen 3" descr="1SO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454" y="1012375"/>
            <a:ext cx="838607" cy="105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3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079EC606-61E2-FD4F-8867-FCF235E94F4B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28" y="-4515"/>
            <a:ext cx="1498706" cy="1528515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2741" y="131607"/>
            <a:ext cx="7215481" cy="843503"/>
          </a:xfrm>
        </p:spPr>
        <p:txBody>
          <a:bodyPr/>
          <a:lstStyle>
            <a:lvl1pPr>
              <a:defRPr sz="5000" b="1">
                <a:solidFill>
                  <a:srgbClr val="620000"/>
                </a:solidFill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2741" y="1524000"/>
            <a:ext cx="7121407" cy="507850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928" y="1087659"/>
            <a:ext cx="149870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197" y="88212"/>
            <a:ext cx="1082399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2928" y="1524000"/>
            <a:ext cx="1498706" cy="50785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dirty="0" smtClean="0"/>
              <a:t>Arrastre la imagen al marcador de posición o haga clic en el icono para agregar</a:t>
            </a:r>
            <a:endParaRPr dirty="0"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35" y="6602506"/>
            <a:ext cx="605790" cy="323784"/>
          </a:xfrm>
          <a:prstGeom prst="rect">
            <a:avLst/>
          </a:prstGeom>
        </p:spPr>
      </p:pic>
      <p:pic>
        <p:nvPicPr>
          <p:cNvPr id="5" name="Imagen 4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87" y="524991"/>
            <a:ext cx="354752" cy="489846"/>
          </a:xfrm>
          <a:prstGeom prst="rect">
            <a:avLst/>
          </a:prstGeom>
        </p:spPr>
      </p:pic>
      <p:cxnSp>
        <p:nvCxnSpPr>
          <p:cNvPr id="11" name="Conector recto 10"/>
          <p:cNvCxnSpPr/>
          <p:nvPr userDrawn="1"/>
        </p:nvCxnSpPr>
        <p:spPr>
          <a:xfrm flipV="1">
            <a:off x="1473669" y="1085036"/>
            <a:ext cx="7671267" cy="595"/>
          </a:xfrm>
          <a:prstGeom prst="line">
            <a:avLst/>
          </a:prstGeom>
          <a:ln w="28575" cmpd="sng">
            <a:solidFill>
              <a:srgbClr val="62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C6EF20FD-0AC3-6844-B5F2-62536398DF69}" type="datetime1">
              <a:rPr lang="es-EC" smtClean="0"/>
              <a:t>28/1/17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773706"/>
            <a:ext cx="2971800" cy="1844582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6741" y="2707611"/>
            <a:ext cx="5760265" cy="1806961"/>
          </a:xfrm>
        </p:spPr>
        <p:txBody>
          <a:bodyPr anchor="b" anchorCtr="0"/>
          <a:lstStyle>
            <a:lvl1pPr algn="r">
              <a:defRPr sz="6000" b="1" cap="none" baseline="0">
                <a:solidFill>
                  <a:srgbClr val="620000"/>
                </a:solidFill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5305" y="4795249"/>
            <a:ext cx="5875046" cy="480404"/>
          </a:xfrm>
          <a:solidFill>
            <a:srgbClr val="620000"/>
          </a:solidFill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336" y="6104965"/>
            <a:ext cx="2816145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971800" cy="47737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6599474"/>
            <a:ext cx="605790" cy="323784"/>
          </a:xfrm>
          <a:prstGeom prst="rect">
            <a:avLst/>
          </a:prstGeom>
        </p:spPr>
      </p:pic>
      <p:pic>
        <p:nvPicPr>
          <p:cNvPr id="12" name="Imagen 11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812" y="4827678"/>
            <a:ext cx="556904" cy="7689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CE208-E6C9-7C48-A710-D5D39EAD5A30}" type="datetime1">
              <a:rPr lang="es-EC" smtClean="0"/>
              <a:t>28/1/17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E6DB7-DBC4-2E44-ABBB-6F241354765F}" type="datetime1">
              <a:rPr lang="es-EC" smtClean="0"/>
              <a:t>28/1/17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77A8-416C-BC43-A2F9-6FCCB03EFA51}" type="datetime1">
              <a:rPr lang="es-EC" smtClean="0"/>
              <a:t>28/1/17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5AF438A-8545-CA45-8A57-195BF64830A9}" type="datetime1">
              <a:rPr lang="es-EC" smtClean="0"/>
              <a:t>28/1/17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Relationship Id="rId3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Relationship Id="rId3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Relationship Id="rId3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Relationship Id="rId3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Relationship Id="rId3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png"/><Relationship Id="rId3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png"/><Relationship Id="rId3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141514"/>
          </a:xfrm>
        </p:spPr>
        <p:txBody>
          <a:bodyPr/>
          <a:lstStyle/>
          <a:p>
            <a:r>
              <a:rPr lang="es-ES" sz="6600" kern="2400" spc="300" dirty="0" smtClean="0"/>
              <a:t>FAMILIA EN CIFRAS</a:t>
            </a:r>
          </a:p>
          <a:p>
            <a:endParaRPr lang="es-ES" sz="6600" kern="2400" spc="300" dirty="0"/>
          </a:p>
        </p:txBody>
      </p:sp>
      <p:pic>
        <p:nvPicPr>
          <p:cNvPr id="8" name="Imagen 7" descr="pastoralF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903" y="1795588"/>
            <a:ext cx="5928092" cy="451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47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MATRIMONIOS CIVILES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Imagen 6" descr="Captura de pantalla 2017-01-25 a las 12.17.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741" y="1452784"/>
            <a:ext cx="7404100" cy="4406900"/>
          </a:xfrm>
          <a:prstGeom prst="rect">
            <a:avLst/>
          </a:prstGeom>
        </p:spPr>
      </p:pic>
      <p:pic>
        <p:nvPicPr>
          <p:cNvPr id="8" name="Marcador de posición de imagen 7" descr="pastoralF2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7" r="3875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3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MATRIMONIOS Y DIVORCIOS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Imagen 6" descr="Captura de pantalla 2017-01-25 a las 12.19.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71" y="1702632"/>
            <a:ext cx="7454900" cy="4749800"/>
          </a:xfrm>
          <a:prstGeom prst="rect">
            <a:avLst/>
          </a:prstGeom>
        </p:spPr>
      </p:pic>
      <p:pic>
        <p:nvPicPr>
          <p:cNvPr id="8" name="Marcador de posición de imagen 7" descr="pastoralF2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7" r="3875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8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DIVORCIOS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8" name="Imagen 7" descr="Captura de pantalla 2017-01-25 a las 12.18.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741" y="1957805"/>
            <a:ext cx="7404100" cy="4406900"/>
          </a:xfrm>
          <a:prstGeom prst="rect">
            <a:avLst/>
          </a:prstGeom>
        </p:spPr>
      </p:pic>
      <p:pic>
        <p:nvPicPr>
          <p:cNvPr id="9" name="Marcador de posición de imagen 8" descr="pastoralF2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7" r="3875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86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MATRIMONIOS Y DIVORCIOS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7" name="Imagen 6" descr="Captura de pantalla 2017-01-25 a las 12.20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896" y="1765299"/>
            <a:ext cx="7441722" cy="3612112"/>
          </a:xfrm>
          <a:prstGeom prst="rect">
            <a:avLst/>
          </a:prstGeom>
        </p:spPr>
      </p:pic>
      <p:pic>
        <p:nvPicPr>
          <p:cNvPr id="8" name="Marcador de posición de imagen 7" descr="pastoralF2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7" r="3875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88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DIVORCIO POR 2,23 MATRIM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Imagen 6" descr="Captura de pantalla 2017-01-25 a las 12.21.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741" y="2006600"/>
            <a:ext cx="7378700" cy="2844800"/>
          </a:xfrm>
          <a:prstGeom prst="rect">
            <a:avLst/>
          </a:prstGeom>
        </p:spPr>
      </p:pic>
      <p:pic>
        <p:nvPicPr>
          <p:cNvPr id="8" name="Marcador de posición de imagen 7" descr="pastoralF2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7" r="3875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96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CUIDADO D ELOS HIJOS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8" name="Imagen 7" descr="Captura de pantalla 2017-01-25 a las 12.21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741" y="2273300"/>
            <a:ext cx="7391400" cy="2491608"/>
          </a:xfrm>
          <a:prstGeom prst="rect">
            <a:avLst/>
          </a:prstGeom>
        </p:spPr>
      </p:pic>
      <p:pic>
        <p:nvPicPr>
          <p:cNvPr id="9" name="Marcador de posición de imagen 8" descr="pastoralF2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7" r="3875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23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MEDIOS TECNOLÓGICOS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7" name="Imagen 6" descr="Captura de pantalla 2017-01-25 a las 12.22.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433" y="2040558"/>
            <a:ext cx="7577567" cy="2994571"/>
          </a:xfrm>
          <a:prstGeom prst="rect">
            <a:avLst/>
          </a:prstGeom>
        </p:spPr>
      </p:pic>
      <p:pic>
        <p:nvPicPr>
          <p:cNvPr id="8" name="Marcador de posición de imagen 7" descr="pastoralF2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7" r="3875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1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¿QUÉ DESARROLLAMOS MÁS?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261" t="6865" r="2064" b="7541"/>
          <a:stretch/>
        </p:blipFill>
        <p:spPr>
          <a:xfrm>
            <a:off x="2033789" y="2070513"/>
            <a:ext cx="6239409" cy="3671710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065960" y="5742223"/>
            <a:ext cx="246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Sobrevivencia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579261" y="5636959"/>
            <a:ext cx="199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Intelectual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732308" y="5176845"/>
            <a:ext cx="199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Afectividad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490971" y="3051118"/>
            <a:ext cx="1653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</a:rPr>
              <a:t>Valores</a:t>
            </a:r>
            <a:endParaRPr lang="es-ES" sz="2400" b="1" dirty="0">
              <a:solidFill>
                <a:srgbClr val="FF0000"/>
              </a:solidFill>
            </a:endParaRPr>
          </a:p>
        </p:txBody>
      </p:sp>
      <p:pic>
        <p:nvPicPr>
          <p:cNvPr id="13" name="Marcador de posición de imagen 8" descr="140928-fano-mateo 21 28_32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2" r="39782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25574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UNIDOS O CASADOS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1394644"/>
              </p:ext>
            </p:extLst>
          </p:nvPr>
        </p:nvGraphicFramePr>
        <p:xfrm>
          <a:off x="1987850" y="1624320"/>
          <a:ext cx="6833243" cy="5121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6764853" y="1445408"/>
            <a:ext cx="23791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Amor sin compromiso. 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/>
              <a:t>Emocional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Temporal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Sin compartir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6764853" y="5804532"/>
            <a:ext cx="23791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Amor sin compromiso. 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Legal</a:t>
            </a:r>
            <a:endParaRPr lang="es-ES" sz="1400" dirty="0"/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Temporal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Compartir bienes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702741" y="5791573"/>
            <a:ext cx="23791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Amor sin Dios. 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Legal</a:t>
            </a:r>
            <a:endParaRPr lang="es-ES" sz="1400" dirty="0"/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Permanente (divorcio)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Compartir bienes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1797778" y="1624320"/>
            <a:ext cx="23791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Amor como Jesucristo 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Legal y existencial</a:t>
            </a:r>
            <a:endParaRPr lang="es-ES" sz="1400" dirty="0"/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Permanente</a:t>
            </a:r>
          </a:p>
          <a:p>
            <a:pPr marL="180975" indent="-180975">
              <a:buFont typeface="Wingdings" charset="2"/>
              <a:buChar char="§"/>
            </a:pPr>
            <a:r>
              <a:rPr lang="es-ES" sz="1400" dirty="0" smtClean="0"/>
              <a:t>Compartir todo</a:t>
            </a:r>
          </a:p>
        </p:txBody>
      </p:sp>
      <p:pic>
        <p:nvPicPr>
          <p:cNvPr id="13" name="Marcador de posición de imagen 12" descr="pastoralF2.pn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7" r="3875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1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A9A0A98-2B94-254E-814F-B5544B3097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"/>
                                        <p:tgtEl>
                                          <p:spTgt spid="7">
                                            <p:graphicEl>
                                              <a:dgm id="{BA9A0A98-2B94-254E-814F-B5544B3097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D40C997-08E3-FD40-8918-4622A27A77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3D40C997-08E3-FD40-8918-4622A27A77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9E499B3-3B5C-C640-A785-B19FBFEE7A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3000"/>
                                        <p:tgtEl>
                                          <p:spTgt spid="7">
                                            <p:graphicEl>
                                              <a:dgm id="{19E499B3-3B5C-C640-A785-B19FBFEE7A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B7DAFFF-76B3-7148-83BA-14E4481EA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dgm id="{AB7DAFFF-76B3-7148-83BA-14E4481EAA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459D2D0-3CE1-0349-8D3E-09E7880D15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7">
                                            <p:graphicEl>
                                              <a:dgm id="{D459D2D0-3CE1-0349-8D3E-09E7880D15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125B214-DE43-9A4F-B4BB-56BE3BF8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dgm id="{0125B214-DE43-9A4F-B4BB-56BE3BF8E0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14C908-7B21-0C42-A7A2-175B071AC3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000"/>
                                        <p:tgtEl>
                                          <p:spTgt spid="7">
                                            <p:graphicEl>
                                              <a:dgm id="{EA14C908-7B21-0C42-A7A2-175B071AC3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225D145-FB94-614D-BA2C-6F1BD82F5D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>
                                            <p:graphicEl>
                                              <a:dgm id="{D225D145-FB94-614D-BA2C-6F1BD82F5D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TASA DE NATALIDAD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Imagen 6" descr="Captura de pantalla 2017-01-25 a las 12.10.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741" y="1526177"/>
            <a:ext cx="7391400" cy="4724400"/>
          </a:xfrm>
          <a:prstGeom prst="rect">
            <a:avLst/>
          </a:prstGeom>
        </p:spPr>
      </p:pic>
      <p:pic>
        <p:nvPicPr>
          <p:cNvPr id="8" name="Marcador de posición de imagen 7" descr="pastoralF2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7" r="3875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58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Edad de las madres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Imagen 6" descr="Captura de pantalla 2017-01-25 a las 12.13.5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5"/>
          <a:stretch/>
        </p:blipFill>
        <p:spPr>
          <a:xfrm>
            <a:off x="1792577" y="1562547"/>
            <a:ext cx="7268008" cy="4598505"/>
          </a:xfrm>
          <a:prstGeom prst="rect">
            <a:avLst/>
          </a:prstGeom>
        </p:spPr>
      </p:pic>
      <p:pic>
        <p:nvPicPr>
          <p:cNvPr id="8" name="Marcador de posición de imagen 7" descr="pastoralF2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7" r="3875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16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MADRES ADOLESCENTES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Imagen 6" descr="Captura de pantalla 2017-01-25 a las 12.14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78" y="1531044"/>
            <a:ext cx="7442200" cy="4876800"/>
          </a:xfrm>
          <a:prstGeom prst="rect">
            <a:avLst/>
          </a:prstGeom>
        </p:spPr>
      </p:pic>
      <p:pic>
        <p:nvPicPr>
          <p:cNvPr id="8" name="Marcador de posición de imagen 7" descr="pastoralF2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7" r="3875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MADRES ADOLESCENTES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Imagen 6" descr="Captura de pantalla 2017-01-25 a las 12.15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099" y="1734274"/>
            <a:ext cx="7294901" cy="4491934"/>
          </a:xfrm>
          <a:prstGeom prst="rect">
            <a:avLst/>
          </a:prstGeom>
        </p:spPr>
      </p:pic>
      <p:pic>
        <p:nvPicPr>
          <p:cNvPr id="8" name="Marcador de posición de imagen 7" descr="pastoralF2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7" r="3875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00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MADRES ADOLESCENTES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Imagen 6" descr="Captura de pantalla 2017-01-25 a las 12.15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350" y="1462453"/>
            <a:ext cx="7089872" cy="5081758"/>
          </a:xfrm>
          <a:prstGeom prst="rect">
            <a:avLst/>
          </a:prstGeom>
        </p:spPr>
      </p:pic>
      <p:pic>
        <p:nvPicPr>
          <p:cNvPr id="8" name="Marcador de posición de imagen 7" descr="pastoralF2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7" r="3875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63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NACIMIENTOS FUERA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Imagen 6" descr="Captura de pantalla 2017-01-25 a las 12.16.2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741" y="2057399"/>
            <a:ext cx="7416800" cy="2959715"/>
          </a:xfrm>
          <a:prstGeom prst="rect">
            <a:avLst/>
          </a:prstGeom>
        </p:spPr>
      </p:pic>
      <p:pic>
        <p:nvPicPr>
          <p:cNvPr id="8" name="Marcador de posición de imagen 7" descr="pastoralF2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7" r="3875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68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DENTRO Y FUERA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Imagen 6" descr="Captura de pantalla 2017-01-25 a las 12.17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300" y="1739899"/>
            <a:ext cx="7152922" cy="4314461"/>
          </a:xfrm>
          <a:prstGeom prst="rect">
            <a:avLst/>
          </a:prstGeom>
        </p:spPr>
      </p:pic>
      <p:pic>
        <p:nvPicPr>
          <p:cNvPr id="8" name="Marcador de posición de imagen 7" descr="pastoralF2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7" r="3875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1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43275</TotalTime>
  <Words>128</Words>
  <Application>Microsoft Macintosh PowerPoint</Application>
  <PresentationFormat>Presentación en pantalla (4:3)</PresentationFormat>
  <Paragraphs>73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Plaza</vt:lpstr>
      <vt:lpstr>Presentación de PowerPoint</vt:lpstr>
      <vt:lpstr>UNIDOS O CASADOS</vt:lpstr>
      <vt:lpstr>TASA DE NATALIDAD</vt:lpstr>
      <vt:lpstr>Edad de las madres</vt:lpstr>
      <vt:lpstr>MADRES ADOLESCENTES</vt:lpstr>
      <vt:lpstr>MADRES ADOLESCENTES</vt:lpstr>
      <vt:lpstr>MADRES ADOLESCENTES</vt:lpstr>
      <vt:lpstr>NACIMIENTOS FUERA </vt:lpstr>
      <vt:lpstr>DENTRO Y FUERA</vt:lpstr>
      <vt:lpstr>MATRIMONIOS CIVILES</vt:lpstr>
      <vt:lpstr>MATRIMONIOS Y DIVORCIOS</vt:lpstr>
      <vt:lpstr>DIVORCIOS</vt:lpstr>
      <vt:lpstr>MATRIMONIOS Y DIVORCIOS</vt:lpstr>
      <vt:lpstr>DIVORCIO POR 2,23 MATRIM</vt:lpstr>
      <vt:lpstr>CUIDADO D ELOS HIJOS</vt:lpstr>
      <vt:lpstr>MEDIOS TECNOLÓGICOS</vt:lpstr>
      <vt:lpstr>¿QUÉ DESARROLLAMOS MÁS?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Jesus Garcia</dc:creator>
  <cp:keywords/>
  <dc:description/>
  <cp:lastModifiedBy>Jesus Garcia</cp:lastModifiedBy>
  <cp:revision>2602</cp:revision>
  <cp:lastPrinted>2015-07-12T21:51:15Z</cp:lastPrinted>
  <dcterms:created xsi:type="dcterms:W3CDTF">2015-01-04T15:23:52Z</dcterms:created>
  <dcterms:modified xsi:type="dcterms:W3CDTF">2017-01-28T12:41:26Z</dcterms:modified>
  <cp:category/>
</cp:coreProperties>
</file>