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1945" r:id="rId2"/>
    <p:sldId id="2011" r:id="rId3"/>
    <p:sldId id="2012" r:id="rId4"/>
    <p:sldId id="2013" r:id="rId5"/>
    <p:sldId id="2014" r:id="rId6"/>
    <p:sldId id="2015" r:id="rId7"/>
    <p:sldId id="2009" r:id="rId8"/>
    <p:sldId id="2010" r:id="rId9"/>
    <p:sldId id="2006" r:id="rId10"/>
    <p:sldId id="1999" r:id="rId11"/>
    <p:sldId id="2000" r:id="rId12"/>
    <p:sldId id="2017" r:id="rId13"/>
    <p:sldId id="2016" r:id="rId14"/>
    <p:sldId id="2004" r:id="rId15"/>
    <p:sldId id="192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80D1DE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83" d="100"/>
          <a:sy n="83" d="100"/>
        </p:scale>
        <p:origin x="-272" y="-96"/>
      </p:cViewPr>
      <p:guideLst>
        <p:guide orient="horz" pos="3416"/>
        <p:guide pos="2878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0BD4FC-CAE8-8942-9AEF-20341436FCA8}" type="doc">
      <dgm:prSet loTypeId="urn:microsoft.com/office/officeart/2005/8/layout/radial6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472FB85-6B6C-A44F-9702-6A33EEB7C041}">
      <dgm:prSet phldrT="[Texto]"/>
      <dgm:spPr/>
      <dgm:t>
        <a:bodyPr/>
        <a:lstStyle/>
        <a:p>
          <a:r>
            <a:rPr lang="es-ES" b="1" dirty="0" smtClean="0"/>
            <a:t>FAMILIAS</a:t>
          </a:r>
          <a:endParaRPr lang="es-ES" b="1" dirty="0"/>
        </a:p>
      </dgm:t>
    </dgm:pt>
    <dgm:pt modelId="{71632799-33D1-8D44-904B-8555CBD6722E}" type="parTrans" cxnId="{219544C8-9BBA-2C48-B375-28A663662B49}">
      <dgm:prSet/>
      <dgm:spPr/>
      <dgm:t>
        <a:bodyPr/>
        <a:lstStyle/>
        <a:p>
          <a:endParaRPr lang="es-ES"/>
        </a:p>
      </dgm:t>
    </dgm:pt>
    <dgm:pt modelId="{F72D5CB4-1E5C-A140-88EE-E10A234B9A9F}" type="sibTrans" cxnId="{219544C8-9BBA-2C48-B375-28A663662B49}">
      <dgm:prSet/>
      <dgm:spPr/>
      <dgm:t>
        <a:bodyPr/>
        <a:lstStyle/>
        <a:p>
          <a:endParaRPr lang="es-ES"/>
        </a:p>
      </dgm:t>
    </dgm:pt>
    <dgm:pt modelId="{5739CDA7-700C-7B40-9EFD-2EF50D5F1FFF}">
      <dgm:prSet phldrT="[Texto]" custT="1"/>
      <dgm:spPr>
        <a:solidFill>
          <a:srgbClr val="000090"/>
        </a:solidFill>
      </dgm:spPr>
      <dgm:t>
        <a:bodyPr/>
        <a:lstStyle/>
        <a:p>
          <a:r>
            <a:rPr lang="es-ES" sz="1500" b="1" dirty="0" smtClean="0"/>
            <a:t>Campesinos</a:t>
          </a:r>
          <a:endParaRPr lang="es-ES" sz="1500" b="1" dirty="0"/>
        </a:p>
      </dgm:t>
    </dgm:pt>
    <dgm:pt modelId="{285993DB-238C-B74D-B01B-42AD4E50924A}" type="parTrans" cxnId="{6A85E048-2411-0C45-9985-1EBEB2DC5270}">
      <dgm:prSet/>
      <dgm:spPr/>
      <dgm:t>
        <a:bodyPr/>
        <a:lstStyle/>
        <a:p>
          <a:endParaRPr lang="es-ES"/>
        </a:p>
      </dgm:t>
    </dgm:pt>
    <dgm:pt modelId="{40BD4A8B-FDB7-DB43-85AA-6C6291E19378}" type="sibTrans" cxnId="{6A85E048-2411-0C45-9985-1EBEB2DC5270}">
      <dgm:prSet/>
      <dgm:spPr/>
      <dgm:t>
        <a:bodyPr/>
        <a:lstStyle/>
        <a:p>
          <a:endParaRPr lang="es-ES"/>
        </a:p>
      </dgm:t>
    </dgm:pt>
    <dgm:pt modelId="{F64C2AB9-0AD5-9B40-93E7-9BB7B42B3945}">
      <dgm:prSet phldrT="[Texto]" custT="1"/>
      <dgm:spPr/>
      <dgm:t>
        <a:bodyPr/>
        <a:lstStyle/>
        <a:p>
          <a:r>
            <a:rPr lang="es-ES" sz="1600" b="1" dirty="0" smtClean="0"/>
            <a:t>Urbanos</a:t>
          </a:r>
          <a:endParaRPr lang="es-ES" sz="1600" b="1" dirty="0"/>
        </a:p>
      </dgm:t>
    </dgm:pt>
    <dgm:pt modelId="{04BC669C-2D27-4E40-ABEE-7407A91BCA28}" type="parTrans" cxnId="{A5C0604B-5224-A040-A31C-C379FACAE55D}">
      <dgm:prSet/>
      <dgm:spPr/>
      <dgm:t>
        <a:bodyPr/>
        <a:lstStyle/>
        <a:p>
          <a:endParaRPr lang="es-ES"/>
        </a:p>
      </dgm:t>
    </dgm:pt>
    <dgm:pt modelId="{4622ED57-B69C-964F-830F-234E43211E2A}" type="sibTrans" cxnId="{A5C0604B-5224-A040-A31C-C379FACAE55D}">
      <dgm:prSet/>
      <dgm:spPr/>
      <dgm:t>
        <a:bodyPr/>
        <a:lstStyle/>
        <a:p>
          <a:endParaRPr lang="es-ES"/>
        </a:p>
      </dgm:t>
    </dgm:pt>
    <dgm:pt modelId="{96EFA497-49C9-6440-8D18-3EFD8321DC3E}">
      <dgm:prSet phldrT="[Texto]" custT="1"/>
      <dgm:spPr/>
      <dgm:t>
        <a:bodyPr/>
        <a:lstStyle/>
        <a:p>
          <a:r>
            <a:rPr lang="es-ES" sz="1600" b="1" dirty="0" err="1" smtClean="0"/>
            <a:t>Shuar</a:t>
          </a:r>
          <a:endParaRPr lang="es-ES" sz="1600" b="1" dirty="0"/>
        </a:p>
      </dgm:t>
    </dgm:pt>
    <dgm:pt modelId="{1D32CD3C-B9AB-144D-AC34-0FDB342CC84A}" type="parTrans" cxnId="{EFD6ACD6-5FF3-8848-BDBB-CA6FAD2BA0DA}">
      <dgm:prSet/>
      <dgm:spPr/>
      <dgm:t>
        <a:bodyPr/>
        <a:lstStyle/>
        <a:p>
          <a:endParaRPr lang="es-ES"/>
        </a:p>
      </dgm:t>
    </dgm:pt>
    <dgm:pt modelId="{5C30C9B7-BFF5-9147-8F02-7FAC775EAE44}" type="sibTrans" cxnId="{EFD6ACD6-5FF3-8848-BDBB-CA6FAD2BA0DA}">
      <dgm:prSet/>
      <dgm:spPr/>
      <dgm:t>
        <a:bodyPr/>
        <a:lstStyle/>
        <a:p>
          <a:endParaRPr lang="es-ES"/>
        </a:p>
      </dgm:t>
    </dgm:pt>
    <dgm:pt modelId="{A8429007-C4FC-F046-BCED-0EF7BFA07B94}">
      <dgm:prSet phldrT="[Texto]" custT="1"/>
      <dgm:spPr>
        <a:solidFill>
          <a:srgbClr val="474F08"/>
        </a:solidFill>
      </dgm:spPr>
      <dgm:t>
        <a:bodyPr/>
        <a:lstStyle/>
        <a:p>
          <a:r>
            <a:rPr lang="es-ES" sz="1600" b="1" dirty="0" err="1" smtClean="0"/>
            <a:t>Kichwas</a:t>
          </a:r>
          <a:endParaRPr lang="es-ES" sz="1600" b="1" dirty="0"/>
        </a:p>
      </dgm:t>
    </dgm:pt>
    <dgm:pt modelId="{39CE70BC-77F0-D94B-8913-20ED3DB26DE5}" type="parTrans" cxnId="{69CA2AD2-EF61-5342-94F4-CB52B26912DB}">
      <dgm:prSet/>
      <dgm:spPr/>
      <dgm:t>
        <a:bodyPr/>
        <a:lstStyle/>
        <a:p>
          <a:endParaRPr lang="es-ES"/>
        </a:p>
      </dgm:t>
    </dgm:pt>
    <dgm:pt modelId="{976EBEA0-652B-E340-AA57-84D2979C661C}" type="sibTrans" cxnId="{69CA2AD2-EF61-5342-94F4-CB52B26912DB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CC629101-1F00-D04D-9D32-56C9AC1A04E4}">
      <dgm:prSet phldrT="[Texto]" custT="1"/>
      <dgm:spPr/>
      <dgm:t>
        <a:bodyPr/>
        <a:lstStyle/>
        <a:p>
          <a:r>
            <a:rPr lang="es-ES" sz="1600" b="1" dirty="0" smtClean="0"/>
            <a:t>Mestizos</a:t>
          </a:r>
          <a:endParaRPr lang="es-ES" sz="1600" b="1" dirty="0"/>
        </a:p>
      </dgm:t>
    </dgm:pt>
    <dgm:pt modelId="{704DCE3B-82E4-244E-9288-63FE211FC2EE}" type="parTrans" cxnId="{1975B713-07BA-BD4A-B4DC-102A486598C8}">
      <dgm:prSet/>
      <dgm:spPr/>
      <dgm:t>
        <a:bodyPr/>
        <a:lstStyle/>
        <a:p>
          <a:endParaRPr lang="es-ES"/>
        </a:p>
      </dgm:t>
    </dgm:pt>
    <dgm:pt modelId="{0CF2B789-A346-1943-9672-761FFF0AA38A}" type="sibTrans" cxnId="{1975B713-07BA-BD4A-B4DC-102A486598C8}">
      <dgm:prSet/>
      <dgm:spPr/>
      <dgm:t>
        <a:bodyPr/>
        <a:lstStyle/>
        <a:p>
          <a:endParaRPr lang="es-ES"/>
        </a:p>
      </dgm:t>
    </dgm:pt>
    <dgm:pt modelId="{5FE1059F-F61A-EA41-9F01-9187FE2CE175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1600" b="1" dirty="0" err="1" smtClean="0"/>
            <a:t>Waos</a:t>
          </a:r>
          <a:endParaRPr lang="es-ES" sz="1600" b="1" dirty="0"/>
        </a:p>
      </dgm:t>
    </dgm:pt>
    <dgm:pt modelId="{9DDB6FCF-62D9-AA4D-BAAD-AC296AA2029B}" type="parTrans" cxnId="{64A2E776-73FB-654E-9C38-9B45015BF59C}">
      <dgm:prSet/>
      <dgm:spPr/>
      <dgm:t>
        <a:bodyPr/>
        <a:lstStyle/>
        <a:p>
          <a:endParaRPr lang="es-ES"/>
        </a:p>
      </dgm:t>
    </dgm:pt>
    <dgm:pt modelId="{FB38BAA6-112D-C747-AEC8-87F5D8D49C17}" type="sibTrans" cxnId="{64A2E776-73FB-654E-9C38-9B45015BF59C}">
      <dgm:prSet/>
      <dgm:spPr/>
      <dgm:t>
        <a:bodyPr/>
        <a:lstStyle/>
        <a:p>
          <a:endParaRPr lang="es-ES"/>
        </a:p>
      </dgm:t>
    </dgm:pt>
    <dgm:pt modelId="{7FB7040F-CF83-3E43-8EB8-21B10D426D6B}" type="pres">
      <dgm:prSet presAssocID="{FE0BD4FC-CAE8-8942-9AEF-20341436FCA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7E4CF81-DB31-454E-8DA1-5E284A8B8100}" type="pres">
      <dgm:prSet presAssocID="{3472FB85-6B6C-A44F-9702-6A33EEB7C041}" presName="centerShape" presStyleLbl="node0" presStyleIdx="0" presStyleCnt="1"/>
      <dgm:spPr/>
      <dgm:t>
        <a:bodyPr/>
        <a:lstStyle/>
        <a:p>
          <a:endParaRPr lang="es-ES"/>
        </a:p>
      </dgm:t>
    </dgm:pt>
    <dgm:pt modelId="{9C0516BB-C447-7346-885C-2490F6FB0CC3}" type="pres">
      <dgm:prSet presAssocID="{5739CDA7-700C-7B40-9EFD-2EF50D5F1FFF}" presName="node" presStyleLbl="node1" presStyleIdx="0" presStyleCnt="6" custScaleX="138648" custScaleY="136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4B02E5-94AA-5F45-93EA-25E4BDEFEEF6}" type="pres">
      <dgm:prSet presAssocID="{5739CDA7-700C-7B40-9EFD-2EF50D5F1FFF}" presName="dummy" presStyleCnt="0"/>
      <dgm:spPr/>
    </dgm:pt>
    <dgm:pt modelId="{3F3DF2D0-2505-5143-AD3C-7228149275F5}" type="pres">
      <dgm:prSet presAssocID="{40BD4A8B-FDB7-DB43-85AA-6C6291E19378}" presName="sibTrans" presStyleLbl="sibTrans2D1" presStyleIdx="0" presStyleCnt="6"/>
      <dgm:spPr/>
      <dgm:t>
        <a:bodyPr/>
        <a:lstStyle/>
        <a:p>
          <a:endParaRPr lang="es-ES"/>
        </a:p>
      </dgm:t>
    </dgm:pt>
    <dgm:pt modelId="{49DD2364-1793-114E-BCC8-FB8964A7230E}" type="pres">
      <dgm:prSet presAssocID="{F64C2AB9-0AD5-9B40-93E7-9BB7B42B3945}" presName="node" presStyleLbl="node1" presStyleIdx="1" presStyleCnt="6" custScaleX="138648" custScaleY="136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5DDF55-B106-574F-AFFF-93E59165B8FC}" type="pres">
      <dgm:prSet presAssocID="{F64C2AB9-0AD5-9B40-93E7-9BB7B42B3945}" presName="dummy" presStyleCnt="0"/>
      <dgm:spPr/>
    </dgm:pt>
    <dgm:pt modelId="{3CF2E538-BBD5-4440-B59C-7F0A539EC42D}" type="pres">
      <dgm:prSet presAssocID="{4622ED57-B69C-964F-830F-234E43211E2A}" presName="sibTrans" presStyleLbl="sibTrans2D1" presStyleIdx="1" presStyleCnt="6"/>
      <dgm:spPr/>
      <dgm:t>
        <a:bodyPr/>
        <a:lstStyle/>
        <a:p>
          <a:endParaRPr lang="es-ES"/>
        </a:p>
      </dgm:t>
    </dgm:pt>
    <dgm:pt modelId="{D215EC02-D71F-0B43-88CE-D5E22E2C5679}" type="pres">
      <dgm:prSet presAssocID="{96EFA497-49C9-6440-8D18-3EFD8321DC3E}" presName="node" presStyleLbl="node1" presStyleIdx="2" presStyleCnt="6" custScaleX="138648" custScaleY="136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5A9907-D4A3-2142-B3BC-F695540323D9}" type="pres">
      <dgm:prSet presAssocID="{96EFA497-49C9-6440-8D18-3EFD8321DC3E}" presName="dummy" presStyleCnt="0"/>
      <dgm:spPr/>
    </dgm:pt>
    <dgm:pt modelId="{037CA2D5-291E-8E40-ADA3-9087921D024E}" type="pres">
      <dgm:prSet presAssocID="{5C30C9B7-BFF5-9147-8F02-7FAC775EAE44}" presName="sibTrans" presStyleLbl="sibTrans2D1" presStyleIdx="2" presStyleCnt="6"/>
      <dgm:spPr/>
      <dgm:t>
        <a:bodyPr/>
        <a:lstStyle/>
        <a:p>
          <a:endParaRPr lang="es-ES"/>
        </a:p>
      </dgm:t>
    </dgm:pt>
    <dgm:pt modelId="{1EBB30CC-1E79-D847-AF23-FAA0E4E8B7E5}" type="pres">
      <dgm:prSet presAssocID="{A8429007-C4FC-F046-BCED-0EF7BFA07B94}" presName="node" presStyleLbl="node1" presStyleIdx="3" presStyleCnt="6" custScaleX="138648" custScaleY="136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4F787A-17AB-574A-8AA3-CF9589F06AE2}" type="pres">
      <dgm:prSet presAssocID="{A8429007-C4FC-F046-BCED-0EF7BFA07B94}" presName="dummy" presStyleCnt="0"/>
      <dgm:spPr/>
    </dgm:pt>
    <dgm:pt modelId="{DA54EEAF-5095-2B43-A19A-5AAAC2204CDD}" type="pres">
      <dgm:prSet presAssocID="{976EBEA0-652B-E340-AA57-84D2979C661C}" presName="sibTrans" presStyleLbl="sibTrans2D1" presStyleIdx="3" presStyleCnt="6"/>
      <dgm:spPr/>
      <dgm:t>
        <a:bodyPr/>
        <a:lstStyle/>
        <a:p>
          <a:endParaRPr lang="es-ES"/>
        </a:p>
      </dgm:t>
    </dgm:pt>
    <dgm:pt modelId="{EFB9A1E5-6CAC-7144-8C3E-11FCA4C6832C}" type="pres">
      <dgm:prSet presAssocID="{5FE1059F-F61A-EA41-9F01-9187FE2CE175}" presName="node" presStyleLbl="node1" presStyleIdx="4" presStyleCnt="6" custScaleX="138648" custScaleY="136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7286B-46A2-F642-B33F-77FAF9607C01}" type="pres">
      <dgm:prSet presAssocID="{5FE1059F-F61A-EA41-9F01-9187FE2CE175}" presName="dummy" presStyleCnt="0"/>
      <dgm:spPr/>
    </dgm:pt>
    <dgm:pt modelId="{761DD17B-91BA-C24E-A80A-1F4CF52A3E4E}" type="pres">
      <dgm:prSet presAssocID="{FB38BAA6-112D-C747-AEC8-87F5D8D49C17}" presName="sibTrans" presStyleLbl="sibTrans2D1" presStyleIdx="4" presStyleCnt="6"/>
      <dgm:spPr/>
      <dgm:t>
        <a:bodyPr/>
        <a:lstStyle/>
        <a:p>
          <a:endParaRPr lang="es-ES"/>
        </a:p>
      </dgm:t>
    </dgm:pt>
    <dgm:pt modelId="{EA88E937-15B5-6449-8BC8-9D1A16BFED89}" type="pres">
      <dgm:prSet presAssocID="{CC629101-1F00-D04D-9D32-56C9AC1A04E4}" presName="node" presStyleLbl="node1" presStyleIdx="5" presStyleCnt="6" custScaleX="138648" custScaleY="136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EB9B39-6A38-0E42-ABFD-59F71EC5F6E8}" type="pres">
      <dgm:prSet presAssocID="{CC629101-1F00-D04D-9D32-56C9AC1A04E4}" presName="dummy" presStyleCnt="0"/>
      <dgm:spPr/>
    </dgm:pt>
    <dgm:pt modelId="{4CD3A3A7-E05D-6D43-8FF8-E85A44290674}" type="pres">
      <dgm:prSet presAssocID="{0CF2B789-A346-1943-9672-761FFF0AA38A}" presName="sibTrans" presStyleLbl="sibTrans2D1" presStyleIdx="5" presStyleCnt="6"/>
      <dgm:spPr/>
      <dgm:t>
        <a:bodyPr/>
        <a:lstStyle/>
        <a:p>
          <a:endParaRPr lang="es-ES"/>
        </a:p>
      </dgm:t>
    </dgm:pt>
  </dgm:ptLst>
  <dgm:cxnLst>
    <dgm:cxn modelId="{35B79956-2C44-6D48-8461-99670CB9D384}" type="presOf" srcId="{CC629101-1F00-D04D-9D32-56C9AC1A04E4}" destId="{EA88E937-15B5-6449-8BC8-9D1A16BFED89}" srcOrd="0" destOrd="0" presId="urn:microsoft.com/office/officeart/2005/8/layout/radial6"/>
    <dgm:cxn modelId="{1975B713-07BA-BD4A-B4DC-102A486598C8}" srcId="{3472FB85-6B6C-A44F-9702-6A33EEB7C041}" destId="{CC629101-1F00-D04D-9D32-56C9AC1A04E4}" srcOrd="5" destOrd="0" parTransId="{704DCE3B-82E4-244E-9288-63FE211FC2EE}" sibTransId="{0CF2B789-A346-1943-9672-761FFF0AA38A}"/>
    <dgm:cxn modelId="{E2D1B9BC-A024-A941-8F02-418ABDE378C8}" type="presOf" srcId="{4622ED57-B69C-964F-830F-234E43211E2A}" destId="{3CF2E538-BBD5-4440-B59C-7F0A539EC42D}" srcOrd="0" destOrd="0" presId="urn:microsoft.com/office/officeart/2005/8/layout/radial6"/>
    <dgm:cxn modelId="{88DB629E-578F-5D49-B257-EB13F471FF16}" type="presOf" srcId="{3472FB85-6B6C-A44F-9702-6A33EEB7C041}" destId="{37E4CF81-DB31-454E-8DA1-5E284A8B8100}" srcOrd="0" destOrd="0" presId="urn:microsoft.com/office/officeart/2005/8/layout/radial6"/>
    <dgm:cxn modelId="{69CA2AD2-EF61-5342-94F4-CB52B26912DB}" srcId="{3472FB85-6B6C-A44F-9702-6A33EEB7C041}" destId="{A8429007-C4FC-F046-BCED-0EF7BFA07B94}" srcOrd="3" destOrd="0" parTransId="{39CE70BC-77F0-D94B-8913-20ED3DB26DE5}" sibTransId="{976EBEA0-652B-E340-AA57-84D2979C661C}"/>
    <dgm:cxn modelId="{219544C8-9BBA-2C48-B375-28A663662B49}" srcId="{FE0BD4FC-CAE8-8942-9AEF-20341436FCA8}" destId="{3472FB85-6B6C-A44F-9702-6A33EEB7C041}" srcOrd="0" destOrd="0" parTransId="{71632799-33D1-8D44-904B-8555CBD6722E}" sibTransId="{F72D5CB4-1E5C-A140-88EE-E10A234B9A9F}"/>
    <dgm:cxn modelId="{052C08C0-A5A5-3742-8487-0F950A4519F4}" type="presOf" srcId="{A8429007-C4FC-F046-BCED-0EF7BFA07B94}" destId="{1EBB30CC-1E79-D847-AF23-FAA0E4E8B7E5}" srcOrd="0" destOrd="0" presId="urn:microsoft.com/office/officeart/2005/8/layout/radial6"/>
    <dgm:cxn modelId="{0A9203CB-B590-CB44-8C3A-11896913BC39}" type="presOf" srcId="{5FE1059F-F61A-EA41-9F01-9187FE2CE175}" destId="{EFB9A1E5-6CAC-7144-8C3E-11FCA4C6832C}" srcOrd="0" destOrd="0" presId="urn:microsoft.com/office/officeart/2005/8/layout/radial6"/>
    <dgm:cxn modelId="{7865C66A-1B03-C046-9D28-445069F2BA5E}" type="presOf" srcId="{FB38BAA6-112D-C747-AEC8-87F5D8D49C17}" destId="{761DD17B-91BA-C24E-A80A-1F4CF52A3E4E}" srcOrd="0" destOrd="0" presId="urn:microsoft.com/office/officeart/2005/8/layout/radial6"/>
    <dgm:cxn modelId="{86B7BBD7-CDF3-C146-BE74-5EF279A387ED}" type="presOf" srcId="{976EBEA0-652B-E340-AA57-84D2979C661C}" destId="{DA54EEAF-5095-2B43-A19A-5AAAC2204CDD}" srcOrd="0" destOrd="0" presId="urn:microsoft.com/office/officeart/2005/8/layout/radial6"/>
    <dgm:cxn modelId="{EFD6ACD6-5FF3-8848-BDBB-CA6FAD2BA0DA}" srcId="{3472FB85-6B6C-A44F-9702-6A33EEB7C041}" destId="{96EFA497-49C9-6440-8D18-3EFD8321DC3E}" srcOrd="2" destOrd="0" parTransId="{1D32CD3C-B9AB-144D-AC34-0FDB342CC84A}" sibTransId="{5C30C9B7-BFF5-9147-8F02-7FAC775EAE44}"/>
    <dgm:cxn modelId="{A5C0604B-5224-A040-A31C-C379FACAE55D}" srcId="{3472FB85-6B6C-A44F-9702-6A33EEB7C041}" destId="{F64C2AB9-0AD5-9B40-93E7-9BB7B42B3945}" srcOrd="1" destOrd="0" parTransId="{04BC669C-2D27-4E40-ABEE-7407A91BCA28}" sibTransId="{4622ED57-B69C-964F-830F-234E43211E2A}"/>
    <dgm:cxn modelId="{64A2E776-73FB-654E-9C38-9B45015BF59C}" srcId="{3472FB85-6B6C-A44F-9702-6A33EEB7C041}" destId="{5FE1059F-F61A-EA41-9F01-9187FE2CE175}" srcOrd="4" destOrd="0" parTransId="{9DDB6FCF-62D9-AA4D-BAAD-AC296AA2029B}" sibTransId="{FB38BAA6-112D-C747-AEC8-87F5D8D49C17}"/>
    <dgm:cxn modelId="{288DAFD5-2E6D-7F4A-B76D-EEE8FA21B340}" type="presOf" srcId="{F64C2AB9-0AD5-9B40-93E7-9BB7B42B3945}" destId="{49DD2364-1793-114E-BCC8-FB8964A7230E}" srcOrd="0" destOrd="0" presId="urn:microsoft.com/office/officeart/2005/8/layout/radial6"/>
    <dgm:cxn modelId="{71FF7B9C-7FF0-1C48-8349-3F8195C2A67D}" type="presOf" srcId="{96EFA497-49C9-6440-8D18-3EFD8321DC3E}" destId="{D215EC02-D71F-0B43-88CE-D5E22E2C5679}" srcOrd="0" destOrd="0" presId="urn:microsoft.com/office/officeart/2005/8/layout/radial6"/>
    <dgm:cxn modelId="{B8D27E33-41F2-524A-BB50-3CE3A3AA493D}" type="presOf" srcId="{40BD4A8B-FDB7-DB43-85AA-6C6291E19378}" destId="{3F3DF2D0-2505-5143-AD3C-7228149275F5}" srcOrd="0" destOrd="0" presId="urn:microsoft.com/office/officeart/2005/8/layout/radial6"/>
    <dgm:cxn modelId="{123E617C-D29B-9544-BBE0-12B8479BB8A5}" type="presOf" srcId="{0CF2B789-A346-1943-9672-761FFF0AA38A}" destId="{4CD3A3A7-E05D-6D43-8FF8-E85A44290674}" srcOrd="0" destOrd="0" presId="urn:microsoft.com/office/officeart/2005/8/layout/radial6"/>
    <dgm:cxn modelId="{5DEEA093-E7D3-1649-AFDD-5177D4823077}" type="presOf" srcId="{5C30C9B7-BFF5-9147-8F02-7FAC775EAE44}" destId="{037CA2D5-291E-8E40-ADA3-9087921D024E}" srcOrd="0" destOrd="0" presId="urn:microsoft.com/office/officeart/2005/8/layout/radial6"/>
    <dgm:cxn modelId="{E2191F2B-A019-EA48-B2EB-C00E40B04D12}" type="presOf" srcId="{FE0BD4FC-CAE8-8942-9AEF-20341436FCA8}" destId="{7FB7040F-CF83-3E43-8EB8-21B10D426D6B}" srcOrd="0" destOrd="0" presId="urn:microsoft.com/office/officeart/2005/8/layout/radial6"/>
    <dgm:cxn modelId="{2D1810F9-6C28-034A-B14D-11BEDB529DF7}" type="presOf" srcId="{5739CDA7-700C-7B40-9EFD-2EF50D5F1FFF}" destId="{9C0516BB-C447-7346-885C-2490F6FB0CC3}" srcOrd="0" destOrd="0" presId="urn:microsoft.com/office/officeart/2005/8/layout/radial6"/>
    <dgm:cxn modelId="{6A85E048-2411-0C45-9985-1EBEB2DC5270}" srcId="{3472FB85-6B6C-A44F-9702-6A33EEB7C041}" destId="{5739CDA7-700C-7B40-9EFD-2EF50D5F1FFF}" srcOrd="0" destOrd="0" parTransId="{285993DB-238C-B74D-B01B-42AD4E50924A}" sibTransId="{40BD4A8B-FDB7-DB43-85AA-6C6291E19378}"/>
    <dgm:cxn modelId="{23262028-32A2-8242-B7DD-4B23F32AF285}" type="presParOf" srcId="{7FB7040F-CF83-3E43-8EB8-21B10D426D6B}" destId="{37E4CF81-DB31-454E-8DA1-5E284A8B8100}" srcOrd="0" destOrd="0" presId="urn:microsoft.com/office/officeart/2005/8/layout/radial6"/>
    <dgm:cxn modelId="{3C08DF2D-CAAD-864E-B231-2D3CC640E7C5}" type="presParOf" srcId="{7FB7040F-CF83-3E43-8EB8-21B10D426D6B}" destId="{9C0516BB-C447-7346-885C-2490F6FB0CC3}" srcOrd="1" destOrd="0" presId="urn:microsoft.com/office/officeart/2005/8/layout/radial6"/>
    <dgm:cxn modelId="{85EE62D2-2B96-7147-8E65-938418F4F73C}" type="presParOf" srcId="{7FB7040F-CF83-3E43-8EB8-21B10D426D6B}" destId="{854B02E5-94AA-5F45-93EA-25E4BDEFEEF6}" srcOrd="2" destOrd="0" presId="urn:microsoft.com/office/officeart/2005/8/layout/radial6"/>
    <dgm:cxn modelId="{279C13D6-A0DF-2E40-B465-9BB4488F7F04}" type="presParOf" srcId="{7FB7040F-CF83-3E43-8EB8-21B10D426D6B}" destId="{3F3DF2D0-2505-5143-AD3C-7228149275F5}" srcOrd="3" destOrd="0" presId="urn:microsoft.com/office/officeart/2005/8/layout/radial6"/>
    <dgm:cxn modelId="{6572681C-C45E-494F-BDC0-A7465C6B6F3F}" type="presParOf" srcId="{7FB7040F-CF83-3E43-8EB8-21B10D426D6B}" destId="{49DD2364-1793-114E-BCC8-FB8964A7230E}" srcOrd="4" destOrd="0" presId="urn:microsoft.com/office/officeart/2005/8/layout/radial6"/>
    <dgm:cxn modelId="{4DDDAF68-BC12-8A44-A92D-CEDA656D76DA}" type="presParOf" srcId="{7FB7040F-CF83-3E43-8EB8-21B10D426D6B}" destId="{415DDF55-B106-574F-AFFF-93E59165B8FC}" srcOrd="5" destOrd="0" presId="urn:microsoft.com/office/officeart/2005/8/layout/radial6"/>
    <dgm:cxn modelId="{C9AA1151-4365-1A42-8512-D625BE1657F2}" type="presParOf" srcId="{7FB7040F-CF83-3E43-8EB8-21B10D426D6B}" destId="{3CF2E538-BBD5-4440-B59C-7F0A539EC42D}" srcOrd="6" destOrd="0" presId="urn:microsoft.com/office/officeart/2005/8/layout/radial6"/>
    <dgm:cxn modelId="{263CF83C-1CD7-2245-A321-034CD22548A2}" type="presParOf" srcId="{7FB7040F-CF83-3E43-8EB8-21B10D426D6B}" destId="{D215EC02-D71F-0B43-88CE-D5E22E2C5679}" srcOrd="7" destOrd="0" presId="urn:microsoft.com/office/officeart/2005/8/layout/radial6"/>
    <dgm:cxn modelId="{95DCE072-A385-A547-9954-3047DC89D099}" type="presParOf" srcId="{7FB7040F-CF83-3E43-8EB8-21B10D426D6B}" destId="{F75A9907-D4A3-2142-B3BC-F695540323D9}" srcOrd="8" destOrd="0" presId="urn:microsoft.com/office/officeart/2005/8/layout/radial6"/>
    <dgm:cxn modelId="{3E855C13-18C2-DD41-8B32-E40DF6E51A8B}" type="presParOf" srcId="{7FB7040F-CF83-3E43-8EB8-21B10D426D6B}" destId="{037CA2D5-291E-8E40-ADA3-9087921D024E}" srcOrd="9" destOrd="0" presId="urn:microsoft.com/office/officeart/2005/8/layout/radial6"/>
    <dgm:cxn modelId="{710B6DC6-6621-184B-8A7B-EB85AB4AF98B}" type="presParOf" srcId="{7FB7040F-CF83-3E43-8EB8-21B10D426D6B}" destId="{1EBB30CC-1E79-D847-AF23-FAA0E4E8B7E5}" srcOrd="10" destOrd="0" presId="urn:microsoft.com/office/officeart/2005/8/layout/radial6"/>
    <dgm:cxn modelId="{B0E0FD10-09D9-0344-A71F-F9D0084DF19B}" type="presParOf" srcId="{7FB7040F-CF83-3E43-8EB8-21B10D426D6B}" destId="{634F787A-17AB-574A-8AA3-CF9589F06AE2}" srcOrd="11" destOrd="0" presId="urn:microsoft.com/office/officeart/2005/8/layout/radial6"/>
    <dgm:cxn modelId="{C07C685B-ABC1-AB43-89BD-442EFC446AB1}" type="presParOf" srcId="{7FB7040F-CF83-3E43-8EB8-21B10D426D6B}" destId="{DA54EEAF-5095-2B43-A19A-5AAAC2204CDD}" srcOrd="12" destOrd="0" presId="urn:microsoft.com/office/officeart/2005/8/layout/radial6"/>
    <dgm:cxn modelId="{6F00A997-DE1B-0B40-AE39-1EA3867D4FC4}" type="presParOf" srcId="{7FB7040F-CF83-3E43-8EB8-21B10D426D6B}" destId="{EFB9A1E5-6CAC-7144-8C3E-11FCA4C6832C}" srcOrd="13" destOrd="0" presId="urn:microsoft.com/office/officeart/2005/8/layout/radial6"/>
    <dgm:cxn modelId="{6CD986C6-BA67-3347-BF1A-62ACE11EFED4}" type="presParOf" srcId="{7FB7040F-CF83-3E43-8EB8-21B10D426D6B}" destId="{35C7286B-46A2-F642-B33F-77FAF9607C01}" srcOrd="14" destOrd="0" presId="urn:microsoft.com/office/officeart/2005/8/layout/radial6"/>
    <dgm:cxn modelId="{021BCA64-484C-4C4A-90B7-0C836570990D}" type="presParOf" srcId="{7FB7040F-CF83-3E43-8EB8-21B10D426D6B}" destId="{761DD17B-91BA-C24E-A80A-1F4CF52A3E4E}" srcOrd="15" destOrd="0" presId="urn:microsoft.com/office/officeart/2005/8/layout/radial6"/>
    <dgm:cxn modelId="{4ED8B2DC-23F9-4049-9BDE-EF2A34827520}" type="presParOf" srcId="{7FB7040F-CF83-3E43-8EB8-21B10D426D6B}" destId="{EA88E937-15B5-6449-8BC8-9D1A16BFED89}" srcOrd="16" destOrd="0" presId="urn:microsoft.com/office/officeart/2005/8/layout/radial6"/>
    <dgm:cxn modelId="{AD090514-F9C7-2944-9AC8-CD9F971BF8E6}" type="presParOf" srcId="{7FB7040F-CF83-3E43-8EB8-21B10D426D6B}" destId="{BDEB9B39-6A38-0E42-ABFD-59F71EC5F6E8}" srcOrd="17" destOrd="0" presId="urn:microsoft.com/office/officeart/2005/8/layout/radial6"/>
    <dgm:cxn modelId="{675B2AF4-F52F-2D4B-BE09-AF16BEF13383}" type="presParOf" srcId="{7FB7040F-CF83-3E43-8EB8-21B10D426D6B}" destId="{4CD3A3A7-E05D-6D43-8FF8-E85A44290674}" srcOrd="18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7D8D4D-4619-5C4F-9455-92F61848286C}" type="doc">
      <dgm:prSet loTypeId="urn:microsoft.com/office/officeart/2005/8/layout/radial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0219E51-5487-7048-96C7-792C97144087}">
      <dgm:prSet/>
      <dgm:spPr/>
      <dgm:t>
        <a:bodyPr/>
        <a:lstStyle/>
        <a:p>
          <a:pPr rtl="0"/>
          <a:r>
            <a:rPr lang="es-ES" b="1" dirty="0" smtClean="0"/>
            <a:t>Nuclear</a:t>
          </a:r>
          <a:endParaRPr lang="es-ES" b="1" dirty="0"/>
        </a:p>
      </dgm:t>
    </dgm:pt>
    <dgm:pt modelId="{AC908CA2-C9EC-5345-BA7F-FB659F5CBA10}" type="parTrans" cxnId="{AFF126EC-1974-7547-A8D2-51BEAAFA45D8}">
      <dgm:prSet/>
      <dgm:spPr/>
      <dgm:t>
        <a:bodyPr/>
        <a:lstStyle/>
        <a:p>
          <a:endParaRPr lang="es-ES"/>
        </a:p>
      </dgm:t>
    </dgm:pt>
    <dgm:pt modelId="{FC81DD49-B4AF-B24B-91FE-B598B2C890C6}" type="sibTrans" cxnId="{AFF126EC-1974-7547-A8D2-51BEAAFA45D8}">
      <dgm:prSet/>
      <dgm:spPr/>
      <dgm:t>
        <a:bodyPr/>
        <a:lstStyle/>
        <a:p>
          <a:endParaRPr lang="es-ES"/>
        </a:p>
      </dgm:t>
    </dgm:pt>
    <dgm:pt modelId="{B2DDB0CA-B028-AD49-9014-43A23956D921}">
      <dgm:prSet/>
      <dgm:spPr/>
      <dgm:t>
        <a:bodyPr/>
        <a:lstStyle/>
        <a:p>
          <a:pPr rtl="0"/>
          <a:r>
            <a:rPr lang="es-ES" b="1" dirty="0" smtClean="0"/>
            <a:t>Mixta</a:t>
          </a:r>
          <a:endParaRPr lang="es-ES" b="1" dirty="0"/>
        </a:p>
      </dgm:t>
    </dgm:pt>
    <dgm:pt modelId="{22184E20-71CC-C840-9AA0-87BD7A1235AB}" type="parTrans" cxnId="{2C108825-5358-A74E-BB5A-250DAF3CE64E}">
      <dgm:prSet/>
      <dgm:spPr/>
      <dgm:t>
        <a:bodyPr/>
        <a:lstStyle/>
        <a:p>
          <a:endParaRPr lang="es-ES"/>
        </a:p>
      </dgm:t>
    </dgm:pt>
    <dgm:pt modelId="{0D860179-0860-1145-AF0B-66F19F227ED9}" type="sibTrans" cxnId="{2C108825-5358-A74E-BB5A-250DAF3CE64E}">
      <dgm:prSet/>
      <dgm:spPr/>
      <dgm:t>
        <a:bodyPr/>
        <a:lstStyle/>
        <a:p>
          <a:endParaRPr lang="es-ES"/>
        </a:p>
      </dgm:t>
    </dgm:pt>
    <dgm:pt modelId="{AAEBD88A-0D97-F94F-97EE-9DEF9C0D3DF3}">
      <dgm:prSet/>
      <dgm:spPr/>
      <dgm:t>
        <a:bodyPr/>
        <a:lstStyle/>
        <a:p>
          <a:pPr rtl="0"/>
          <a:r>
            <a:rPr lang="es-ES" b="1" dirty="0" smtClean="0"/>
            <a:t>Anclada</a:t>
          </a:r>
          <a:endParaRPr lang="es-ES" b="1" dirty="0"/>
        </a:p>
      </dgm:t>
    </dgm:pt>
    <dgm:pt modelId="{51C77A57-ABAB-C744-A1D1-D5F0007B3F8D}" type="parTrans" cxnId="{739FB511-FA3D-8A45-BA63-EFD38D08B198}">
      <dgm:prSet/>
      <dgm:spPr/>
      <dgm:t>
        <a:bodyPr/>
        <a:lstStyle/>
        <a:p>
          <a:endParaRPr lang="es-ES"/>
        </a:p>
      </dgm:t>
    </dgm:pt>
    <dgm:pt modelId="{55F67A98-0C49-A44A-AABE-1A4E1671D681}" type="sibTrans" cxnId="{739FB511-FA3D-8A45-BA63-EFD38D08B198}">
      <dgm:prSet/>
      <dgm:spPr/>
      <dgm:t>
        <a:bodyPr/>
        <a:lstStyle/>
        <a:p>
          <a:endParaRPr lang="es-ES"/>
        </a:p>
      </dgm:t>
    </dgm:pt>
    <dgm:pt modelId="{79E82126-8029-0542-ACE9-D555E47A44DB}">
      <dgm:prSet/>
      <dgm:spPr/>
      <dgm:t>
        <a:bodyPr/>
        <a:lstStyle/>
        <a:p>
          <a:pPr rtl="0"/>
          <a:r>
            <a:rPr lang="es-ES" b="1" dirty="0" smtClean="0"/>
            <a:t>Extensa</a:t>
          </a:r>
          <a:endParaRPr lang="es-ES" b="1" dirty="0"/>
        </a:p>
      </dgm:t>
    </dgm:pt>
    <dgm:pt modelId="{B02277F4-7645-274B-BE52-F6884C3971C4}" type="parTrans" cxnId="{525F3ECA-FE4F-1A42-8BD4-BE457A5F18E9}">
      <dgm:prSet/>
      <dgm:spPr/>
      <dgm:t>
        <a:bodyPr/>
        <a:lstStyle/>
        <a:p>
          <a:endParaRPr lang="es-ES"/>
        </a:p>
      </dgm:t>
    </dgm:pt>
    <dgm:pt modelId="{CB4A5930-736A-DB4D-A8BC-517D7B355FD5}" type="sibTrans" cxnId="{525F3ECA-FE4F-1A42-8BD4-BE457A5F18E9}">
      <dgm:prSet/>
      <dgm:spPr/>
      <dgm:t>
        <a:bodyPr/>
        <a:lstStyle/>
        <a:p>
          <a:endParaRPr lang="es-ES"/>
        </a:p>
      </dgm:t>
    </dgm:pt>
    <dgm:pt modelId="{62CD9710-9298-3342-B21F-A1F0CEE30A5B}">
      <dgm:prSet/>
      <dgm:spPr/>
      <dgm:t>
        <a:bodyPr/>
        <a:lstStyle/>
        <a:p>
          <a:pPr rtl="0"/>
          <a:r>
            <a:rPr lang="es-ES" b="1" dirty="0" smtClean="0"/>
            <a:t>Monoparental</a:t>
          </a:r>
          <a:endParaRPr lang="es-ES" b="1" dirty="0"/>
        </a:p>
      </dgm:t>
    </dgm:pt>
    <dgm:pt modelId="{CA27A12C-0353-5C4C-8B63-D642DE2CBF5E}" type="parTrans" cxnId="{D99B7E5C-7E20-B542-B77B-4B567AA9A735}">
      <dgm:prSet/>
      <dgm:spPr/>
      <dgm:t>
        <a:bodyPr/>
        <a:lstStyle/>
        <a:p>
          <a:endParaRPr lang="es-ES"/>
        </a:p>
      </dgm:t>
    </dgm:pt>
    <dgm:pt modelId="{EBE4EBDE-7C4E-7C4B-813C-5084666EACA6}" type="sibTrans" cxnId="{D99B7E5C-7E20-B542-B77B-4B567AA9A735}">
      <dgm:prSet/>
      <dgm:spPr/>
      <dgm:t>
        <a:bodyPr/>
        <a:lstStyle/>
        <a:p>
          <a:endParaRPr lang="es-ES"/>
        </a:p>
      </dgm:t>
    </dgm:pt>
    <dgm:pt modelId="{0EB9AB67-2016-8D4C-B6C5-87B76DE02216}">
      <dgm:prSet/>
      <dgm:spPr/>
      <dgm:t>
        <a:bodyPr/>
        <a:lstStyle/>
        <a:p>
          <a:pPr rtl="0"/>
          <a:r>
            <a:rPr lang="es-ES" dirty="0" smtClean="0"/>
            <a:t>FAMILIA</a:t>
          </a:r>
          <a:endParaRPr lang="es-ES" dirty="0"/>
        </a:p>
      </dgm:t>
    </dgm:pt>
    <dgm:pt modelId="{5FCFAE72-0F83-0E45-B06D-25F4EB15F930}" type="parTrans" cxnId="{6C986470-3D63-6C41-AC46-5B9178D55E1F}">
      <dgm:prSet/>
      <dgm:spPr/>
      <dgm:t>
        <a:bodyPr/>
        <a:lstStyle/>
        <a:p>
          <a:endParaRPr lang="es-ES"/>
        </a:p>
      </dgm:t>
    </dgm:pt>
    <dgm:pt modelId="{D7667B1B-AC87-AE45-A2F8-71B105E39E55}" type="sibTrans" cxnId="{6C986470-3D63-6C41-AC46-5B9178D55E1F}">
      <dgm:prSet/>
      <dgm:spPr/>
      <dgm:t>
        <a:bodyPr/>
        <a:lstStyle/>
        <a:p>
          <a:endParaRPr lang="es-ES"/>
        </a:p>
      </dgm:t>
    </dgm:pt>
    <dgm:pt modelId="{D5F2FA60-ADEF-074E-9FCB-E86798C8C358}" type="pres">
      <dgm:prSet presAssocID="{897D8D4D-4619-5C4F-9455-92F61848286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DF58AF3-FAF5-1D4E-9500-C887C356A69C}" type="pres">
      <dgm:prSet presAssocID="{0EB9AB67-2016-8D4C-B6C5-87B76DE02216}" presName="centerShape" presStyleLbl="node0" presStyleIdx="0" presStyleCnt="1"/>
      <dgm:spPr/>
    </dgm:pt>
    <dgm:pt modelId="{C3BD5490-8B94-324B-97A6-7D4F82471315}" type="pres">
      <dgm:prSet presAssocID="{AC908CA2-C9EC-5345-BA7F-FB659F5CBA10}" presName="parTrans" presStyleLbl="bgSibTrans2D1" presStyleIdx="0" presStyleCnt="5"/>
      <dgm:spPr/>
    </dgm:pt>
    <dgm:pt modelId="{479DAF89-7C6B-F944-AC21-D3F909BC4741}" type="pres">
      <dgm:prSet presAssocID="{20219E51-5487-7048-96C7-792C97144087}" presName="node" presStyleLbl="node1" presStyleIdx="0" presStyleCnt="5">
        <dgm:presLayoutVars>
          <dgm:bulletEnabled val="1"/>
        </dgm:presLayoutVars>
      </dgm:prSet>
      <dgm:spPr/>
    </dgm:pt>
    <dgm:pt modelId="{1FD29D82-5179-8F45-BEFA-40211A02FF1E}" type="pres">
      <dgm:prSet presAssocID="{22184E20-71CC-C840-9AA0-87BD7A1235AB}" presName="parTrans" presStyleLbl="bgSibTrans2D1" presStyleIdx="1" presStyleCnt="5"/>
      <dgm:spPr/>
    </dgm:pt>
    <dgm:pt modelId="{2D830C00-EA2D-4849-9591-ABEA396BEB60}" type="pres">
      <dgm:prSet presAssocID="{B2DDB0CA-B028-AD49-9014-43A23956D921}" presName="node" presStyleLbl="node1" presStyleIdx="1" presStyleCnt="5">
        <dgm:presLayoutVars>
          <dgm:bulletEnabled val="1"/>
        </dgm:presLayoutVars>
      </dgm:prSet>
      <dgm:spPr/>
    </dgm:pt>
    <dgm:pt modelId="{D61CA2A7-BB8A-A842-85B2-49DAE37778E1}" type="pres">
      <dgm:prSet presAssocID="{51C77A57-ABAB-C744-A1D1-D5F0007B3F8D}" presName="parTrans" presStyleLbl="bgSibTrans2D1" presStyleIdx="2" presStyleCnt="5"/>
      <dgm:spPr/>
    </dgm:pt>
    <dgm:pt modelId="{A05A6E84-8E50-6E4D-92E8-02B1D0881021}" type="pres">
      <dgm:prSet presAssocID="{AAEBD88A-0D97-F94F-97EE-9DEF9C0D3DF3}" presName="node" presStyleLbl="node1" presStyleIdx="2" presStyleCnt="5">
        <dgm:presLayoutVars>
          <dgm:bulletEnabled val="1"/>
        </dgm:presLayoutVars>
      </dgm:prSet>
      <dgm:spPr/>
    </dgm:pt>
    <dgm:pt modelId="{0B138752-3499-8E40-99BF-FA4A4E7E2703}" type="pres">
      <dgm:prSet presAssocID="{B02277F4-7645-274B-BE52-F6884C3971C4}" presName="parTrans" presStyleLbl="bgSibTrans2D1" presStyleIdx="3" presStyleCnt="5"/>
      <dgm:spPr/>
    </dgm:pt>
    <dgm:pt modelId="{10D18423-E6B1-8548-984F-BE741A978EA0}" type="pres">
      <dgm:prSet presAssocID="{79E82126-8029-0542-ACE9-D555E47A44DB}" presName="node" presStyleLbl="node1" presStyleIdx="3" presStyleCnt="5">
        <dgm:presLayoutVars>
          <dgm:bulletEnabled val="1"/>
        </dgm:presLayoutVars>
      </dgm:prSet>
      <dgm:spPr/>
    </dgm:pt>
    <dgm:pt modelId="{431DB719-2B85-DE4B-9998-7DA4D37DFF56}" type="pres">
      <dgm:prSet presAssocID="{CA27A12C-0353-5C4C-8B63-D642DE2CBF5E}" presName="parTrans" presStyleLbl="bgSibTrans2D1" presStyleIdx="4" presStyleCnt="5"/>
      <dgm:spPr/>
    </dgm:pt>
    <dgm:pt modelId="{36B28D4B-EE51-9B4B-824C-D9D471F7E071}" type="pres">
      <dgm:prSet presAssocID="{62CD9710-9298-3342-B21F-A1F0CEE30A5B}" presName="node" presStyleLbl="node1" presStyleIdx="4" presStyleCnt="5">
        <dgm:presLayoutVars>
          <dgm:bulletEnabled val="1"/>
        </dgm:presLayoutVars>
      </dgm:prSet>
      <dgm:spPr/>
    </dgm:pt>
  </dgm:ptLst>
  <dgm:cxnLst>
    <dgm:cxn modelId="{6C986470-3D63-6C41-AC46-5B9178D55E1F}" srcId="{897D8D4D-4619-5C4F-9455-92F61848286C}" destId="{0EB9AB67-2016-8D4C-B6C5-87B76DE02216}" srcOrd="0" destOrd="0" parTransId="{5FCFAE72-0F83-0E45-B06D-25F4EB15F930}" sibTransId="{D7667B1B-AC87-AE45-A2F8-71B105E39E55}"/>
    <dgm:cxn modelId="{3287F434-D2A3-1E42-A43A-31624C64AA5B}" type="presOf" srcId="{79E82126-8029-0542-ACE9-D555E47A44DB}" destId="{10D18423-E6B1-8548-984F-BE741A978EA0}" srcOrd="0" destOrd="0" presId="urn:microsoft.com/office/officeart/2005/8/layout/radial4"/>
    <dgm:cxn modelId="{CF75FEC6-D92C-984D-8C34-9B0533AA2F8B}" type="presOf" srcId="{20219E51-5487-7048-96C7-792C97144087}" destId="{479DAF89-7C6B-F944-AC21-D3F909BC4741}" srcOrd="0" destOrd="0" presId="urn:microsoft.com/office/officeart/2005/8/layout/radial4"/>
    <dgm:cxn modelId="{0F9AC8D6-B774-8B46-80E0-098B450DF144}" type="presOf" srcId="{CA27A12C-0353-5C4C-8B63-D642DE2CBF5E}" destId="{431DB719-2B85-DE4B-9998-7DA4D37DFF56}" srcOrd="0" destOrd="0" presId="urn:microsoft.com/office/officeart/2005/8/layout/radial4"/>
    <dgm:cxn modelId="{DC191147-3C80-0645-82C5-A3E14AB07297}" type="presOf" srcId="{897D8D4D-4619-5C4F-9455-92F61848286C}" destId="{D5F2FA60-ADEF-074E-9FCB-E86798C8C358}" srcOrd="0" destOrd="0" presId="urn:microsoft.com/office/officeart/2005/8/layout/radial4"/>
    <dgm:cxn modelId="{D99B7E5C-7E20-B542-B77B-4B567AA9A735}" srcId="{0EB9AB67-2016-8D4C-B6C5-87B76DE02216}" destId="{62CD9710-9298-3342-B21F-A1F0CEE30A5B}" srcOrd="4" destOrd="0" parTransId="{CA27A12C-0353-5C4C-8B63-D642DE2CBF5E}" sibTransId="{EBE4EBDE-7C4E-7C4B-813C-5084666EACA6}"/>
    <dgm:cxn modelId="{739FB511-FA3D-8A45-BA63-EFD38D08B198}" srcId="{0EB9AB67-2016-8D4C-B6C5-87B76DE02216}" destId="{AAEBD88A-0D97-F94F-97EE-9DEF9C0D3DF3}" srcOrd="2" destOrd="0" parTransId="{51C77A57-ABAB-C744-A1D1-D5F0007B3F8D}" sibTransId="{55F67A98-0C49-A44A-AABE-1A4E1671D681}"/>
    <dgm:cxn modelId="{968903F5-C0DD-284D-9D78-F26B1AFB979F}" type="presOf" srcId="{AC908CA2-C9EC-5345-BA7F-FB659F5CBA10}" destId="{C3BD5490-8B94-324B-97A6-7D4F82471315}" srcOrd="0" destOrd="0" presId="urn:microsoft.com/office/officeart/2005/8/layout/radial4"/>
    <dgm:cxn modelId="{525F3ECA-FE4F-1A42-8BD4-BE457A5F18E9}" srcId="{0EB9AB67-2016-8D4C-B6C5-87B76DE02216}" destId="{79E82126-8029-0542-ACE9-D555E47A44DB}" srcOrd="3" destOrd="0" parTransId="{B02277F4-7645-274B-BE52-F6884C3971C4}" sibTransId="{CB4A5930-736A-DB4D-A8BC-517D7B355FD5}"/>
    <dgm:cxn modelId="{AFF126EC-1974-7547-A8D2-51BEAAFA45D8}" srcId="{0EB9AB67-2016-8D4C-B6C5-87B76DE02216}" destId="{20219E51-5487-7048-96C7-792C97144087}" srcOrd="0" destOrd="0" parTransId="{AC908CA2-C9EC-5345-BA7F-FB659F5CBA10}" sibTransId="{FC81DD49-B4AF-B24B-91FE-B598B2C890C6}"/>
    <dgm:cxn modelId="{1F07C11D-C533-4E4F-8241-7F543B1F20AF}" type="presOf" srcId="{51C77A57-ABAB-C744-A1D1-D5F0007B3F8D}" destId="{D61CA2A7-BB8A-A842-85B2-49DAE37778E1}" srcOrd="0" destOrd="0" presId="urn:microsoft.com/office/officeart/2005/8/layout/radial4"/>
    <dgm:cxn modelId="{FCA9C09F-4A7B-2040-8417-2D4143421B1B}" type="presOf" srcId="{B02277F4-7645-274B-BE52-F6884C3971C4}" destId="{0B138752-3499-8E40-99BF-FA4A4E7E2703}" srcOrd="0" destOrd="0" presId="urn:microsoft.com/office/officeart/2005/8/layout/radial4"/>
    <dgm:cxn modelId="{11B98B03-004D-2846-B1A3-A4C39AD45F8D}" type="presOf" srcId="{22184E20-71CC-C840-9AA0-87BD7A1235AB}" destId="{1FD29D82-5179-8F45-BEFA-40211A02FF1E}" srcOrd="0" destOrd="0" presId="urn:microsoft.com/office/officeart/2005/8/layout/radial4"/>
    <dgm:cxn modelId="{063E4B15-3841-6145-8A49-B1B6A0654BEF}" type="presOf" srcId="{B2DDB0CA-B028-AD49-9014-43A23956D921}" destId="{2D830C00-EA2D-4849-9591-ABEA396BEB60}" srcOrd="0" destOrd="0" presId="urn:microsoft.com/office/officeart/2005/8/layout/radial4"/>
    <dgm:cxn modelId="{57F0A284-98E8-1E42-81D6-A27A7A8C9007}" type="presOf" srcId="{AAEBD88A-0D97-F94F-97EE-9DEF9C0D3DF3}" destId="{A05A6E84-8E50-6E4D-92E8-02B1D0881021}" srcOrd="0" destOrd="0" presId="urn:microsoft.com/office/officeart/2005/8/layout/radial4"/>
    <dgm:cxn modelId="{2C108825-5358-A74E-BB5A-250DAF3CE64E}" srcId="{0EB9AB67-2016-8D4C-B6C5-87B76DE02216}" destId="{B2DDB0CA-B028-AD49-9014-43A23956D921}" srcOrd="1" destOrd="0" parTransId="{22184E20-71CC-C840-9AA0-87BD7A1235AB}" sibTransId="{0D860179-0860-1145-AF0B-66F19F227ED9}"/>
    <dgm:cxn modelId="{CAEF5D43-DC52-C241-8ACA-632DF74FA3C1}" type="presOf" srcId="{62CD9710-9298-3342-B21F-A1F0CEE30A5B}" destId="{36B28D4B-EE51-9B4B-824C-D9D471F7E071}" srcOrd="0" destOrd="0" presId="urn:microsoft.com/office/officeart/2005/8/layout/radial4"/>
    <dgm:cxn modelId="{15D8CC09-A67A-184D-8E92-AF0D5833702F}" type="presOf" srcId="{0EB9AB67-2016-8D4C-B6C5-87B76DE02216}" destId="{8DF58AF3-FAF5-1D4E-9500-C887C356A69C}" srcOrd="0" destOrd="0" presId="urn:microsoft.com/office/officeart/2005/8/layout/radial4"/>
    <dgm:cxn modelId="{5FC29D2F-4A09-7A43-9FA8-8B3EA83227C2}" type="presParOf" srcId="{D5F2FA60-ADEF-074E-9FCB-E86798C8C358}" destId="{8DF58AF3-FAF5-1D4E-9500-C887C356A69C}" srcOrd="0" destOrd="0" presId="urn:microsoft.com/office/officeart/2005/8/layout/radial4"/>
    <dgm:cxn modelId="{B9BCBDED-A08D-074D-857F-0244233429D3}" type="presParOf" srcId="{D5F2FA60-ADEF-074E-9FCB-E86798C8C358}" destId="{C3BD5490-8B94-324B-97A6-7D4F82471315}" srcOrd="1" destOrd="0" presId="urn:microsoft.com/office/officeart/2005/8/layout/radial4"/>
    <dgm:cxn modelId="{E8355A7A-7ACD-CD4B-86FB-9ABD9682F0F8}" type="presParOf" srcId="{D5F2FA60-ADEF-074E-9FCB-E86798C8C358}" destId="{479DAF89-7C6B-F944-AC21-D3F909BC4741}" srcOrd="2" destOrd="0" presId="urn:microsoft.com/office/officeart/2005/8/layout/radial4"/>
    <dgm:cxn modelId="{BFBBA016-581E-6B42-A9AE-709774820BD7}" type="presParOf" srcId="{D5F2FA60-ADEF-074E-9FCB-E86798C8C358}" destId="{1FD29D82-5179-8F45-BEFA-40211A02FF1E}" srcOrd="3" destOrd="0" presId="urn:microsoft.com/office/officeart/2005/8/layout/radial4"/>
    <dgm:cxn modelId="{08AF3E14-9B2B-C848-8E94-7F2760C54A06}" type="presParOf" srcId="{D5F2FA60-ADEF-074E-9FCB-E86798C8C358}" destId="{2D830C00-EA2D-4849-9591-ABEA396BEB60}" srcOrd="4" destOrd="0" presId="urn:microsoft.com/office/officeart/2005/8/layout/radial4"/>
    <dgm:cxn modelId="{A87505AC-3CDC-5F43-8C71-5A8ABAD2764C}" type="presParOf" srcId="{D5F2FA60-ADEF-074E-9FCB-E86798C8C358}" destId="{D61CA2A7-BB8A-A842-85B2-49DAE37778E1}" srcOrd="5" destOrd="0" presId="urn:microsoft.com/office/officeart/2005/8/layout/radial4"/>
    <dgm:cxn modelId="{55C563DB-7944-F54A-B3A1-02EF823922E8}" type="presParOf" srcId="{D5F2FA60-ADEF-074E-9FCB-E86798C8C358}" destId="{A05A6E84-8E50-6E4D-92E8-02B1D0881021}" srcOrd="6" destOrd="0" presId="urn:microsoft.com/office/officeart/2005/8/layout/radial4"/>
    <dgm:cxn modelId="{C859C0D5-DB2A-3A48-B664-D5A07B924BC2}" type="presParOf" srcId="{D5F2FA60-ADEF-074E-9FCB-E86798C8C358}" destId="{0B138752-3499-8E40-99BF-FA4A4E7E2703}" srcOrd="7" destOrd="0" presId="urn:microsoft.com/office/officeart/2005/8/layout/radial4"/>
    <dgm:cxn modelId="{1C6F70B0-C836-E148-A36C-BB29E4B79411}" type="presParOf" srcId="{D5F2FA60-ADEF-074E-9FCB-E86798C8C358}" destId="{10D18423-E6B1-8548-984F-BE741A978EA0}" srcOrd="8" destOrd="0" presId="urn:microsoft.com/office/officeart/2005/8/layout/radial4"/>
    <dgm:cxn modelId="{710FCF4D-390C-2B49-B512-D9CFD1EBDB77}" type="presParOf" srcId="{D5F2FA60-ADEF-074E-9FCB-E86798C8C358}" destId="{431DB719-2B85-DE4B-9998-7DA4D37DFF56}" srcOrd="9" destOrd="0" presId="urn:microsoft.com/office/officeart/2005/8/layout/radial4"/>
    <dgm:cxn modelId="{E1EBBBD2-F558-BA43-A8B5-6646A82BED9A}" type="presParOf" srcId="{D5F2FA60-ADEF-074E-9FCB-E86798C8C358}" destId="{36B28D4B-EE51-9B4B-824C-D9D471F7E07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327BE3-9F45-DE4B-A3BE-4809804132A4}" type="doc">
      <dgm:prSet loTypeId="urn:microsoft.com/office/officeart/2005/8/layout/radial6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EA9EAD2-EBAA-2047-9CB4-27819C31A03D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CONFLICTOS</a:t>
          </a:r>
          <a:endParaRPr lang="es-ES" dirty="0"/>
        </a:p>
      </dgm:t>
    </dgm:pt>
    <dgm:pt modelId="{AE0037A0-60E9-4747-80D6-7D75942903E5}" type="parTrans" cxnId="{80033E02-7967-F240-BC27-2FB267EFCF5C}">
      <dgm:prSet/>
      <dgm:spPr/>
      <dgm:t>
        <a:bodyPr/>
        <a:lstStyle/>
        <a:p>
          <a:endParaRPr lang="es-ES"/>
        </a:p>
      </dgm:t>
    </dgm:pt>
    <dgm:pt modelId="{039B4C4B-F8F9-D64B-9309-BCDFFC4D4163}" type="sibTrans" cxnId="{80033E02-7967-F240-BC27-2FB267EFCF5C}">
      <dgm:prSet/>
      <dgm:spPr/>
      <dgm:t>
        <a:bodyPr/>
        <a:lstStyle/>
        <a:p>
          <a:endParaRPr lang="es-ES"/>
        </a:p>
      </dgm:t>
    </dgm:pt>
    <dgm:pt modelId="{A14841BA-8293-D049-B647-2703109D8711}">
      <dgm:prSet phldrT="[Texto]" custT="1"/>
      <dgm:spPr/>
      <dgm:t>
        <a:bodyPr/>
        <a:lstStyle/>
        <a:p>
          <a:r>
            <a:rPr lang="es-ES" sz="1800" b="1" dirty="0" smtClean="0"/>
            <a:t>ALCOHOL o drogas</a:t>
          </a:r>
          <a:endParaRPr lang="es-ES" sz="1800" b="1" dirty="0"/>
        </a:p>
      </dgm:t>
    </dgm:pt>
    <dgm:pt modelId="{62ADD7C7-4BAF-1C43-ACCB-42C89CC76B06}" type="parTrans" cxnId="{5C07F4F8-9538-A44A-9A7B-D948999A5E95}">
      <dgm:prSet/>
      <dgm:spPr/>
      <dgm:t>
        <a:bodyPr/>
        <a:lstStyle/>
        <a:p>
          <a:endParaRPr lang="es-ES"/>
        </a:p>
      </dgm:t>
    </dgm:pt>
    <dgm:pt modelId="{8F0CA5F8-2736-8A40-93C5-07931A4D8DA7}" type="sibTrans" cxnId="{5C07F4F8-9538-A44A-9A7B-D948999A5E95}">
      <dgm:prSet/>
      <dgm:spPr/>
      <dgm:t>
        <a:bodyPr/>
        <a:lstStyle/>
        <a:p>
          <a:endParaRPr lang="es-ES"/>
        </a:p>
      </dgm:t>
    </dgm:pt>
    <dgm:pt modelId="{73889506-6A7C-3F49-B6FB-93F20E413A9A}">
      <dgm:prSet phldrT="[Texto]" custT="1"/>
      <dgm:spPr/>
      <dgm:t>
        <a:bodyPr/>
        <a:lstStyle/>
        <a:p>
          <a:r>
            <a:rPr lang="es-ES" sz="1800" b="1" dirty="0" smtClean="0"/>
            <a:t>SEXO         o infidelidad</a:t>
          </a:r>
          <a:endParaRPr lang="es-ES" sz="1800" b="1" dirty="0"/>
        </a:p>
      </dgm:t>
    </dgm:pt>
    <dgm:pt modelId="{AE51FAF3-5CD6-EE44-8255-8AB45F12C53F}" type="parTrans" cxnId="{4B926B16-5324-F744-9D1B-D2E00DB15EAC}">
      <dgm:prSet/>
      <dgm:spPr/>
      <dgm:t>
        <a:bodyPr/>
        <a:lstStyle/>
        <a:p>
          <a:endParaRPr lang="es-ES"/>
        </a:p>
      </dgm:t>
    </dgm:pt>
    <dgm:pt modelId="{5119891E-9674-8844-A0F5-835B97DD3692}" type="sibTrans" cxnId="{4B926B16-5324-F744-9D1B-D2E00DB15EAC}">
      <dgm:prSet/>
      <dgm:spPr/>
      <dgm:t>
        <a:bodyPr/>
        <a:lstStyle/>
        <a:p>
          <a:endParaRPr lang="es-ES"/>
        </a:p>
      </dgm:t>
    </dgm:pt>
    <dgm:pt modelId="{DE66A179-2708-604B-ABC8-5BA9F2EF9E83}">
      <dgm:prSet phldrT="[Texto]" custT="1"/>
      <dgm:spPr/>
      <dgm:t>
        <a:bodyPr/>
        <a:lstStyle/>
        <a:p>
          <a:r>
            <a:rPr lang="es-ES" sz="1800" b="1" dirty="0" smtClean="0"/>
            <a:t>DINERO     o deudas</a:t>
          </a:r>
          <a:endParaRPr lang="es-ES" sz="1800" b="1" dirty="0"/>
        </a:p>
      </dgm:t>
    </dgm:pt>
    <dgm:pt modelId="{1A6ED3BB-CE81-A140-95E4-DD146B48534B}" type="parTrans" cxnId="{75B35557-F6C7-9148-A7C0-6D9093F5EB2B}">
      <dgm:prSet/>
      <dgm:spPr/>
      <dgm:t>
        <a:bodyPr/>
        <a:lstStyle/>
        <a:p>
          <a:endParaRPr lang="es-ES"/>
        </a:p>
      </dgm:t>
    </dgm:pt>
    <dgm:pt modelId="{6B462253-5AEF-5442-B5FE-C35DC1265B53}" type="sibTrans" cxnId="{75B35557-F6C7-9148-A7C0-6D9093F5EB2B}">
      <dgm:prSet/>
      <dgm:spPr/>
      <dgm:t>
        <a:bodyPr/>
        <a:lstStyle/>
        <a:p>
          <a:endParaRPr lang="es-ES"/>
        </a:p>
      </dgm:t>
    </dgm:pt>
    <dgm:pt modelId="{51DB4C65-1F53-F244-9A07-9EA146F803F0}">
      <dgm:prSet phldrT="[Texto]" custT="1"/>
      <dgm:spPr/>
      <dgm:t>
        <a:bodyPr/>
        <a:lstStyle/>
        <a:p>
          <a:r>
            <a:rPr lang="es-ES" sz="1800" b="1" dirty="0" smtClean="0"/>
            <a:t>VIOLENCIA de varias </a:t>
          </a:r>
          <a:endParaRPr lang="es-ES" sz="1800" b="1" dirty="0"/>
        </a:p>
      </dgm:t>
    </dgm:pt>
    <dgm:pt modelId="{7B1C23BA-CDD0-AB4E-A340-0EFBE3F1A55B}" type="parTrans" cxnId="{21C7B45B-7D4C-2F47-8707-2F2E765C094B}">
      <dgm:prSet/>
      <dgm:spPr/>
      <dgm:t>
        <a:bodyPr/>
        <a:lstStyle/>
        <a:p>
          <a:endParaRPr lang="es-ES"/>
        </a:p>
      </dgm:t>
    </dgm:pt>
    <dgm:pt modelId="{CDCE16A1-3FC9-7C40-851E-EB852157B5C5}" type="sibTrans" cxnId="{21C7B45B-7D4C-2F47-8707-2F2E765C094B}">
      <dgm:prSet/>
      <dgm:spPr/>
      <dgm:t>
        <a:bodyPr/>
        <a:lstStyle/>
        <a:p>
          <a:endParaRPr lang="es-ES"/>
        </a:p>
      </dgm:t>
    </dgm:pt>
    <dgm:pt modelId="{FA01B3EB-23F7-544A-B97A-F821AC4CB9C8}">
      <dgm:prSet phldrT="[Texto]" custT="1"/>
      <dgm:spPr/>
      <dgm:t>
        <a:bodyPr/>
        <a:lstStyle/>
        <a:p>
          <a:r>
            <a:rPr lang="es-ES" sz="1800" b="1" dirty="0" smtClean="0"/>
            <a:t>CULTURA   y diferencias</a:t>
          </a:r>
          <a:endParaRPr lang="es-ES" sz="1800" b="1" dirty="0"/>
        </a:p>
      </dgm:t>
    </dgm:pt>
    <dgm:pt modelId="{2E74236C-FF44-EA4F-86AE-3197DBD0CF82}" type="parTrans" cxnId="{B96D399A-CFA2-DA41-BF35-48AA2F2DF611}">
      <dgm:prSet/>
      <dgm:spPr/>
      <dgm:t>
        <a:bodyPr/>
        <a:lstStyle/>
        <a:p>
          <a:endParaRPr lang="es-ES"/>
        </a:p>
      </dgm:t>
    </dgm:pt>
    <dgm:pt modelId="{10475DCD-A708-5D4C-80C6-E7B25DD193C9}" type="sibTrans" cxnId="{B96D399A-CFA2-DA41-BF35-48AA2F2DF611}">
      <dgm:prSet/>
      <dgm:spPr/>
      <dgm:t>
        <a:bodyPr/>
        <a:lstStyle/>
        <a:p>
          <a:endParaRPr lang="es-ES"/>
        </a:p>
      </dgm:t>
    </dgm:pt>
    <dgm:pt modelId="{F6A7518D-0B35-3140-99C7-603ECA5A13C2}">
      <dgm:prSet phldrT="[Texto]" custT="1"/>
      <dgm:spPr/>
      <dgm:t>
        <a:bodyPr/>
        <a:lstStyle/>
        <a:p>
          <a:r>
            <a:rPr lang="es-ES" sz="1600" b="1" dirty="0" smtClean="0"/>
            <a:t>COMUNICACI</a:t>
          </a:r>
          <a:r>
            <a:rPr lang="es-ES" sz="1600" b="1" dirty="0" smtClean="0"/>
            <a:t>ÓN          y redes</a:t>
          </a:r>
          <a:endParaRPr lang="es-ES" sz="1600" b="1" dirty="0"/>
        </a:p>
      </dgm:t>
    </dgm:pt>
    <dgm:pt modelId="{D945F00E-4A4B-0848-8386-F752D98EF201}" type="parTrans" cxnId="{7F3D66E3-F81C-3845-BDA2-5C8A0EDBBA68}">
      <dgm:prSet/>
      <dgm:spPr/>
      <dgm:t>
        <a:bodyPr/>
        <a:lstStyle/>
        <a:p>
          <a:endParaRPr lang="es-ES"/>
        </a:p>
      </dgm:t>
    </dgm:pt>
    <dgm:pt modelId="{D3CEC669-2CCD-CC40-9644-00A1EC48A00B}" type="sibTrans" cxnId="{7F3D66E3-F81C-3845-BDA2-5C8A0EDBBA68}">
      <dgm:prSet/>
      <dgm:spPr/>
      <dgm:t>
        <a:bodyPr/>
        <a:lstStyle/>
        <a:p>
          <a:endParaRPr lang="es-ES"/>
        </a:p>
      </dgm:t>
    </dgm:pt>
    <dgm:pt modelId="{042F25AF-281B-A041-86D4-DF3C9CE3AF0F}" type="pres">
      <dgm:prSet presAssocID="{BF327BE3-9F45-DE4B-A3BE-4809804132A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47D0D1-43E3-4347-BB7F-653DF0ACE631}" type="pres">
      <dgm:prSet presAssocID="{6EA9EAD2-EBAA-2047-9CB4-27819C31A03D}" presName="centerShape" presStyleLbl="node0" presStyleIdx="0" presStyleCnt="1"/>
      <dgm:spPr/>
      <dgm:t>
        <a:bodyPr/>
        <a:lstStyle/>
        <a:p>
          <a:endParaRPr lang="es-ES"/>
        </a:p>
      </dgm:t>
    </dgm:pt>
    <dgm:pt modelId="{41D3A203-B74E-484A-AC32-BD3BB037F98C}" type="pres">
      <dgm:prSet presAssocID="{A14841BA-8293-D049-B647-2703109D8711}" presName="node" presStyleLbl="node1" presStyleIdx="0" presStyleCnt="6" custScaleX="137986" custScaleY="1361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DCF47-A292-4A40-904D-21EA6EADA72E}" type="pres">
      <dgm:prSet presAssocID="{A14841BA-8293-D049-B647-2703109D8711}" presName="dummy" presStyleCnt="0"/>
      <dgm:spPr/>
    </dgm:pt>
    <dgm:pt modelId="{9E81BB4A-4906-404D-AF2C-271C99B94EC0}" type="pres">
      <dgm:prSet presAssocID="{8F0CA5F8-2736-8A40-93C5-07931A4D8DA7}" presName="sibTrans" presStyleLbl="sibTrans2D1" presStyleIdx="0" presStyleCnt="6"/>
      <dgm:spPr/>
      <dgm:t>
        <a:bodyPr/>
        <a:lstStyle/>
        <a:p>
          <a:endParaRPr lang="es-ES"/>
        </a:p>
      </dgm:t>
    </dgm:pt>
    <dgm:pt modelId="{3EF4B0B9-D4D4-BF46-BEA0-EC813F265C8C}" type="pres">
      <dgm:prSet presAssocID="{73889506-6A7C-3F49-B6FB-93F20E413A9A}" presName="node" presStyleLbl="node1" presStyleIdx="1" presStyleCnt="6" custScaleX="137986" custScaleY="1361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B234B3-D452-A74C-961A-6F849F3A771D}" type="pres">
      <dgm:prSet presAssocID="{73889506-6A7C-3F49-B6FB-93F20E413A9A}" presName="dummy" presStyleCnt="0"/>
      <dgm:spPr/>
    </dgm:pt>
    <dgm:pt modelId="{DE63D731-C8DE-F344-88C1-EA384015CDA7}" type="pres">
      <dgm:prSet presAssocID="{5119891E-9674-8844-A0F5-835B97DD3692}" presName="sibTrans" presStyleLbl="sibTrans2D1" presStyleIdx="1" presStyleCnt="6"/>
      <dgm:spPr/>
      <dgm:t>
        <a:bodyPr/>
        <a:lstStyle/>
        <a:p>
          <a:endParaRPr lang="es-ES"/>
        </a:p>
      </dgm:t>
    </dgm:pt>
    <dgm:pt modelId="{9343B4B5-F2FC-4746-B36C-8B8B878112FC}" type="pres">
      <dgm:prSet presAssocID="{DE66A179-2708-604B-ABC8-5BA9F2EF9E83}" presName="node" presStyleLbl="node1" presStyleIdx="2" presStyleCnt="6" custScaleX="137986" custScaleY="1361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8FD222-9F8C-1B48-9B81-849293B9F138}" type="pres">
      <dgm:prSet presAssocID="{DE66A179-2708-604B-ABC8-5BA9F2EF9E83}" presName="dummy" presStyleCnt="0"/>
      <dgm:spPr/>
    </dgm:pt>
    <dgm:pt modelId="{7D64A678-93AB-FA49-82FF-2F48813E7197}" type="pres">
      <dgm:prSet presAssocID="{6B462253-5AEF-5442-B5FE-C35DC1265B53}" presName="sibTrans" presStyleLbl="sibTrans2D1" presStyleIdx="2" presStyleCnt="6"/>
      <dgm:spPr/>
      <dgm:t>
        <a:bodyPr/>
        <a:lstStyle/>
        <a:p>
          <a:endParaRPr lang="es-ES"/>
        </a:p>
      </dgm:t>
    </dgm:pt>
    <dgm:pt modelId="{04E1F163-1E38-1E44-8983-E57090B68C7C}" type="pres">
      <dgm:prSet presAssocID="{51DB4C65-1F53-F244-9A07-9EA146F803F0}" presName="node" presStyleLbl="node1" presStyleIdx="3" presStyleCnt="6" custScaleX="137986" custScaleY="1361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AAE9A2-D7FE-744E-BB6E-A1DCBBB2E7D2}" type="pres">
      <dgm:prSet presAssocID="{51DB4C65-1F53-F244-9A07-9EA146F803F0}" presName="dummy" presStyleCnt="0"/>
      <dgm:spPr/>
    </dgm:pt>
    <dgm:pt modelId="{72C4D783-0A2E-A747-8794-19A7A5115BF5}" type="pres">
      <dgm:prSet presAssocID="{CDCE16A1-3FC9-7C40-851E-EB852157B5C5}" presName="sibTrans" presStyleLbl="sibTrans2D1" presStyleIdx="3" presStyleCnt="6"/>
      <dgm:spPr/>
      <dgm:t>
        <a:bodyPr/>
        <a:lstStyle/>
        <a:p>
          <a:endParaRPr lang="es-ES"/>
        </a:p>
      </dgm:t>
    </dgm:pt>
    <dgm:pt modelId="{9EE5EFB7-E71B-304D-94BD-D40795C77595}" type="pres">
      <dgm:prSet presAssocID="{FA01B3EB-23F7-544A-B97A-F821AC4CB9C8}" presName="node" presStyleLbl="node1" presStyleIdx="4" presStyleCnt="6" custScaleX="137986" custScaleY="1361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782678-69E5-FB4E-88A6-0E9256D8DAC8}" type="pres">
      <dgm:prSet presAssocID="{FA01B3EB-23F7-544A-B97A-F821AC4CB9C8}" presName="dummy" presStyleCnt="0"/>
      <dgm:spPr/>
    </dgm:pt>
    <dgm:pt modelId="{F86B7213-EF7B-0F47-BFD9-17B9DE22CAE6}" type="pres">
      <dgm:prSet presAssocID="{10475DCD-A708-5D4C-80C6-E7B25DD193C9}" presName="sibTrans" presStyleLbl="sibTrans2D1" presStyleIdx="4" presStyleCnt="6"/>
      <dgm:spPr/>
      <dgm:t>
        <a:bodyPr/>
        <a:lstStyle/>
        <a:p>
          <a:endParaRPr lang="es-ES"/>
        </a:p>
      </dgm:t>
    </dgm:pt>
    <dgm:pt modelId="{C5A9603D-2A68-7B40-AF56-60DB7FF12687}" type="pres">
      <dgm:prSet presAssocID="{F6A7518D-0B35-3140-99C7-603ECA5A13C2}" presName="node" presStyleLbl="node1" presStyleIdx="5" presStyleCnt="6" custScaleX="143881" custScaleY="1433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8C9F77-B258-7D4B-8336-4F24B4942DA9}" type="pres">
      <dgm:prSet presAssocID="{F6A7518D-0B35-3140-99C7-603ECA5A13C2}" presName="dummy" presStyleCnt="0"/>
      <dgm:spPr/>
    </dgm:pt>
    <dgm:pt modelId="{CC8EC853-DF88-A642-89C0-032A4D29E08B}" type="pres">
      <dgm:prSet presAssocID="{D3CEC669-2CCD-CC40-9644-00A1EC48A00B}" presName="sibTrans" presStyleLbl="sibTrans2D1" presStyleIdx="5" presStyleCnt="6"/>
      <dgm:spPr/>
    </dgm:pt>
  </dgm:ptLst>
  <dgm:cxnLst>
    <dgm:cxn modelId="{21C7B45B-7D4C-2F47-8707-2F2E765C094B}" srcId="{6EA9EAD2-EBAA-2047-9CB4-27819C31A03D}" destId="{51DB4C65-1F53-F244-9A07-9EA146F803F0}" srcOrd="3" destOrd="0" parTransId="{7B1C23BA-CDD0-AB4E-A340-0EFBE3F1A55B}" sibTransId="{CDCE16A1-3FC9-7C40-851E-EB852157B5C5}"/>
    <dgm:cxn modelId="{75D67DF9-3516-1B47-8A03-940410B6B935}" type="presOf" srcId="{BF327BE3-9F45-DE4B-A3BE-4809804132A4}" destId="{042F25AF-281B-A041-86D4-DF3C9CE3AF0F}" srcOrd="0" destOrd="0" presId="urn:microsoft.com/office/officeart/2005/8/layout/radial6"/>
    <dgm:cxn modelId="{4B926B16-5324-F744-9D1B-D2E00DB15EAC}" srcId="{6EA9EAD2-EBAA-2047-9CB4-27819C31A03D}" destId="{73889506-6A7C-3F49-B6FB-93F20E413A9A}" srcOrd="1" destOrd="0" parTransId="{AE51FAF3-5CD6-EE44-8255-8AB45F12C53F}" sibTransId="{5119891E-9674-8844-A0F5-835B97DD3692}"/>
    <dgm:cxn modelId="{98ADB6CF-229C-9A45-9914-B819EFA7C22D}" type="presOf" srcId="{DE66A179-2708-604B-ABC8-5BA9F2EF9E83}" destId="{9343B4B5-F2FC-4746-B36C-8B8B878112FC}" srcOrd="0" destOrd="0" presId="urn:microsoft.com/office/officeart/2005/8/layout/radial6"/>
    <dgm:cxn modelId="{EA63E636-F919-AC40-BAE0-2F5D5D036459}" type="presOf" srcId="{6EA9EAD2-EBAA-2047-9CB4-27819C31A03D}" destId="{F647D0D1-43E3-4347-BB7F-653DF0ACE631}" srcOrd="0" destOrd="0" presId="urn:microsoft.com/office/officeart/2005/8/layout/radial6"/>
    <dgm:cxn modelId="{36A06E98-3BB6-C441-8386-CCD236A4064B}" type="presOf" srcId="{5119891E-9674-8844-A0F5-835B97DD3692}" destId="{DE63D731-C8DE-F344-88C1-EA384015CDA7}" srcOrd="0" destOrd="0" presId="urn:microsoft.com/office/officeart/2005/8/layout/radial6"/>
    <dgm:cxn modelId="{9EFC076F-E10D-C642-9303-83DFF1958CF1}" type="presOf" srcId="{D3CEC669-2CCD-CC40-9644-00A1EC48A00B}" destId="{CC8EC853-DF88-A642-89C0-032A4D29E08B}" srcOrd="0" destOrd="0" presId="urn:microsoft.com/office/officeart/2005/8/layout/radial6"/>
    <dgm:cxn modelId="{5C34ADC8-9621-1A4D-989D-F085B36C76DA}" type="presOf" srcId="{8F0CA5F8-2736-8A40-93C5-07931A4D8DA7}" destId="{9E81BB4A-4906-404D-AF2C-271C99B94EC0}" srcOrd="0" destOrd="0" presId="urn:microsoft.com/office/officeart/2005/8/layout/radial6"/>
    <dgm:cxn modelId="{76AAC6CB-E171-274C-AB70-3B91083966F7}" type="presOf" srcId="{73889506-6A7C-3F49-B6FB-93F20E413A9A}" destId="{3EF4B0B9-D4D4-BF46-BEA0-EC813F265C8C}" srcOrd="0" destOrd="0" presId="urn:microsoft.com/office/officeart/2005/8/layout/radial6"/>
    <dgm:cxn modelId="{EFE06521-EB83-824D-8465-661A9FBDFCC1}" type="presOf" srcId="{10475DCD-A708-5D4C-80C6-E7B25DD193C9}" destId="{F86B7213-EF7B-0F47-BFD9-17B9DE22CAE6}" srcOrd="0" destOrd="0" presId="urn:microsoft.com/office/officeart/2005/8/layout/radial6"/>
    <dgm:cxn modelId="{677C5E18-BAD1-2D40-8409-E584AB9FF2E9}" type="presOf" srcId="{FA01B3EB-23F7-544A-B97A-F821AC4CB9C8}" destId="{9EE5EFB7-E71B-304D-94BD-D40795C77595}" srcOrd="0" destOrd="0" presId="urn:microsoft.com/office/officeart/2005/8/layout/radial6"/>
    <dgm:cxn modelId="{7F3D66E3-F81C-3845-BDA2-5C8A0EDBBA68}" srcId="{6EA9EAD2-EBAA-2047-9CB4-27819C31A03D}" destId="{F6A7518D-0B35-3140-99C7-603ECA5A13C2}" srcOrd="5" destOrd="0" parTransId="{D945F00E-4A4B-0848-8386-F752D98EF201}" sibTransId="{D3CEC669-2CCD-CC40-9644-00A1EC48A00B}"/>
    <dgm:cxn modelId="{3E5D9EA5-3B8A-FF4C-9CF7-EA1BBEDEF186}" type="presOf" srcId="{6B462253-5AEF-5442-B5FE-C35DC1265B53}" destId="{7D64A678-93AB-FA49-82FF-2F48813E7197}" srcOrd="0" destOrd="0" presId="urn:microsoft.com/office/officeart/2005/8/layout/radial6"/>
    <dgm:cxn modelId="{80033E02-7967-F240-BC27-2FB267EFCF5C}" srcId="{BF327BE3-9F45-DE4B-A3BE-4809804132A4}" destId="{6EA9EAD2-EBAA-2047-9CB4-27819C31A03D}" srcOrd="0" destOrd="0" parTransId="{AE0037A0-60E9-4747-80D6-7D75942903E5}" sibTransId="{039B4C4B-F8F9-D64B-9309-BCDFFC4D4163}"/>
    <dgm:cxn modelId="{B96D399A-CFA2-DA41-BF35-48AA2F2DF611}" srcId="{6EA9EAD2-EBAA-2047-9CB4-27819C31A03D}" destId="{FA01B3EB-23F7-544A-B97A-F821AC4CB9C8}" srcOrd="4" destOrd="0" parTransId="{2E74236C-FF44-EA4F-86AE-3197DBD0CF82}" sibTransId="{10475DCD-A708-5D4C-80C6-E7B25DD193C9}"/>
    <dgm:cxn modelId="{7820AB80-64AD-1A45-BE4A-6979213A71C3}" type="presOf" srcId="{F6A7518D-0B35-3140-99C7-603ECA5A13C2}" destId="{C5A9603D-2A68-7B40-AF56-60DB7FF12687}" srcOrd="0" destOrd="0" presId="urn:microsoft.com/office/officeart/2005/8/layout/radial6"/>
    <dgm:cxn modelId="{946EE951-73FA-7B4E-AF84-98398E00A4F7}" type="presOf" srcId="{51DB4C65-1F53-F244-9A07-9EA146F803F0}" destId="{04E1F163-1E38-1E44-8983-E57090B68C7C}" srcOrd="0" destOrd="0" presId="urn:microsoft.com/office/officeart/2005/8/layout/radial6"/>
    <dgm:cxn modelId="{ED7B8545-2D78-CD45-9519-492CB5E37B6A}" type="presOf" srcId="{A14841BA-8293-D049-B647-2703109D8711}" destId="{41D3A203-B74E-484A-AC32-BD3BB037F98C}" srcOrd="0" destOrd="0" presId="urn:microsoft.com/office/officeart/2005/8/layout/radial6"/>
    <dgm:cxn modelId="{040D5E24-6601-944F-9120-01D20C517565}" type="presOf" srcId="{CDCE16A1-3FC9-7C40-851E-EB852157B5C5}" destId="{72C4D783-0A2E-A747-8794-19A7A5115BF5}" srcOrd="0" destOrd="0" presId="urn:microsoft.com/office/officeart/2005/8/layout/radial6"/>
    <dgm:cxn modelId="{75B35557-F6C7-9148-A7C0-6D9093F5EB2B}" srcId="{6EA9EAD2-EBAA-2047-9CB4-27819C31A03D}" destId="{DE66A179-2708-604B-ABC8-5BA9F2EF9E83}" srcOrd="2" destOrd="0" parTransId="{1A6ED3BB-CE81-A140-95E4-DD146B48534B}" sibTransId="{6B462253-5AEF-5442-B5FE-C35DC1265B53}"/>
    <dgm:cxn modelId="{5C07F4F8-9538-A44A-9A7B-D948999A5E95}" srcId="{6EA9EAD2-EBAA-2047-9CB4-27819C31A03D}" destId="{A14841BA-8293-D049-B647-2703109D8711}" srcOrd="0" destOrd="0" parTransId="{62ADD7C7-4BAF-1C43-ACCB-42C89CC76B06}" sibTransId="{8F0CA5F8-2736-8A40-93C5-07931A4D8DA7}"/>
    <dgm:cxn modelId="{AC1F82F3-6A8C-8340-823B-B8311B23EA33}" type="presParOf" srcId="{042F25AF-281B-A041-86D4-DF3C9CE3AF0F}" destId="{F647D0D1-43E3-4347-BB7F-653DF0ACE631}" srcOrd="0" destOrd="0" presId="urn:microsoft.com/office/officeart/2005/8/layout/radial6"/>
    <dgm:cxn modelId="{F7614068-4909-2047-96FD-C7D5313B9E93}" type="presParOf" srcId="{042F25AF-281B-A041-86D4-DF3C9CE3AF0F}" destId="{41D3A203-B74E-484A-AC32-BD3BB037F98C}" srcOrd="1" destOrd="0" presId="urn:microsoft.com/office/officeart/2005/8/layout/radial6"/>
    <dgm:cxn modelId="{04FC08B6-21F8-C344-9B3D-E45536DACE73}" type="presParOf" srcId="{042F25AF-281B-A041-86D4-DF3C9CE3AF0F}" destId="{452DCF47-A292-4A40-904D-21EA6EADA72E}" srcOrd="2" destOrd="0" presId="urn:microsoft.com/office/officeart/2005/8/layout/radial6"/>
    <dgm:cxn modelId="{1260F89B-C827-1F4D-BBEB-500153D1BAB0}" type="presParOf" srcId="{042F25AF-281B-A041-86D4-DF3C9CE3AF0F}" destId="{9E81BB4A-4906-404D-AF2C-271C99B94EC0}" srcOrd="3" destOrd="0" presId="urn:microsoft.com/office/officeart/2005/8/layout/radial6"/>
    <dgm:cxn modelId="{7F920F3F-D37B-8B44-B9B4-109500B9EA18}" type="presParOf" srcId="{042F25AF-281B-A041-86D4-DF3C9CE3AF0F}" destId="{3EF4B0B9-D4D4-BF46-BEA0-EC813F265C8C}" srcOrd="4" destOrd="0" presId="urn:microsoft.com/office/officeart/2005/8/layout/radial6"/>
    <dgm:cxn modelId="{03A87B0B-A89C-D942-BDC5-3DB4D1A35954}" type="presParOf" srcId="{042F25AF-281B-A041-86D4-DF3C9CE3AF0F}" destId="{F0B234B3-D452-A74C-961A-6F849F3A771D}" srcOrd="5" destOrd="0" presId="urn:microsoft.com/office/officeart/2005/8/layout/radial6"/>
    <dgm:cxn modelId="{16291CFF-C164-8840-8CF2-BCF347EEFB56}" type="presParOf" srcId="{042F25AF-281B-A041-86D4-DF3C9CE3AF0F}" destId="{DE63D731-C8DE-F344-88C1-EA384015CDA7}" srcOrd="6" destOrd="0" presId="urn:microsoft.com/office/officeart/2005/8/layout/radial6"/>
    <dgm:cxn modelId="{3BA08582-FFEA-0E4A-8908-1C93AE4E00F4}" type="presParOf" srcId="{042F25AF-281B-A041-86D4-DF3C9CE3AF0F}" destId="{9343B4B5-F2FC-4746-B36C-8B8B878112FC}" srcOrd="7" destOrd="0" presId="urn:microsoft.com/office/officeart/2005/8/layout/radial6"/>
    <dgm:cxn modelId="{C4A500C6-1F5B-5F42-80F3-BD7F0BD13618}" type="presParOf" srcId="{042F25AF-281B-A041-86D4-DF3C9CE3AF0F}" destId="{648FD222-9F8C-1B48-9B81-849293B9F138}" srcOrd="8" destOrd="0" presId="urn:microsoft.com/office/officeart/2005/8/layout/radial6"/>
    <dgm:cxn modelId="{9774C85E-ADE2-9740-94CC-98D11EAC03BE}" type="presParOf" srcId="{042F25AF-281B-A041-86D4-DF3C9CE3AF0F}" destId="{7D64A678-93AB-FA49-82FF-2F48813E7197}" srcOrd="9" destOrd="0" presId="urn:microsoft.com/office/officeart/2005/8/layout/radial6"/>
    <dgm:cxn modelId="{406D51D5-D777-BE4C-A008-EFD44DBEDCC8}" type="presParOf" srcId="{042F25AF-281B-A041-86D4-DF3C9CE3AF0F}" destId="{04E1F163-1E38-1E44-8983-E57090B68C7C}" srcOrd="10" destOrd="0" presId="urn:microsoft.com/office/officeart/2005/8/layout/radial6"/>
    <dgm:cxn modelId="{1C27D24D-C85B-FB4E-8BD6-C0D0570C8993}" type="presParOf" srcId="{042F25AF-281B-A041-86D4-DF3C9CE3AF0F}" destId="{1FAAE9A2-D7FE-744E-BB6E-A1DCBBB2E7D2}" srcOrd="11" destOrd="0" presId="urn:microsoft.com/office/officeart/2005/8/layout/radial6"/>
    <dgm:cxn modelId="{B9B5B36C-AB1F-1C45-A873-8EA34437CECE}" type="presParOf" srcId="{042F25AF-281B-A041-86D4-DF3C9CE3AF0F}" destId="{72C4D783-0A2E-A747-8794-19A7A5115BF5}" srcOrd="12" destOrd="0" presId="urn:microsoft.com/office/officeart/2005/8/layout/radial6"/>
    <dgm:cxn modelId="{16C48F8C-D337-2F45-9157-515985904121}" type="presParOf" srcId="{042F25AF-281B-A041-86D4-DF3C9CE3AF0F}" destId="{9EE5EFB7-E71B-304D-94BD-D40795C77595}" srcOrd="13" destOrd="0" presId="urn:microsoft.com/office/officeart/2005/8/layout/radial6"/>
    <dgm:cxn modelId="{043E0AFD-8C0C-6C4A-A662-514CD6BAFFD4}" type="presParOf" srcId="{042F25AF-281B-A041-86D4-DF3C9CE3AF0F}" destId="{6B782678-69E5-FB4E-88A6-0E9256D8DAC8}" srcOrd="14" destOrd="0" presId="urn:microsoft.com/office/officeart/2005/8/layout/radial6"/>
    <dgm:cxn modelId="{F56B3D3D-3E5E-0C4B-A1F9-D9E6BB8257C6}" type="presParOf" srcId="{042F25AF-281B-A041-86D4-DF3C9CE3AF0F}" destId="{F86B7213-EF7B-0F47-BFD9-17B9DE22CAE6}" srcOrd="15" destOrd="0" presId="urn:microsoft.com/office/officeart/2005/8/layout/radial6"/>
    <dgm:cxn modelId="{B6FF1414-4DAC-4A49-8C27-FD1E42CAFE24}" type="presParOf" srcId="{042F25AF-281B-A041-86D4-DF3C9CE3AF0F}" destId="{C5A9603D-2A68-7B40-AF56-60DB7FF12687}" srcOrd="16" destOrd="0" presId="urn:microsoft.com/office/officeart/2005/8/layout/radial6"/>
    <dgm:cxn modelId="{9B9968CB-08F0-F642-A40F-6C22E393E7A8}" type="presParOf" srcId="{042F25AF-281B-A041-86D4-DF3C9CE3AF0F}" destId="{588C9F77-B258-7D4B-8336-4F24B4942DA9}" srcOrd="17" destOrd="0" presId="urn:microsoft.com/office/officeart/2005/8/layout/radial6"/>
    <dgm:cxn modelId="{7946D905-E63E-1D4B-93B8-2F84F7A73CA4}" type="presParOf" srcId="{042F25AF-281B-A041-86D4-DF3C9CE3AF0F}" destId="{CC8EC853-DF88-A642-89C0-032A4D29E08B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8EDD69-6B80-0C4D-86ED-6DAEE178E1D6}" type="doc">
      <dgm:prSet loTypeId="urn:microsoft.com/office/officeart/2005/8/layout/bProcess4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F9AFDE2-EDE8-764D-B005-1DFD40E16B8E}">
      <dgm:prSet/>
      <dgm:spPr/>
      <dgm:t>
        <a:bodyPr/>
        <a:lstStyle/>
        <a:p>
          <a:pPr rtl="0"/>
          <a:r>
            <a:rPr lang="es-ES_tradnl" b="1" dirty="0" smtClean="0"/>
            <a:t>Pluricultural </a:t>
          </a:r>
          <a:endParaRPr lang="es-ES_tradnl" b="1" dirty="0"/>
        </a:p>
      </dgm:t>
    </dgm:pt>
    <dgm:pt modelId="{2B0A6E95-F32D-624C-BB28-F69959870717}" type="parTrans" cxnId="{A4B97DEA-523B-F348-AA79-1B06DCE894BF}">
      <dgm:prSet/>
      <dgm:spPr/>
      <dgm:t>
        <a:bodyPr/>
        <a:lstStyle/>
        <a:p>
          <a:endParaRPr lang="es-ES"/>
        </a:p>
      </dgm:t>
    </dgm:pt>
    <dgm:pt modelId="{FBC05194-339F-3B41-A178-42745C1505CF}" type="sibTrans" cxnId="{A4B97DEA-523B-F348-AA79-1B06DCE894BF}">
      <dgm:prSet/>
      <dgm:spPr/>
      <dgm:t>
        <a:bodyPr/>
        <a:lstStyle/>
        <a:p>
          <a:endParaRPr lang="es-ES"/>
        </a:p>
      </dgm:t>
    </dgm:pt>
    <dgm:pt modelId="{1D7B2AD5-9610-A649-945C-28AC8BE4D072}">
      <dgm:prSet/>
      <dgm:spPr/>
      <dgm:t>
        <a:bodyPr/>
        <a:lstStyle/>
        <a:p>
          <a:pPr rtl="0"/>
          <a:r>
            <a:rPr lang="ro-RO" b="1" dirty="0" smtClean="0"/>
            <a:t>Familia </a:t>
          </a:r>
          <a:endParaRPr lang="ro-RO" b="1" dirty="0"/>
        </a:p>
      </dgm:t>
    </dgm:pt>
    <dgm:pt modelId="{74D0B143-C3E8-1240-9833-E98A51A50754}" type="parTrans" cxnId="{FACAD9A5-83FF-744A-AD65-600A98451313}">
      <dgm:prSet/>
      <dgm:spPr/>
      <dgm:t>
        <a:bodyPr/>
        <a:lstStyle/>
        <a:p>
          <a:endParaRPr lang="es-ES"/>
        </a:p>
      </dgm:t>
    </dgm:pt>
    <dgm:pt modelId="{C655FA45-66CC-AB41-9613-FDA975C6DA70}" type="sibTrans" cxnId="{FACAD9A5-83FF-744A-AD65-600A98451313}">
      <dgm:prSet/>
      <dgm:spPr/>
      <dgm:t>
        <a:bodyPr/>
        <a:lstStyle/>
        <a:p>
          <a:endParaRPr lang="es-ES"/>
        </a:p>
      </dgm:t>
    </dgm:pt>
    <dgm:pt modelId="{8301650C-5856-8D43-A63C-A467ABD2C42A}">
      <dgm:prSet/>
      <dgm:spPr/>
      <dgm:t>
        <a:bodyPr/>
        <a:lstStyle/>
        <a:p>
          <a:pPr rtl="0"/>
          <a:r>
            <a:rPr lang="hr-HR" b="1" dirty="0" smtClean="0"/>
            <a:t>Jóvenes</a:t>
          </a:r>
          <a:endParaRPr lang="hr-HR" b="1" dirty="0"/>
        </a:p>
      </dgm:t>
    </dgm:pt>
    <dgm:pt modelId="{2337B8F5-297B-9A4C-A7F2-152C3EC90696}" type="parTrans" cxnId="{91638DB8-6A52-0D41-9BDD-3364A65CAB36}">
      <dgm:prSet/>
      <dgm:spPr/>
      <dgm:t>
        <a:bodyPr/>
        <a:lstStyle/>
        <a:p>
          <a:endParaRPr lang="es-ES"/>
        </a:p>
      </dgm:t>
    </dgm:pt>
    <dgm:pt modelId="{603032B7-E93F-854F-8525-291B75F179B6}" type="sibTrans" cxnId="{91638DB8-6A52-0D41-9BDD-3364A65CAB36}">
      <dgm:prSet/>
      <dgm:spPr/>
      <dgm:t>
        <a:bodyPr/>
        <a:lstStyle/>
        <a:p>
          <a:endParaRPr lang="es-ES"/>
        </a:p>
      </dgm:t>
    </dgm:pt>
    <dgm:pt modelId="{29A2B309-87DA-7049-A543-0B4D31568E29}">
      <dgm:prSet/>
      <dgm:spPr/>
      <dgm:t>
        <a:bodyPr/>
        <a:lstStyle/>
        <a:p>
          <a:pPr rtl="0"/>
          <a:r>
            <a:rPr lang="es-ES_tradnl" b="1" dirty="0" err="1" smtClean="0"/>
            <a:t>Coordin</a:t>
          </a:r>
          <a:r>
            <a:rPr lang="es-ES_tradnl" b="1" dirty="0" smtClean="0"/>
            <a:t>. laicos</a:t>
          </a:r>
          <a:endParaRPr lang="es-ES_tradnl" b="1" dirty="0"/>
        </a:p>
      </dgm:t>
    </dgm:pt>
    <dgm:pt modelId="{B19CFD50-C7EA-C340-94B8-5C9747137CC4}" type="parTrans" cxnId="{B16CDE60-019C-EF43-AD68-75B8A8523369}">
      <dgm:prSet/>
      <dgm:spPr/>
      <dgm:t>
        <a:bodyPr/>
        <a:lstStyle/>
        <a:p>
          <a:endParaRPr lang="es-ES"/>
        </a:p>
      </dgm:t>
    </dgm:pt>
    <dgm:pt modelId="{D4ACD9E8-8C1B-774D-B55A-C0061E00F358}" type="sibTrans" cxnId="{B16CDE60-019C-EF43-AD68-75B8A8523369}">
      <dgm:prSet/>
      <dgm:spPr/>
      <dgm:t>
        <a:bodyPr/>
        <a:lstStyle/>
        <a:p>
          <a:endParaRPr lang="es-ES"/>
        </a:p>
      </dgm:t>
    </dgm:pt>
    <dgm:pt modelId="{B170C1D3-BE2F-C54F-BB5C-31C780ECDABD}">
      <dgm:prSet/>
      <dgm:spPr/>
      <dgm:t>
        <a:bodyPr/>
        <a:lstStyle/>
        <a:p>
          <a:pPr rtl="0"/>
          <a:r>
            <a:rPr lang="es-ES_tradnl" b="1" dirty="0" smtClean="0"/>
            <a:t>Periferias</a:t>
          </a:r>
          <a:endParaRPr lang="es-ES_tradnl" b="1" dirty="0"/>
        </a:p>
      </dgm:t>
    </dgm:pt>
    <dgm:pt modelId="{7835ADB7-2FE5-3F49-929E-7F9483701D4E}" type="parTrans" cxnId="{B45EBF5B-5828-D84A-BD54-3F5791C3E3E8}">
      <dgm:prSet/>
      <dgm:spPr/>
      <dgm:t>
        <a:bodyPr/>
        <a:lstStyle/>
        <a:p>
          <a:endParaRPr lang="es-ES"/>
        </a:p>
      </dgm:t>
    </dgm:pt>
    <dgm:pt modelId="{E38C71A0-073F-CB42-B3ED-5FC6C7EDE9BD}" type="sibTrans" cxnId="{B45EBF5B-5828-D84A-BD54-3F5791C3E3E8}">
      <dgm:prSet/>
      <dgm:spPr/>
      <dgm:t>
        <a:bodyPr/>
        <a:lstStyle/>
        <a:p>
          <a:endParaRPr lang="es-ES"/>
        </a:p>
      </dgm:t>
    </dgm:pt>
    <dgm:pt modelId="{6CBF109E-6E14-4342-8DBC-31C2441BD09A}">
      <dgm:prSet/>
      <dgm:spPr/>
      <dgm:t>
        <a:bodyPr/>
        <a:lstStyle/>
        <a:p>
          <a:pPr rtl="0"/>
          <a:r>
            <a:rPr lang="es-ES_tradnl" b="1" dirty="0" smtClean="0"/>
            <a:t>Liderazgo</a:t>
          </a:r>
          <a:endParaRPr lang="es-ES_tradnl" b="1" dirty="0"/>
        </a:p>
      </dgm:t>
    </dgm:pt>
    <dgm:pt modelId="{2A17182F-0E8F-8843-8889-A29166CFF3A2}" type="parTrans" cxnId="{38D0F7C5-DCC0-8C41-9098-25D3F514D66C}">
      <dgm:prSet/>
      <dgm:spPr/>
      <dgm:t>
        <a:bodyPr/>
        <a:lstStyle/>
        <a:p>
          <a:endParaRPr lang="es-ES"/>
        </a:p>
      </dgm:t>
    </dgm:pt>
    <dgm:pt modelId="{7542CEEB-4F3A-A847-A992-31F2CD0FC86A}" type="sibTrans" cxnId="{38D0F7C5-DCC0-8C41-9098-25D3F514D66C}">
      <dgm:prSet/>
      <dgm:spPr/>
      <dgm:t>
        <a:bodyPr/>
        <a:lstStyle/>
        <a:p>
          <a:endParaRPr lang="es-ES"/>
        </a:p>
      </dgm:t>
    </dgm:pt>
    <dgm:pt modelId="{E46EE224-91F5-0A40-842C-10202901F215}">
      <dgm:prSet/>
      <dgm:spPr/>
      <dgm:t>
        <a:bodyPr/>
        <a:lstStyle/>
        <a:p>
          <a:pPr rtl="0"/>
          <a:r>
            <a:rPr lang="es-ES_tradnl" b="1" dirty="0" smtClean="0"/>
            <a:t>Social</a:t>
          </a:r>
          <a:endParaRPr lang="es-ES_tradnl" b="1" dirty="0"/>
        </a:p>
      </dgm:t>
    </dgm:pt>
    <dgm:pt modelId="{5EC8E641-3CA5-A34F-BADB-8D2EC4B35EFE}" type="parTrans" cxnId="{A1382B6E-D201-ED4B-8A33-E8FD3C245718}">
      <dgm:prSet/>
      <dgm:spPr/>
      <dgm:t>
        <a:bodyPr/>
        <a:lstStyle/>
        <a:p>
          <a:endParaRPr lang="es-ES"/>
        </a:p>
      </dgm:t>
    </dgm:pt>
    <dgm:pt modelId="{4F2E5089-ED77-5E4D-8AFA-C523099B33C5}" type="sibTrans" cxnId="{A1382B6E-D201-ED4B-8A33-E8FD3C245718}">
      <dgm:prSet/>
      <dgm:spPr/>
      <dgm:t>
        <a:bodyPr/>
        <a:lstStyle/>
        <a:p>
          <a:endParaRPr lang="es-ES"/>
        </a:p>
      </dgm:t>
    </dgm:pt>
    <dgm:pt modelId="{641D9FAA-FF1D-F844-9478-A183EE3ED503}">
      <dgm:prSet/>
      <dgm:spPr/>
      <dgm:t>
        <a:bodyPr/>
        <a:lstStyle/>
        <a:p>
          <a:pPr rtl="0"/>
          <a:r>
            <a:rPr lang="es-ES_tradnl" b="1" dirty="0" smtClean="0"/>
            <a:t>Ecología</a:t>
          </a:r>
          <a:endParaRPr lang="es-ES_tradnl" b="1" dirty="0"/>
        </a:p>
      </dgm:t>
    </dgm:pt>
    <dgm:pt modelId="{19F84205-A419-3049-B3B6-F10F81E51BAA}" type="parTrans" cxnId="{51251D35-BB45-9544-88C6-FC6C3B95532D}">
      <dgm:prSet/>
      <dgm:spPr/>
      <dgm:t>
        <a:bodyPr/>
        <a:lstStyle/>
        <a:p>
          <a:endParaRPr lang="es-ES"/>
        </a:p>
      </dgm:t>
    </dgm:pt>
    <dgm:pt modelId="{1AF213D5-3D8B-4243-948C-FB70569B0B83}" type="sibTrans" cxnId="{51251D35-BB45-9544-88C6-FC6C3B95532D}">
      <dgm:prSet/>
      <dgm:spPr/>
      <dgm:t>
        <a:bodyPr/>
        <a:lstStyle/>
        <a:p>
          <a:endParaRPr lang="es-ES"/>
        </a:p>
      </dgm:t>
    </dgm:pt>
    <dgm:pt modelId="{ED45F5B2-B28B-5C49-A886-A591597B5D61}">
      <dgm:prSet/>
      <dgm:spPr/>
      <dgm:t>
        <a:bodyPr/>
        <a:lstStyle/>
        <a:p>
          <a:pPr rtl="0"/>
          <a:r>
            <a:rPr lang="es-ES_tradnl" b="1" dirty="0" smtClean="0"/>
            <a:t>Vocaciones</a:t>
          </a:r>
          <a:endParaRPr lang="es-ES_tradnl" b="1" dirty="0"/>
        </a:p>
      </dgm:t>
    </dgm:pt>
    <dgm:pt modelId="{7D3D12B6-2FE5-F043-A916-888ABE4BE516}" type="parTrans" cxnId="{47FF2B3C-1A79-224D-879B-F47F5B7E605C}">
      <dgm:prSet/>
      <dgm:spPr/>
      <dgm:t>
        <a:bodyPr/>
        <a:lstStyle/>
        <a:p>
          <a:endParaRPr lang="es-ES"/>
        </a:p>
      </dgm:t>
    </dgm:pt>
    <dgm:pt modelId="{691B41E9-A5CD-FA4A-A1A4-4062D9564785}" type="sibTrans" cxnId="{47FF2B3C-1A79-224D-879B-F47F5B7E605C}">
      <dgm:prSet/>
      <dgm:spPr/>
      <dgm:t>
        <a:bodyPr/>
        <a:lstStyle/>
        <a:p>
          <a:endParaRPr lang="es-ES"/>
        </a:p>
      </dgm:t>
    </dgm:pt>
    <dgm:pt modelId="{00C444D4-4166-0048-98FF-3A6E57A4D4C9}">
      <dgm:prSet/>
      <dgm:spPr/>
      <dgm:t>
        <a:bodyPr/>
        <a:lstStyle/>
        <a:p>
          <a:pPr rtl="0"/>
          <a:r>
            <a:rPr lang="es-ES_tradnl" b="1" dirty="0" smtClean="0"/>
            <a:t>Espiritualidad</a:t>
          </a:r>
          <a:endParaRPr lang="es-ES_tradnl" b="1" dirty="0"/>
        </a:p>
      </dgm:t>
    </dgm:pt>
    <dgm:pt modelId="{F22DD8F3-733A-5243-893C-6FA75B5B8719}" type="parTrans" cxnId="{17F8DA10-33E9-B945-9C5D-4126A768CE10}">
      <dgm:prSet/>
      <dgm:spPr/>
      <dgm:t>
        <a:bodyPr/>
        <a:lstStyle/>
        <a:p>
          <a:endParaRPr lang="es-ES"/>
        </a:p>
      </dgm:t>
    </dgm:pt>
    <dgm:pt modelId="{B318F8F7-02CA-744C-A46B-2F83AF1CF9A6}" type="sibTrans" cxnId="{17F8DA10-33E9-B945-9C5D-4126A768CE10}">
      <dgm:prSet/>
      <dgm:spPr/>
      <dgm:t>
        <a:bodyPr/>
        <a:lstStyle/>
        <a:p>
          <a:endParaRPr lang="es-ES"/>
        </a:p>
      </dgm:t>
    </dgm:pt>
    <dgm:pt modelId="{A3B3E03F-2611-E84A-937E-67E91FE9ECD2}">
      <dgm:prSet/>
      <dgm:spPr/>
      <dgm:t>
        <a:bodyPr/>
        <a:lstStyle/>
        <a:p>
          <a:pPr rtl="0"/>
          <a:r>
            <a:rPr lang="es-ES_tradnl" b="1" dirty="0" smtClean="0"/>
            <a:t>Consejos</a:t>
          </a:r>
          <a:endParaRPr lang="es-ES_tradnl" b="1" dirty="0"/>
        </a:p>
      </dgm:t>
    </dgm:pt>
    <dgm:pt modelId="{6187711F-49BD-2943-A0A4-2547A067CC96}" type="parTrans" cxnId="{C40168B2-01E0-D44F-94EB-D0693FE81851}">
      <dgm:prSet/>
      <dgm:spPr/>
      <dgm:t>
        <a:bodyPr/>
        <a:lstStyle/>
        <a:p>
          <a:endParaRPr lang="es-ES"/>
        </a:p>
      </dgm:t>
    </dgm:pt>
    <dgm:pt modelId="{E27634BE-2513-8D4B-82FD-CD471E90DDCC}" type="sibTrans" cxnId="{C40168B2-01E0-D44F-94EB-D0693FE81851}">
      <dgm:prSet/>
      <dgm:spPr/>
      <dgm:t>
        <a:bodyPr/>
        <a:lstStyle/>
        <a:p>
          <a:endParaRPr lang="es-ES"/>
        </a:p>
      </dgm:t>
    </dgm:pt>
    <dgm:pt modelId="{C501BB7A-2522-9149-80D3-6B2E80151F1F}">
      <dgm:prSet/>
      <dgm:spPr/>
      <dgm:t>
        <a:bodyPr/>
        <a:lstStyle/>
        <a:p>
          <a:pPr rtl="0"/>
          <a:r>
            <a:rPr lang="es-ES_tradnl" b="1" dirty="0" smtClean="0"/>
            <a:t>Formación</a:t>
          </a:r>
          <a:endParaRPr lang="es-ES_tradnl" b="1" dirty="0"/>
        </a:p>
      </dgm:t>
    </dgm:pt>
    <dgm:pt modelId="{1B21EF6B-4BBD-134B-851A-8BB9489836D2}" type="parTrans" cxnId="{346C139A-7BC5-4C4F-B5E9-F1054380D877}">
      <dgm:prSet/>
      <dgm:spPr/>
      <dgm:t>
        <a:bodyPr/>
        <a:lstStyle/>
        <a:p>
          <a:endParaRPr lang="es-ES"/>
        </a:p>
      </dgm:t>
    </dgm:pt>
    <dgm:pt modelId="{2365B6CE-C631-D34A-ABE8-ADEA402B0FA6}" type="sibTrans" cxnId="{346C139A-7BC5-4C4F-B5E9-F1054380D877}">
      <dgm:prSet/>
      <dgm:spPr/>
      <dgm:t>
        <a:bodyPr/>
        <a:lstStyle/>
        <a:p>
          <a:endParaRPr lang="es-ES"/>
        </a:p>
      </dgm:t>
    </dgm:pt>
    <dgm:pt modelId="{1D8E8819-7BCE-A54B-9BE8-8BBF00EDBB97}" type="pres">
      <dgm:prSet presAssocID="{1D8EDD69-6B80-0C4D-86ED-6DAEE178E1D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E6062537-6369-4641-8C93-A7C5562C459A}" type="pres">
      <dgm:prSet presAssocID="{1F9AFDE2-EDE8-764D-B005-1DFD40E16B8E}" presName="compNode" presStyleCnt="0"/>
      <dgm:spPr/>
    </dgm:pt>
    <dgm:pt modelId="{6D371AB3-A1A2-2E4A-88BC-3B47B68AA5F0}" type="pres">
      <dgm:prSet presAssocID="{1F9AFDE2-EDE8-764D-B005-1DFD40E16B8E}" presName="dummyConnPt" presStyleCnt="0"/>
      <dgm:spPr/>
    </dgm:pt>
    <dgm:pt modelId="{E837CDED-2BBE-AC48-98E4-CE1817A07839}" type="pres">
      <dgm:prSet presAssocID="{1F9AFDE2-EDE8-764D-B005-1DFD40E16B8E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A41298-E548-A845-BE9E-DE9B6DC6D529}" type="pres">
      <dgm:prSet presAssocID="{FBC05194-339F-3B41-A178-42745C1505CF}" presName="sibTrans" presStyleLbl="bgSibTrans2D1" presStyleIdx="0" presStyleCnt="11"/>
      <dgm:spPr/>
      <dgm:t>
        <a:bodyPr/>
        <a:lstStyle/>
        <a:p>
          <a:endParaRPr lang="es-ES"/>
        </a:p>
      </dgm:t>
    </dgm:pt>
    <dgm:pt modelId="{0513B602-1C8F-C64A-BF89-BBED131CE034}" type="pres">
      <dgm:prSet presAssocID="{1D7B2AD5-9610-A649-945C-28AC8BE4D072}" presName="compNode" presStyleCnt="0"/>
      <dgm:spPr/>
    </dgm:pt>
    <dgm:pt modelId="{EF062349-1B68-1648-BC29-B8A569942E9B}" type="pres">
      <dgm:prSet presAssocID="{1D7B2AD5-9610-A649-945C-28AC8BE4D072}" presName="dummyConnPt" presStyleCnt="0"/>
      <dgm:spPr/>
    </dgm:pt>
    <dgm:pt modelId="{1D16551F-E743-D24D-A29D-07C6D86D2873}" type="pres">
      <dgm:prSet presAssocID="{1D7B2AD5-9610-A649-945C-28AC8BE4D072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4DA720-ECCC-5943-B9F2-FAFF0B88127B}" type="pres">
      <dgm:prSet presAssocID="{C655FA45-66CC-AB41-9613-FDA975C6DA70}" presName="sibTrans" presStyleLbl="bgSibTrans2D1" presStyleIdx="1" presStyleCnt="11"/>
      <dgm:spPr/>
      <dgm:t>
        <a:bodyPr/>
        <a:lstStyle/>
        <a:p>
          <a:endParaRPr lang="es-ES"/>
        </a:p>
      </dgm:t>
    </dgm:pt>
    <dgm:pt modelId="{655DBD16-755D-8F49-8C6D-87020B234159}" type="pres">
      <dgm:prSet presAssocID="{8301650C-5856-8D43-A63C-A467ABD2C42A}" presName="compNode" presStyleCnt="0"/>
      <dgm:spPr/>
    </dgm:pt>
    <dgm:pt modelId="{01E79788-ED84-0045-87BC-69BE961BD9CD}" type="pres">
      <dgm:prSet presAssocID="{8301650C-5856-8D43-A63C-A467ABD2C42A}" presName="dummyConnPt" presStyleCnt="0"/>
      <dgm:spPr/>
    </dgm:pt>
    <dgm:pt modelId="{50BD2CCA-405F-D544-AA4F-B5D09F74CAFE}" type="pres">
      <dgm:prSet presAssocID="{8301650C-5856-8D43-A63C-A467ABD2C42A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6B3A9E-0FB7-8F43-BFAD-DADBC55E1A9D}" type="pres">
      <dgm:prSet presAssocID="{603032B7-E93F-854F-8525-291B75F179B6}" presName="sibTrans" presStyleLbl="bgSibTrans2D1" presStyleIdx="2" presStyleCnt="11"/>
      <dgm:spPr/>
      <dgm:t>
        <a:bodyPr/>
        <a:lstStyle/>
        <a:p>
          <a:endParaRPr lang="es-ES"/>
        </a:p>
      </dgm:t>
    </dgm:pt>
    <dgm:pt modelId="{BE068198-9136-4B4B-9CF7-961ED44AF553}" type="pres">
      <dgm:prSet presAssocID="{29A2B309-87DA-7049-A543-0B4D31568E29}" presName="compNode" presStyleCnt="0"/>
      <dgm:spPr/>
    </dgm:pt>
    <dgm:pt modelId="{7C6BB180-AB59-8345-BFD7-A427924CC8D5}" type="pres">
      <dgm:prSet presAssocID="{29A2B309-87DA-7049-A543-0B4D31568E29}" presName="dummyConnPt" presStyleCnt="0"/>
      <dgm:spPr/>
    </dgm:pt>
    <dgm:pt modelId="{4548B47A-151A-CD43-AC4D-769B670DB4EE}" type="pres">
      <dgm:prSet presAssocID="{29A2B309-87DA-7049-A543-0B4D31568E29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325416-C3F6-5D4F-9D32-8B510283990D}" type="pres">
      <dgm:prSet presAssocID="{D4ACD9E8-8C1B-774D-B55A-C0061E00F358}" presName="sibTrans" presStyleLbl="bgSibTrans2D1" presStyleIdx="3" presStyleCnt="11"/>
      <dgm:spPr/>
      <dgm:t>
        <a:bodyPr/>
        <a:lstStyle/>
        <a:p>
          <a:endParaRPr lang="es-ES"/>
        </a:p>
      </dgm:t>
    </dgm:pt>
    <dgm:pt modelId="{39AB91E5-C1F4-FB4A-B7E0-B12886113D0A}" type="pres">
      <dgm:prSet presAssocID="{B170C1D3-BE2F-C54F-BB5C-31C780ECDABD}" presName="compNode" presStyleCnt="0"/>
      <dgm:spPr/>
    </dgm:pt>
    <dgm:pt modelId="{D7BB7AE3-846E-C940-A0BB-04BAA284AAB8}" type="pres">
      <dgm:prSet presAssocID="{B170C1D3-BE2F-C54F-BB5C-31C780ECDABD}" presName="dummyConnPt" presStyleCnt="0"/>
      <dgm:spPr/>
    </dgm:pt>
    <dgm:pt modelId="{A263D232-608D-DB46-A6B2-E065D787C551}" type="pres">
      <dgm:prSet presAssocID="{B170C1D3-BE2F-C54F-BB5C-31C780ECDABD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705E44-DFD1-A74B-83A8-ED9E71A21698}" type="pres">
      <dgm:prSet presAssocID="{E38C71A0-073F-CB42-B3ED-5FC6C7EDE9BD}" presName="sibTrans" presStyleLbl="bgSibTrans2D1" presStyleIdx="4" presStyleCnt="11"/>
      <dgm:spPr/>
      <dgm:t>
        <a:bodyPr/>
        <a:lstStyle/>
        <a:p>
          <a:endParaRPr lang="es-ES"/>
        </a:p>
      </dgm:t>
    </dgm:pt>
    <dgm:pt modelId="{7AB6ACDD-6B5E-E04A-90E9-7D6D641E0145}" type="pres">
      <dgm:prSet presAssocID="{6CBF109E-6E14-4342-8DBC-31C2441BD09A}" presName="compNode" presStyleCnt="0"/>
      <dgm:spPr/>
    </dgm:pt>
    <dgm:pt modelId="{BDAFB9F6-BA1F-0041-A13F-3A8659DEB4A6}" type="pres">
      <dgm:prSet presAssocID="{6CBF109E-6E14-4342-8DBC-31C2441BD09A}" presName="dummyConnPt" presStyleCnt="0"/>
      <dgm:spPr/>
    </dgm:pt>
    <dgm:pt modelId="{57AD2946-1558-774E-AA78-529FC9FEA71C}" type="pres">
      <dgm:prSet presAssocID="{6CBF109E-6E14-4342-8DBC-31C2441BD09A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9A4CC6-48A9-D142-ACB2-93877FFDE07E}" type="pres">
      <dgm:prSet presAssocID="{7542CEEB-4F3A-A847-A992-31F2CD0FC86A}" presName="sibTrans" presStyleLbl="bgSibTrans2D1" presStyleIdx="5" presStyleCnt="11"/>
      <dgm:spPr/>
      <dgm:t>
        <a:bodyPr/>
        <a:lstStyle/>
        <a:p>
          <a:endParaRPr lang="es-ES"/>
        </a:p>
      </dgm:t>
    </dgm:pt>
    <dgm:pt modelId="{5E3675AC-C6B9-F14E-9E1C-6A7D6075D8E1}" type="pres">
      <dgm:prSet presAssocID="{E46EE224-91F5-0A40-842C-10202901F215}" presName="compNode" presStyleCnt="0"/>
      <dgm:spPr/>
    </dgm:pt>
    <dgm:pt modelId="{68FDEE3A-8FEA-1548-A7BD-8D3C22D6056F}" type="pres">
      <dgm:prSet presAssocID="{E46EE224-91F5-0A40-842C-10202901F215}" presName="dummyConnPt" presStyleCnt="0"/>
      <dgm:spPr/>
    </dgm:pt>
    <dgm:pt modelId="{5E8F1D51-3BAC-494F-BC8B-D362B8B22199}" type="pres">
      <dgm:prSet presAssocID="{E46EE224-91F5-0A40-842C-10202901F215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6C4069-61C8-884D-9A0F-6AD6BFD5A3F6}" type="pres">
      <dgm:prSet presAssocID="{4F2E5089-ED77-5E4D-8AFA-C523099B33C5}" presName="sibTrans" presStyleLbl="bgSibTrans2D1" presStyleIdx="6" presStyleCnt="11"/>
      <dgm:spPr/>
      <dgm:t>
        <a:bodyPr/>
        <a:lstStyle/>
        <a:p>
          <a:endParaRPr lang="es-ES"/>
        </a:p>
      </dgm:t>
    </dgm:pt>
    <dgm:pt modelId="{3368F07A-64F4-E841-8E6D-C782D958F58C}" type="pres">
      <dgm:prSet presAssocID="{641D9FAA-FF1D-F844-9478-A183EE3ED503}" presName="compNode" presStyleCnt="0"/>
      <dgm:spPr/>
    </dgm:pt>
    <dgm:pt modelId="{5F0A4599-6278-5947-9801-DDD2E9BE8AE0}" type="pres">
      <dgm:prSet presAssocID="{641D9FAA-FF1D-F844-9478-A183EE3ED503}" presName="dummyConnPt" presStyleCnt="0"/>
      <dgm:spPr/>
    </dgm:pt>
    <dgm:pt modelId="{6A6FF7FA-8A80-CC46-82E9-0B00FCA190AA}" type="pres">
      <dgm:prSet presAssocID="{641D9FAA-FF1D-F844-9478-A183EE3ED503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5BCFA3-5F83-FC4D-988F-0CD587E807A9}" type="pres">
      <dgm:prSet presAssocID="{1AF213D5-3D8B-4243-948C-FB70569B0B83}" presName="sibTrans" presStyleLbl="bgSibTrans2D1" presStyleIdx="7" presStyleCnt="11"/>
      <dgm:spPr/>
      <dgm:t>
        <a:bodyPr/>
        <a:lstStyle/>
        <a:p>
          <a:endParaRPr lang="es-ES"/>
        </a:p>
      </dgm:t>
    </dgm:pt>
    <dgm:pt modelId="{25139C9D-F46A-1144-AC2F-38228B73C7F2}" type="pres">
      <dgm:prSet presAssocID="{ED45F5B2-B28B-5C49-A886-A591597B5D61}" presName="compNode" presStyleCnt="0"/>
      <dgm:spPr/>
    </dgm:pt>
    <dgm:pt modelId="{CD4246B9-71B9-C944-AF68-EC2F8F540CFB}" type="pres">
      <dgm:prSet presAssocID="{ED45F5B2-B28B-5C49-A886-A591597B5D61}" presName="dummyConnPt" presStyleCnt="0"/>
      <dgm:spPr/>
    </dgm:pt>
    <dgm:pt modelId="{030F8BC8-2949-3748-BD65-AFCF3848E848}" type="pres">
      <dgm:prSet presAssocID="{ED45F5B2-B28B-5C49-A886-A591597B5D61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3ED3B4-D3B3-1244-803D-5B1A215211C4}" type="pres">
      <dgm:prSet presAssocID="{691B41E9-A5CD-FA4A-A1A4-4062D9564785}" presName="sibTrans" presStyleLbl="bgSibTrans2D1" presStyleIdx="8" presStyleCnt="11"/>
      <dgm:spPr/>
      <dgm:t>
        <a:bodyPr/>
        <a:lstStyle/>
        <a:p>
          <a:endParaRPr lang="es-ES"/>
        </a:p>
      </dgm:t>
    </dgm:pt>
    <dgm:pt modelId="{38579B00-FAB9-EB4B-BE05-87BBE100E129}" type="pres">
      <dgm:prSet presAssocID="{00C444D4-4166-0048-98FF-3A6E57A4D4C9}" presName="compNode" presStyleCnt="0"/>
      <dgm:spPr/>
    </dgm:pt>
    <dgm:pt modelId="{07D6F8DA-DB16-B342-8660-5A0087792571}" type="pres">
      <dgm:prSet presAssocID="{00C444D4-4166-0048-98FF-3A6E57A4D4C9}" presName="dummyConnPt" presStyleCnt="0"/>
      <dgm:spPr/>
    </dgm:pt>
    <dgm:pt modelId="{DF794DBB-86F4-484C-B8CD-36749ABA2797}" type="pres">
      <dgm:prSet presAssocID="{00C444D4-4166-0048-98FF-3A6E57A4D4C9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670190-24BF-F34B-ABB9-20116E6BD8EE}" type="pres">
      <dgm:prSet presAssocID="{B318F8F7-02CA-744C-A46B-2F83AF1CF9A6}" presName="sibTrans" presStyleLbl="bgSibTrans2D1" presStyleIdx="9" presStyleCnt="11"/>
      <dgm:spPr/>
      <dgm:t>
        <a:bodyPr/>
        <a:lstStyle/>
        <a:p>
          <a:endParaRPr lang="es-ES"/>
        </a:p>
      </dgm:t>
    </dgm:pt>
    <dgm:pt modelId="{73B64570-CE57-E14B-B59A-0A940FAEF69C}" type="pres">
      <dgm:prSet presAssocID="{A3B3E03F-2611-E84A-937E-67E91FE9ECD2}" presName="compNode" presStyleCnt="0"/>
      <dgm:spPr/>
    </dgm:pt>
    <dgm:pt modelId="{3E54F05B-1B2C-7D48-8818-97C2C10C5B9E}" type="pres">
      <dgm:prSet presAssocID="{A3B3E03F-2611-E84A-937E-67E91FE9ECD2}" presName="dummyConnPt" presStyleCnt="0"/>
      <dgm:spPr/>
    </dgm:pt>
    <dgm:pt modelId="{2E0DB8E2-9739-1B41-826A-B04B1BB78692}" type="pres">
      <dgm:prSet presAssocID="{A3B3E03F-2611-E84A-937E-67E91FE9ECD2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3925C2-8697-7345-8E67-A213D629E6DF}" type="pres">
      <dgm:prSet presAssocID="{E27634BE-2513-8D4B-82FD-CD471E90DDCC}" presName="sibTrans" presStyleLbl="bgSibTrans2D1" presStyleIdx="10" presStyleCnt="11"/>
      <dgm:spPr/>
      <dgm:t>
        <a:bodyPr/>
        <a:lstStyle/>
        <a:p>
          <a:endParaRPr lang="es-ES"/>
        </a:p>
      </dgm:t>
    </dgm:pt>
    <dgm:pt modelId="{D51F2523-208E-2D41-9B04-645131E6E56E}" type="pres">
      <dgm:prSet presAssocID="{C501BB7A-2522-9149-80D3-6B2E80151F1F}" presName="compNode" presStyleCnt="0"/>
      <dgm:spPr/>
    </dgm:pt>
    <dgm:pt modelId="{BB02FAEC-6810-EC4E-B1CF-FF656FFA874F}" type="pres">
      <dgm:prSet presAssocID="{C501BB7A-2522-9149-80D3-6B2E80151F1F}" presName="dummyConnPt" presStyleCnt="0"/>
      <dgm:spPr/>
    </dgm:pt>
    <dgm:pt modelId="{93FECAAD-5F6C-4745-B3DA-6B1391A9E41E}" type="pres">
      <dgm:prSet presAssocID="{C501BB7A-2522-9149-80D3-6B2E80151F1F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C3CA9CC-6124-8249-BBEF-4D839CE32B9F}" type="presOf" srcId="{E27634BE-2513-8D4B-82FD-CD471E90DDCC}" destId="{B33925C2-8697-7345-8E67-A213D629E6DF}" srcOrd="0" destOrd="0" presId="urn:microsoft.com/office/officeart/2005/8/layout/bProcess4"/>
    <dgm:cxn modelId="{F82BDCC2-75CE-D246-B7E7-A9F2D09E7604}" type="presOf" srcId="{1AF213D5-3D8B-4243-948C-FB70569B0B83}" destId="{595BCFA3-5F83-FC4D-988F-0CD587E807A9}" srcOrd="0" destOrd="0" presId="urn:microsoft.com/office/officeart/2005/8/layout/bProcess4"/>
    <dgm:cxn modelId="{07E01F7B-5D90-7143-A1D9-972FDB5191F8}" type="presOf" srcId="{8301650C-5856-8D43-A63C-A467ABD2C42A}" destId="{50BD2CCA-405F-D544-AA4F-B5D09F74CAFE}" srcOrd="0" destOrd="0" presId="urn:microsoft.com/office/officeart/2005/8/layout/bProcess4"/>
    <dgm:cxn modelId="{7D5F60C2-EC5A-D849-A1C3-ED72CB7707B2}" type="presOf" srcId="{C501BB7A-2522-9149-80D3-6B2E80151F1F}" destId="{93FECAAD-5F6C-4745-B3DA-6B1391A9E41E}" srcOrd="0" destOrd="0" presId="urn:microsoft.com/office/officeart/2005/8/layout/bProcess4"/>
    <dgm:cxn modelId="{AF10F366-8467-C04C-964B-E944418CD02B}" type="presOf" srcId="{1D7B2AD5-9610-A649-945C-28AC8BE4D072}" destId="{1D16551F-E743-D24D-A29D-07C6D86D2873}" srcOrd="0" destOrd="0" presId="urn:microsoft.com/office/officeart/2005/8/layout/bProcess4"/>
    <dgm:cxn modelId="{018BEE4F-C1EA-C34F-849C-E88C08ED9562}" type="presOf" srcId="{29A2B309-87DA-7049-A543-0B4D31568E29}" destId="{4548B47A-151A-CD43-AC4D-769B670DB4EE}" srcOrd="0" destOrd="0" presId="urn:microsoft.com/office/officeart/2005/8/layout/bProcess4"/>
    <dgm:cxn modelId="{51251D35-BB45-9544-88C6-FC6C3B95532D}" srcId="{1D8EDD69-6B80-0C4D-86ED-6DAEE178E1D6}" destId="{641D9FAA-FF1D-F844-9478-A183EE3ED503}" srcOrd="7" destOrd="0" parTransId="{19F84205-A419-3049-B3B6-F10F81E51BAA}" sibTransId="{1AF213D5-3D8B-4243-948C-FB70569B0B83}"/>
    <dgm:cxn modelId="{45E5942C-B5ED-8A4F-BFE1-EAB48D2BB3D7}" type="presOf" srcId="{6CBF109E-6E14-4342-8DBC-31C2441BD09A}" destId="{57AD2946-1558-774E-AA78-529FC9FEA71C}" srcOrd="0" destOrd="0" presId="urn:microsoft.com/office/officeart/2005/8/layout/bProcess4"/>
    <dgm:cxn modelId="{EB16F0B7-3441-5046-90E3-099213303142}" type="presOf" srcId="{4F2E5089-ED77-5E4D-8AFA-C523099B33C5}" destId="{226C4069-61C8-884D-9A0F-6AD6BFD5A3F6}" srcOrd="0" destOrd="0" presId="urn:microsoft.com/office/officeart/2005/8/layout/bProcess4"/>
    <dgm:cxn modelId="{BA502F9A-222A-404A-83D5-042DE2E6888B}" type="presOf" srcId="{B318F8F7-02CA-744C-A46B-2F83AF1CF9A6}" destId="{51670190-24BF-F34B-ABB9-20116E6BD8EE}" srcOrd="0" destOrd="0" presId="urn:microsoft.com/office/officeart/2005/8/layout/bProcess4"/>
    <dgm:cxn modelId="{D8EA8FAC-1949-8347-9456-7028A7D9C8EF}" type="presOf" srcId="{1F9AFDE2-EDE8-764D-B005-1DFD40E16B8E}" destId="{E837CDED-2BBE-AC48-98E4-CE1817A07839}" srcOrd="0" destOrd="0" presId="urn:microsoft.com/office/officeart/2005/8/layout/bProcess4"/>
    <dgm:cxn modelId="{6AFF2F8F-7E40-504B-8AA9-B15A3D52509E}" type="presOf" srcId="{B170C1D3-BE2F-C54F-BB5C-31C780ECDABD}" destId="{A263D232-608D-DB46-A6B2-E065D787C551}" srcOrd="0" destOrd="0" presId="urn:microsoft.com/office/officeart/2005/8/layout/bProcess4"/>
    <dgm:cxn modelId="{B16CDE60-019C-EF43-AD68-75B8A8523369}" srcId="{1D8EDD69-6B80-0C4D-86ED-6DAEE178E1D6}" destId="{29A2B309-87DA-7049-A543-0B4D31568E29}" srcOrd="3" destOrd="0" parTransId="{B19CFD50-C7EA-C340-94B8-5C9747137CC4}" sibTransId="{D4ACD9E8-8C1B-774D-B55A-C0061E00F358}"/>
    <dgm:cxn modelId="{A1382B6E-D201-ED4B-8A33-E8FD3C245718}" srcId="{1D8EDD69-6B80-0C4D-86ED-6DAEE178E1D6}" destId="{E46EE224-91F5-0A40-842C-10202901F215}" srcOrd="6" destOrd="0" parTransId="{5EC8E641-3CA5-A34F-BADB-8D2EC4B35EFE}" sibTransId="{4F2E5089-ED77-5E4D-8AFA-C523099B33C5}"/>
    <dgm:cxn modelId="{BB77B8FE-3671-134C-9E02-3CAB88B5B1A0}" type="presOf" srcId="{E46EE224-91F5-0A40-842C-10202901F215}" destId="{5E8F1D51-3BAC-494F-BC8B-D362B8B22199}" srcOrd="0" destOrd="0" presId="urn:microsoft.com/office/officeart/2005/8/layout/bProcess4"/>
    <dgm:cxn modelId="{9327E5DA-484B-A646-8EFB-0E177C813FAA}" type="presOf" srcId="{A3B3E03F-2611-E84A-937E-67E91FE9ECD2}" destId="{2E0DB8E2-9739-1B41-826A-B04B1BB78692}" srcOrd="0" destOrd="0" presId="urn:microsoft.com/office/officeart/2005/8/layout/bProcess4"/>
    <dgm:cxn modelId="{A616F2A3-44D4-0F46-BD27-E8044B2503CA}" type="presOf" srcId="{691B41E9-A5CD-FA4A-A1A4-4062D9564785}" destId="{A93ED3B4-D3B3-1244-803D-5B1A215211C4}" srcOrd="0" destOrd="0" presId="urn:microsoft.com/office/officeart/2005/8/layout/bProcess4"/>
    <dgm:cxn modelId="{D2651DB0-BC2E-7946-8293-E2ED482162C5}" type="presOf" srcId="{603032B7-E93F-854F-8525-291B75F179B6}" destId="{2E6B3A9E-0FB7-8F43-BFAD-DADBC55E1A9D}" srcOrd="0" destOrd="0" presId="urn:microsoft.com/office/officeart/2005/8/layout/bProcess4"/>
    <dgm:cxn modelId="{876A0AA6-F58A-E746-950D-88E75711D4B0}" type="presOf" srcId="{00C444D4-4166-0048-98FF-3A6E57A4D4C9}" destId="{DF794DBB-86F4-484C-B8CD-36749ABA2797}" srcOrd="0" destOrd="0" presId="urn:microsoft.com/office/officeart/2005/8/layout/bProcess4"/>
    <dgm:cxn modelId="{B45EBF5B-5828-D84A-BD54-3F5791C3E3E8}" srcId="{1D8EDD69-6B80-0C4D-86ED-6DAEE178E1D6}" destId="{B170C1D3-BE2F-C54F-BB5C-31C780ECDABD}" srcOrd="4" destOrd="0" parTransId="{7835ADB7-2FE5-3F49-929E-7F9483701D4E}" sibTransId="{E38C71A0-073F-CB42-B3ED-5FC6C7EDE9BD}"/>
    <dgm:cxn modelId="{47FF2B3C-1A79-224D-879B-F47F5B7E605C}" srcId="{1D8EDD69-6B80-0C4D-86ED-6DAEE178E1D6}" destId="{ED45F5B2-B28B-5C49-A886-A591597B5D61}" srcOrd="8" destOrd="0" parTransId="{7D3D12B6-2FE5-F043-A916-888ABE4BE516}" sibTransId="{691B41E9-A5CD-FA4A-A1A4-4062D9564785}"/>
    <dgm:cxn modelId="{C40168B2-01E0-D44F-94EB-D0693FE81851}" srcId="{1D8EDD69-6B80-0C4D-86ED-6DAEE178E1D6}" destId="{A3B3E03F-2611-E84A-937E-67E91FE9ECD2}" srcOrd="10" destOrd="0" parTransId="{6187711F-49BD-2943-A0A4-2547A067CC96}" sibTransId="{E27634BE-2513-8D4B-82FD-CD471E90DDCC}"/>
    <dgm:cxn modelId="{A4B97DEA-523B-F348-AA79-1B06DCE894BF}" srcId="{1D8EDD69-6B80-0C4D-86ED-6DAEE178E1D6}" destId="{1F9AFDE2-EDE8-764D-B005-1DFD40E16B8E}" srcOrd="0" destOrd="0" parTransId="{2B0A6E95-F32D-624C-BB28-F69959870717}" sibTransId="{FBC05194-339F-3B41-A178-42745C1505CF}"/>
    <dgm:cxn modelId="{FACAD9A5-83FF-744A-AD65-600A98451313}" srcId="{1D8EDD69-6B80-0C4D-86ED-6DAEE178E1D6}" destId="{1D7B2AD5-9610-A649-945C-28AC8BE4D072}" srcOrd="1" destOrd="0" parTransId="{74D0B143-C3E8-1240-9833-E98A51A50754}" sibTransId="{C655FA45-66CC-AB41-9613-FDA975C6DA70}"/>
    <dgm:cxn modelId="{17F8DA10-33E9-B945-9C5D-4126A768CE10}" srcId="{1D8EDD69-6B80-0C4D-86ED-6DAEE178E1D6}" destId="{00C444D4-4166-0048-98FF-3A6E57A4D4C9}" srcOrd="9" destOrd="0" parTransId="{F22DD8F3-733A-5243-893C-6FA75B5B8719}" sibTransId="{B318F8F7-02CA-744C-A46B-2F83AF1CF9A6}"/>
    <dgm:cxn modelId="{95D5A7FE-580D-EA4C-AFB7-D46FC5700885}" type="presOf" srcId="{FBC05194-339F-3B41-A178-42745C1505CF}" destId="{11A41298-E548-A845-BE9E-DE9B6DC6D529}" srcOrd="0" destOrd="0" presId="urn:microsoft.com/office/officeart/2005/8/layout/bProcess4"/>
    <dgm:cxn modelId="{C4098892-8E99-524B-A0E1-E0239D01DB56}" type="presOf" srcId="{C655FA45-66CC-AB41-9613-FDA975C6DA70}" destId="{E44DA720-ECCC-5943-B9F2-FAFF0B88127B}" srcOrd="0" destOrd="0" presId="urn:microsoft.com/office/officeart/2005/8/layout/bProcess4"/>
    <dgm:cxn modelId="{F106188B-81BC-294F-92ED-0CB41B45E494}" type="presOf" srcId="{7542CEEB-4F3A-A847-A992-31F2CD0FC86A}" destId="{B59A4CC6-48A9-D142-ACB2-93877FFDE07E}" srcOrd="0" destOrd="0" presId="urn:microsoft.com/office/officeart/2005/8/layout/bProcess4"/>
    <dgm:cxn modelId="{21CD670E-DA81-3243-A7E5-EDF0C9EE0D54}" type="presOf" srcId="{D4ACD9E8-8C1B-774D-B55A-C0061E00F358}" destId="{28325416-C3F6-5D4F-9D32-8B510283990D}" srcOrd="0" destOrd="0" presId="urn:microsoft.com/office/officeart/2005/8/layout/bProcess4"/>
    <dgm:cxn modelId="{A656A20C-BB25-584F-A828-677AC9CFE986}" type="presOf" srcId="{ED45F5B2-B28B-5C49-A886-A591597B5D61}" destId="{030F8BC8-2949-3748-BD65-AFCF3848E848}" srcOrd="0" destOrd="0" presId="urn:microsoft.com/office/officeart/2005/8/layout/bProcess4"/>
    <dgm:cxn modelId="{346C139A-7BC5-4C4F-B5E9-F1054380D877}" srcId="{1D8EDD69-6B80-0C4D-86ED-6DAEE178E1D6}" destId="{C501BB7A-2522-9149-80D3-6B2E80151F1F}" srcOrd="11" destOrd="0" parTransId="{1B21EF6B-4BBD-134B-851A-8BB9489836D2}" sibTransId="{2365B6CE-C631-D34A-ABE8-ADEA402B0FA6}"/>
    <dgm:cxn modelId="{91638DB8-6A52-0D41-9BDD-3364A65CAB36}" srcId="{1D8EDD69-6B80-0C4D-86ED-6DAEE178E1D6}" destId="{8301650C-5856-8D43-A63C-A467ABD2C42A}" srcOrd="2" destOrd="0" parTransId="{2337B8F5-297B-9A4C-A7F2-152C3EC90696}" sibTransId="{603032B7-E93F-854F-8525-291B75F179B6}"/>
    <dgm:cxn modelId="{F5863A17-7B30-E54B-A196-54752D28B929}" type="presOf" srcId="{641D9FAA-FF1D-F844-9478-A183EE3ED503}" destId="{6A6FF7FA-8A80-CC46-82E9-0B00FCA190AA}" srcOrd="0" destOrd="0" presId="urn:microsoft.com/office/officeart/2005/8/layout/bProcess4"/>
    <dgm:cxn modelId="{BD19E0DD-0540-144D-9987-2C298FA3D31C}" type="presOf" srcId="{1D8EDD69-6B80-0C4D-86ED-6DAEE178E1D6}" destId="{1D8E8819-7BCE-A54B-9BE8-8BBF00EDBB97}" srcOrd="0" destOrd="0" presId="urn:microsoft.com/office/officeart/2005/8/layout/bProcess4"/>
    <dgm:cxn modelId="{38D0F7C5-DCC0-8C41-9098-25D3F514D66C}" srcId="{1D8EDD69-6B80-0C4D-86ED-6DAEE178E1D6}" destId="{6CBF109E-6E14-4342-8DBC-31C2441BD09A}" srcOrd="5" destOrd="0" parTransId="{2A17182F-0E8F-8843-8889-A29166CFF3A2}" sibTransId="{7542CEEB-4F3A-A847-A992-31F2CD0FC86A}"/>
    <dgm:cxn modelId="{27AE843D-968B-4D4F-90B8-5E7033FB14B1}" type="presOf" srcId="{E38C71A0-073F-CB42-B3ED-5FC6C7EDE9BD}" destId="{6C705E44-DFD1-A74B-83A8-ED9E71A21698}" srcOrd="0" destOrd="0" presId="urn:microsoft.com/office/officeart/2005/8/layout/bProcess4"/>
    <dgm:cxn modelId="{540E37A7-15C4-9448-9778-F562DA5E7CCA}" type="presParOf" srcId="{1D8E8819-7BCE-A54B-9BE8-8BBF00EDBB97}" destId="{E6062537-6369-4641-8C93-A7C5562C459A}" srcOrd="0" destOrd="0" presId="urn:microsoft.com/office/officeart/2005/8/layout/bProcess4"/>
    <dgm:cxn modelId="{C937B400-8576-004B-946D-68FE1391EC68}" type="presParOf" srcId="{E6062537-6369-4641-8C93-A7C5562C459A}" destId="{6D371AB3-A1A2-2E4A-88BC-3B47B68AA5F0}" srcOrd="0" destOrd="0" presId="urn:microsoft.com/office/officeart/2005/8/layout/bProcess4"/>
    <dgm:cxn modelId="{BD650E1D-DFED-BE4B-944B-6083171319CB}" type="presParOf" srcId="{E6062537-6369-4641-8C93-A7C5562C459A}" destId="{E837CDED-2BBE-AC48-98E4-CE1817A07839}" srcOrd="1" destOrd="0" presId="urn:microsoft.com/office/officeart/2005/8/layout/bProcess4"/>
    <dgm:cxn modelId="{A86EACC5-5CEF-B548-9415-C697E46FFED4}" type="presParOf" srcId="{1D8E8819-7BCE-A54B-9BE8-8BBF00EDBB97}" destId="{11A41298-E548-A845-BE9E-DE9B6DC6D529}" srcOrd="1" destOrd="0" presId="urn:microsoft.com/office/officeart/2005/8/layout/bProcess4"/>
    <dgm:cxn modelId="{4E40E7CF-5968-3A41-9F6C-C83AE4099B3E}" type="presParOf" srcId="{1D8E8819-7BCE-A54B-9BE8-8BBF00EDBB97}" destId="{0513B602-1C8F-C64A-BF89-BBED131CE034}" srcOrd="2" destOrd="0" presId="urn:microsoft.com/office/officeart/2005/8/layout/bProcess4"/>
    <dgm:cxn modelId="{0A573FBF-F87A-9F4B-B4F6-45944734169C}" type="presParOf" srcId="{0513B602-1C8F-C64A-BF89-BBED131CE034}" destId="{EF062349-1B68-1648-BC29-B8A569942E9B}" srcOrd="0" destOrd="0" presId="urn:microsoft.com/office/officeart/2005/8/layout/bProcess4"/>
    <dgm:cxn modelId="{8F2D1CC2-58AF-D14A-8EFA-0AED61A13BE1}" type="presParOf" srcId="{0513B602-1C8F-C64A-BF89-BBED131CE034}" destId="{1D16551F-E743-D24D-A29D-07C6D86D2873}" srcOrd="1" destOrd="0" presId="urn:microsoft.com/office/officeart/2005/8/layout/bProcess4"/>
    <dgm:cxn modelId="{6F9D2413-8608-2745-AB10-DA1B8735817E}" type="presParOf" srcId="{1D8E8819-7BCE-A54B-9BE8-8BBF00EDBB97}" destId="{E44DA720-ECCC-5943-B9F2-FAFF0B88127B}" srcOrd="3" destOrd="0" presId="urn:microsoft.com/office/officeart/2005/8/layout/bProcess4"/>
    <dgm:cxn modelId="{B890185F-75CC-FE49-B065-D27EADE686D6}" type="presParOf" srcId="{1D8E8819-7BCE-A54B-9BE8-8BBF00EDBB97}" destId="{655DBD16-755D-8F49-8C6D-87020B234159}" srcOrd="4" destOrd="0" presId="urn:microsoft.com/office/officeart/2005/8/layout/bProcess4"/>
    <dgm:cxn modelId="{A94536A1-DE85-FD43-8154-4CC78EEB9755}" type="presParOf" srcId="{655DBD16-755D-8F49-8C6D-87020B234159}" destId="{01E79788-ED84-0045-87BC-69BE961BD9CD}" srcOrd="0" destOrd="0" presId="urn:microsoft.com/office/officeart/2005/8/layout/bProcess4"/>
    <dgm:cxn modelId="{49A30511-3692-B249-BA70-B612DBFE09F7}" type="presParOf" srcId="{655DBD16-755D-8F49-8C6D-87020B234159}" destId="{50BD2CCA-405F-D544-AA4F-B5D09F74CAFE}" srcOrd="1" destOrd="0" presId="urn:microsoft.com/office/officeart/2005/8/layout/bProcess4"/>
    <dgm:cxn modelId="{EEBD8D79-0B2D-FA40-BD1C-40474425ED66}" type="presParOf" srcId="{1D8E8819-7BCE-A54B-9BE8-8BBF00EDBB97}" destId="{2E6B3A9E-0FB7-8F43-BFAD-DADBC55E1A9D}" srcOrd="5" destOrd="0" presId="urn:microsoft.com/office/officeart/2005/8/layout/bProcess4"/>
    <dgm:cxn modelId="{CD3C3DB8-CA28-EE43-A4F9-E5AC48CE103D}" type="presParOf" srcId="{1D8E8819-7BCE-A54B-9BE8-8BBF00EDBB97}" destId="{BE068198-9136-4B4B-9CF7-961ED44AF553}" srcOrd="6" destOrd="0" presId="urn:microsoft.com/office/officeart/2005/8/layout/bProcess4"/>
    <dgm:cxn modelId="{1E87100D-7F0E-F741-AA66-3A01B72D43AD}" type="presParOf" srcId="{BE068198-9136-4B4B-9CF7-961ED44AF553}" destId="{7C6BB180-AB59-8345-BFD7-A427924CC8D5}" srcOrd="0" destOrd="0" presId="urn:microsoft.com/office/officeart/2005/8/layout/bProcess4"/>
    <dgm:cxn modelId="{FBB77602-F57D-274E-9013-EEE3C601AC2A}" type="presParOf" srcId="{BE068198-9136-4B4B-9CF7-961ED44AF553}" destId="{4548B47A-151A-CD43-AC4D-769B670DB4EE}" srcOrd="1" destOrd="0" presId="urn:microsoft.com/office/officeart/2005/8/layout/bProcess4"/>
    <dgm:cxn modelId="{37D71F04-2B8C-C34D-B332-B90529E2B0DE}" type="presParOf" srcId="{1D8E8819-7BCE-A54B-9BE8-8BBF00EDBB97}" destId="{28325416-C3F6-5D4F-9D32-8B510283990D}" srcOrd="7" destOrd="0" presId="urn:microsoft.com/office/officeart/2005/8/layout/bProcess4"/>
    <dgm:cxn modelId="{2C10EB75-0B0D-F84C-BDF5-21758E95F8F2}" type="presParOf" srcId="{1D8E8819-7BCE-A54B-9BE8-8BBF00EDBB97}" destId="{39AB91E5-C1F4-FB4A-B7E0-B12886113D0A}" srcOrd="8" destOrd="0" presId="urn:microsoft.com/office/officeart/2005/8/layout/bProcess4"/>
    <dgm:cxn modelId="{C9B1FAE0-7CBC-BE4E-90C3-10564CEEBB74}" type="presParOf" srcId="{39AB91E5-C1F4-FB4A-B7E0-B12886113D0A}" destId="{D7BB7AE3-846E-C940-A0BB-04BAA284AAB8}" srcOrd="0" destOrd="0" presId="urn:microsoft.com/office/officeart/2005/8/layout/bProcess4"/>
    <dgm:cxn modelId="{2C5965CA-3DA8-9147-A3C0-DDAA3234B044}" type="presParOf" srcId="{39AB91E5-C1F4-FB4A-B7E0-B12886113D0A}" destId="{A263D232-608D-DB46-A6B2-E065D787C551}" srcOrd="1" destOrd="0" presId="urn:microsoft.com/office/officeart/2005/8/layout/bProcess4"/>
    <dgm:cxn modelId="{816677C5-A79A-4845-BEA3-F41BA8A183DB}" type="presParOf" srcId="{1D8E8819-7BCE-A54B-9BE8-8BBF00EDBB97}" destId="{6C705E44-DFD1-A74B-83A8-ED9E71A21698}" srcOrd="9" destOrd="0" presId="urn:microsoft.com/office/officeart/2005/8/layout/bProcess4"/>
    <dgm:cxn modelId="{9672548D-3E03-0F4D-8149-AF78627397BB}" type="presParOf" srcId="{1D8E8819-7BCE-A54B-9BE8-8BBF00EDBB97}" destId="{7AB6ACDD-6B5E-E04A-90E9-7D6D641E0145}" srcOrd="10" destOrd="0" presId="urn:microsoft.com/office/officeart/2005/8/layout/bProcess4"/>
    <dgm:cxn modelId="{40D6A08F-3F6C-F14B-B622-5E23608AC317}" type="presParOf" srcId="{7AB6ACDD-6B5E-E04A-90E9-7D6D641E0145}" destId="{BDAFB9F6-BA1F-0041-A13F-3A8659DEB4A6}" srcOrd="0" destOrd="0" presId="urn:microsoft.com/office/officeart/2005/8/layout/bProcess4"/>
    <dgm:cxn modelId="{185F4895-CB69-FC47-A7CA-7A5318F4B165}" type="presParOf" srcId="{7AB6ACDD-6B5E-E04A-90E9-7D6D641E0145}" destId="{57AD2946-1558-774E-AA78-529FC9FEA71C}" srcOrd="1" destOrd="0" presId="urn:microsoft.com/office/officeart/2005/8/layout/bProcess4"/>
    <dgm:cxn modelId="{3CE67551-D125-8A42-9807-534C1F01734E}" type="presParOf" srcId="{1D8E8819-7BCE-A54B-9BE8-8BBF00EDBB97}" destId="{B59A4CC6-48A9-D142-ACB2-93877FFDE07E}" srcOrd="11" destOrd="0" presId="urn:microsoft.com/office/officeart/2005/8/layout/bProcess4"/>
    <dgm:cxn modelId="{B76128C2-F155-D447-9007-F0FF5B104637}" type="presParOf" srcId="{1D8E8819-7BCE-A54B-9BE8-8BBF00EDBB97}" destId="{5E3675AC-C6B9-F14E-9E1C-6A7D6075D8E1}" srcOrd="12" destOrd="0" presId="urn:microsoft.com/office/officeart/2005/8/layout/bProcess4"/>
    <dgm:cxn modelId="{FDE940D4-D5B1-1146-BD0D-93B62F979038}" type="presParOf" srcId="{5E3675AC-C6B9-F14E-9E1C-6A7D6075D8E1}" destId="{68FDEE3A-8FEA-1548-A7BD-8D3C22D6056F}" srcOrd="0" destOrd="0" presId="urn:microsoft.com/office/officeart/2005/8/layout/bProcess4"/>
    <dgm:cxn modelId="{88B0F2C1-50BF-8C4B-9419-8FB806B70C19}" type="presParOf" srcId="{5E3675AC-C6B9-F14E-9E1C-6A7D6075D8E1}" destId="{5E8F1D51-3BAC-494F-BC8B-D362B8B22199}" srcOrd="1" destOrd="0" presId="urn:microsoft.com/office/officeart/2005/8/layout/bProcess4"/>
    <dgm:cxn modelId="{3390F3B4-61E2-8C4D-86C8-B2DD99149E9B}" type="presParOf" srcId="{1D8E8819-7BCE-A54B-9BE8-8BBF00EDBB97}" destId="{226C4069-61C8-884D-9A0F-6AD6BFD5A3F6}" srcOrd="13" destOrd="0" presId="urn:microsoft.com/office/officeart/2005/8/layout/bProcess4"/>
    <dgm:cxn modelId="{63A9A2C5-DC42-5449-8909-86930D7604F4}" type="presParOf" srcId="{1D8E8819-7BCE-A54B-9BE8-8BBF00EDBB97}" destId="{3368F07A-64F4-E841-8E6D-C782D958F58C}" srcOrd="14" destOrd="0" presId="urn:microsoft.com/office/officeart/2005/8/layout/bProcess4"/>
    <dgm:cxn modelId="{E0965906-9CB5-D046-AFCD-3375DB34AE52}" type="presParOf" srcId="{3368F07A-64F4-E841-8E6D-C782D958F58C}" destId="{5F0A4599-6278-5947-9801-DDD2E9BE8AE0}" srcOrd="0" destOrd="0" presId="urn:microsoft.com/office/officeart/2005/8/layout/bProcess4"/>
    <dgm:cxn modelId="{8044C6DD-F8AF-5649-BC45-2655CDF2988D}" type="presParOf" srcId="{3368F07A-64F4-E841-8E6D-C782D958F58C}" destId="{6A6FF7FA-8A80-CC46-82E9-0B00FCA190AA}" srcOrd="1" destOrd="0" presId="urn:microsoft.com/office/officeart/2005/8/layout/bProcess4"/>
    <dgm:cxn modelId="{507D1F2D-2AC3-E94F-A714-BA31B3CF3835}" type="presParOf" srcId="{1D8E8819-7BCE-A54B-9BE8-8BBF00EDBB97}" destId="{595BCFA3-5F83-FC4D-988F-0CD587E807A9}" srcOrd="15" destOrd="0" presId="urn:microsoft.com/office/officeart/2005/8/layout/bProcess4"/>
    <dgm:cxn modelId="{1C1498EB-DE60-494E-AA8E-B2A19A66204B}" type="presParOf" srcId="{1D8E8819-7BCE-A54B-9BE8-8BBF00EDBB97}" destId="{25139C9D-F46A-1144-AC2F-38228B73C7F2}" srcOrd="16" destOrd="0" presId="urn:microsoft.com/office/officeart/2005/8/layout/bProcess4"/>
    <dgm:cxn modelId="{D26EB05A-858F-9740-BC9C-4E1D1F795088}" type="presParOf" srcId="{25139C9D-F46A-1144-AC2F-38228B73C7F2}" destId="{CD4246B9-71B9-C944-AF68-EC2F8F540CFB}" srcOrd="0" destOrd="0" presId="urn:microsoft.com/office/officeart/2005/8/layout/bProcess4"/>
    <dgm:cxn modelId="{A34805B4-953C-C949-B89B-AB069B0979BA}" type="presParOf" srcId="{25139C9D-F46A-1144-AC2F-38228B73C7F2}" destId="{030F8BC8-2949-3748-BD65-AFCF3848E848}" srcOrd="1" destOrd="0" presId="urn:microsoft.com/office/officeart/2005/8/layout/bProcess4"/>
    <dgm:cxn modelId="{5E8252E7-3936-9549-B664-D43398787017}" type="presParOf" srcId="{1D8E8819-7BCE-A54B-9BE8-8BBF00EDBB97}" destId="{A93ED3B4-D3B3-1244-803D-5B1A215211C4}" srcOrd="17" destOrd="0" presId="urn:microsoft.com/office/officeart/2005/8/layout/bProcess4"/>
    <dgm:cxn modelId="{5E8A88E2-5FE9-E940-B62B-91AD9DF42C68}" type="presParOf" srcId="{1D8E8819-7BCE-A54B-9BE8-8BBF00EDBB97}" destId="{38579B00-FAB9-EB4B-BE05-87BBE100E129}" srcOrd="18" destOrd="0" presId="urn:microsoft.com/office/officeart/2005/8/layout/bProcess4"/>
    <dgm:cxn modelId="{FCFF1FAA-4185-CF4A-9EB7-2BC6ED0FA01E}" type="presParOf" srcId="{38579B00-FAB9-EB4B-BE05-87BBE100E129}" destId="{07D6F8DA-DB16-B342-8660-5A0087792571}" srcOrd="0" destOrd="0" presId="urn:microsoft.com/office/officeart/2005/8/layout/bProcess4"/>
    <dgm:cxn modelId="{AC68A306-F577-3146-80CE-FFB20BC857FA}" type="presParOf" srcId="{38579B00-FAB9-EB4B-BE05-87BBE100E129}" destId="{DF794DBB-86F4-484C-B8CD-36749ABA2797}" srcOrd="1" destOrd="0" presId="urn:microsoft.com/office/officeart/2005/8/layout/bProcess4"/>
    <dgm:cxn modelId="{A9370678-8313-9347-A099-757C05A7BE64}" type="presParOf" srcId="{1D8E8819-7BCE-A54B-9BE8-8BBF00EDBB97}" destId="{51670190-24BF-F34B-ABB9-20116E6BD8EE}" srcOrd="19" destOrd="0" presId="urn:microsoft.com/office/officeart/2005/8/layout/bProcess4"/>
    <dgm:cxn modelId="{1C6BBCC8-1733-554C-9A00-4689849EC72A}" type="presParOf" srcId="{1D8E8819-7BCE-A54B-9BE8-8BBF00EDBB97}" destId="{73B64570-CE57-E14B-B59A-0A940FAEF69C}" srcOrd="20" destOrd="0" presId="urn:microsoft.com/office/officeart/2005/8/layout/bProcess4"/>
    <dgm:cxn modelId="{953A2A42-A21E-9F44-AE3E-DAD281E9220C}" type="presParOf" srcId="{73B64570-CE57-E14B-B59A-0A940FAEF69C}" destId="{3E54F05B-1B2C-7D48-8818-97C2C10C5B9E}" srcOrd="0" destOrd="0" presId="urn:microsoft.com/office/officeart/2005/8/layout/bProcess4"/>
    <dgm:cxn modelId="{E4BA7D44-2268-184F-A77A-8C8A366A0DE2}" type="presParOf" srcId="{73B64570-CE57-E14B-B59A-0A940FAEF69C}" destId="{2E0DB8E2-9739-1B41-826A-B04B1BB78692}" srcOrd="1" destOrd="0" presId="urn:microsoft.com/office/officeart/2005/8/layout/bProcess4"/>
    <dgm:cxn modelId="{63695F32-76FD-B749-82AB-058938EC1927}" type="presParOf" srcId="{1D8E8819-7BCE-A54B-9BE8-8BBF00EDBB97}" destId="{B33925C2-8697-7345-8E67-A213D629E6DF}" srcOrd="21" destOrd="0" presId="urn:microsoft.com/office/officeart/2005/8/layout/bProcess4"/>
    <dgm:cxn modelId="{E27FF4F8-D309-1643-860E-C639F554190F}" type="presParOf" srcId="{1D8E8819-7BCE-A54B-9BE8-8BBF00EDBB97}" destId="{D51F2523-208E-2D41-9B04-645131E6E56E}" srcOrd="22" destOrd="0" presId="urn:microsoft.com/office/officeart/2005/8/layout/bProcess4"/>
    <dgm:cxn modelId="{B70CCDE0-F6E7-CF48-A256-C32F0686B7F5}" type="presParOf" srcId="{D51F2523-208E-2D41-9B04-645131E6E56E}" destId="{BB02FAEC-6810-EC4E-B1CF-FF656FFA874F}" srcOrd="0" destOrd="0" presId="urn:microsoft.com/office/officeart/2005/8/layout/bProcess4"/>
    <dgm:cxn modelId="{7CDCECCB-20EE-F14B-B76B-EFB53B15F6E8}" type="presParOf" srcId="{D51F2523-208E-2D41-9B04-645131E6E56E}" destId="{93FECAAD-5F6C-4745-B3DA-6B1391A9E41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3A2368-9C37-5E45-BA00-D5BB86B938EA}" type="doc">
      <dgm:prSet loTypeId="urn:microsoft.com/office/officeart/2005/8/layout/process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C450BA7-9C83-D746-AAF6-8E517E1DBA60}">
      <dgm:prSet custT="1"/>
      <dgm:spPr/>
      <dgm:t>
        <a:bodyPr/>
        <a:lstStyle/>
        <a:p>
          <a:pPr rtl="0"/>
          <a:r>
            <a:rPr lang="es-ES" sz="1600" b="1" dirty="0" smtClean="0"/>
            <a:t>Conocer: informaci</a:t>
          </a:r>
          <a:r>
            <a:rPr lang="es-ES" sz="1600" b="1" dirty="0" smtClean="0"/>
            <a:t>ón cercana</a:t>
          </a:r>
          <a:endParaRPr lang="es-ES" sz="1600" dirty="0"/>
        </a:p>
      </dgm:t>
    </dgm:pt>
    <dgm:pt modelId="{4C945DCD-CC72-A344-B550-2038F9B20002}" type="parTrans" cxnId="{A721706F-8E45-DD48-B7F4-4B02296EAD13}">
      <dgm:prSet/>
      <dgm:spPr/>
      <dgm:t>
        <a:bodyPr/>
        <a:lstStyle/>
        <a:p>
          <a:endParaRPr lang="es-ES"/>
        </a:p>
      </dgm:t>
    </dgm:pt>
    <dgm:pt modelId="{89A4D087-37A3-ED49-A427-BBDE30BC50E1}" type="sibTrans" cxnId="{A721706F-8E45-DD48-B7F4-4B02296EAD13}">
      <dgm:prSet/>
      <dgm:spPr/>
      <dgm:t>
        <a:bodyPr/>
        <a:lstStyle/>
        <a:p>
          <a:endParaRPr lang="es-ES"/>
        </a:p>
      </dgm:t>
    </dgm:pt>
    <dgm:pt modelId="{EDA8C5FC-5518-264C-90C4-F5C04F78142E}">
      <dgm:prSet custT="1"/>
      <dgm:spPr/>
      <dgm:t>
        <a:bodyPr/>
        <a:lstStyle/>
        <a:p>
          <a:pPr rtl="0"/>
          <a:r>
            <a:rPr lang="es-ES" sz="1600" b="1" dirty="0" smtClean="0"/>
            <a:t>Escuchar y dialogar</a:t>
          </a:r>
          <a:endParaRPr lang="es-ES" sz="1600" dirty="0"/>
        </a:p>
      </dgm:t>
    </dgm:pt>
    <dgm:pt modelId="{E2C8A151-3AF7-134B-B9C3-F0B29CB93952}" type="parTrans" cxnId="{F66AB201-9203-9C4F-B960-671929C35C03}">
      <dgm:prSet/>
      <dgm:spPr/>
      <dgm:t>
        <a:bodyPr/>
        <a:lstStyle/>
        <a:p>
          <a:endParaRPr lang="es-ES"/>
        </a:p>
      </dgm:t>
    </dgm:pt>
    <dgm:pt modelId="{4581E382-8125-6145-83D3-35E35F8F270B}" type="sibTrans" cxnId="{F66AB201-9203-9C4F-B960-671929C35C03}">
      <dgm:prSet/>
      <dgm:spPr/>
      <dgm:t>
        <a:bodyPr/>
        <a:lstStyle/>
        <a:p>
          <a:endParaRPr lang="es-ES"/>
        </a:p>
      </dgm:t>
    </dgm:pt>
    <dgm:pt modelId="{51258199-EB6B-B149-B0F3-2AB2D255CDDD}">
      <dgm:prSet custT="1"/>
      <dgm:spPr/>
      <dgm:t>
        <a:bodyPr/>
        <a:lstStyle/>
        <a:p>
          <a:pPr rtl="0"/>
          <a:r>
            <a:rPr lang="es-ES" sz="1600" b="1" dirty="0" smtClean="0"/>
            <a:t>Acompañar y orar</a:t>
          </a:r>
          <a:endParaRPr lang="es-ES" sz="1600" dirty="0"/>
        </a:p>
      </dgm:t>
    </dgm:pt>
    <dgm:pt modelId="{A80F051F-05AC-C340-8878-F6585AE9ECCB}" type="parTrans" cxnId="{EB84951B-BDCF-6346-8C6E-3191497540FB}">
      <dgm:prSet/>
      <dgm:spPr/>
      <dgm:t>
        <a:bodyPr/>
        <a:lstStyle/>
        <a:p>
          <a:endParaRPr lang="es-ES"/>
        </a:p>
      </dgm:t>
    </dgm:pt>
    <dgm:pt modelId="{31B7BE76-0922-AB40-A9FD-249885017A0A}" type="sibTrans" cxnId="{EB84951B-BDCF-6346-8C6E-3191497540FB}">
      <dgm:prSet/>
      <dgm:spPr/>
      <dgm:t>
        <a:bodyPr/>
        <a:lstStyle/>
        <a:p>
          <a:endParaRPr lang="es-ES"/>
        </a:p>
      </dgm:t>
    </dgm:pt>
    <dgm:pt modelId="{0E61F883-D6BC-F04F-8065-A93FD9A83592}">
      <dgm:prSet custT="1"/>
      <dgm:spPr/>
      <dgm:t>
        <a:bodyPr/>
        <a:lstStyle/>
        <a:p>
          <a:pPr rtl="0"/>
          <a:r>
            <a:rPr lang="es-ES" sz="1600" b="1" dirty="0" smtClean="0"/>
            <a:t>Orientar y derivar</a:t>
          </a:r>
          <a:endParaRPr lang="es-ES" sz="1600" dirty="0"/>
        </a:p>
      </dgm:t>
    </dgm:pt>
    <dgm:pt modelId="{12770F8F-3C31-FD48-81CD-161F71E7360E}" type="parTrans" cxnId="{D99CD3D9-7C4E-2847-BB4F-94B804418C0C}">
      <dgm:prSet/>
      <dgm:spPr/>
      <dgm:t>
        <a:bodyPr/>
        <a:lstStyle/>
        <a:p>
          <a:endParaRPr lang="es-ES"/>
        </a:p>
      </dgm:t>
    </dgm:pt>
    <dgm:pt modelId="{A316434A-6604-1E41-B93E-4A7C36E1EFC8}" type="sibTrans" cxnId="{D99CD3D9-7C4E-2847-BB4F-94B804418C0C}">
      <dgm:prSet/>
      <dgm:spPr/>
      <dgm:t>
        <a:bodyPr/>
        <a:lstStyle/>
        <a:p>
          <a:endParaRPr lang="es-ES"/>
        </a:p>
      </dgm:t>
    </dgm:pt>
    <dgm:pt modelId="{AA235549-7544-EA48-A46A-467772C659D3}">
      <dgm:prSet custT="1"/>
      <dgm:spPr/>
      <dgm:t>
        <a:bodyPr/>
        <a:lstStyle/>
        <a:p>
          <a:pPr rtl="0"/>
          <a:endParaRPr lang="es-ES" sz="1600" dirty="0"/>
        </a:p>
      </dgm:t>
    </dgm:pt>
    <dgm:pt modelId="{00A7EE19-4C96-BE41-B56A-AF24B4B4C2F3}" type="parTrans" cxnId="{1BF2E05C-6023-A549-B375-47630C471592}">
      <dgm:prSet/>
      <dgm:spPr/>
      <dgm:t>
        <a:bodyPr/>
        <a:lstStyle/>
        <a:p>
          <a:endParaRPr lang="es-ES"/>
        </a:p>
      </dgm:t>
    </dgm:pt>
    <dgm:pt modelId="{4BF7B384-EA59-FF46-B830-B5A546259A8C}" type="sibTrans" cxnId="{1BF2E05C-6023-A549-B375-47630C471592}">
      <dgm:prSet/>
      <dgm:spPr/>
      <dgm:t>
        <a:bodyPr/>
        <a:lstStyle/>
        <a:p>
          <a:endParaRPr lang="es-ES"/>
        </a:p>
      </dgm:t>
    </dgm:pt>
    <dgm:pt modelId="{FA2FCA97-0B89-D646-9BF6-717D6817D6AC}">
      <dgm:prSet custT="1"/>
      <dgm:spPr/>
      <dgm:t>
        <a:bodyPr/>
        <a:lstStyle/>
        <a:p>
          <a:pPr rtl="0"/>
          <a:endParaRPr lang="es-ES" sz="1600" dirty="0"/>
        </a:p>
      </dgm:t>
    </dgm:pt>
    <dgm:pt modelId="{A60F9E9D-790B-F14A-B6A7-88920C162181}" type="parTrans" cxnId="{C0E67B54-786E-9B4A-BD40-B8111293B39E}">
      <dgm:prSet/>
      <dgm:spPr/>
      <dgm:t>
        <a:bodyPr/>
        <a:lstStyle/>
        <a:p>
          <a:endParaRPr lang="es-ES"/>
        </a:p>
      </dgm:t>
    </dgm:pt>
    <dgm:pt modelId="{BF836B30-5D45-AC41-BF28-6FFCCEDFF077}" type="sibTrans" cxnId="{C0E67B54-786E-9B4A-BD40-B8111293B39E}">
      <dgm:prSet/>
      <dgm:spPr/>
      <dgm:t>
        <a:bodyPr/>
        <a:lstStyle/>
        <a:p>
          <a:endParaRPr lang="es-ES"/>
        </a:p>
      </dgm:t>
    </dgm:pt>
    <dgm:pt modelId="{AAF349AE-ACCC-2D4E-A57C-08FDB9F812DF}">
      <dgm:prSet custT="1"/>
      <dgm:spPr/>
      <dgm:t>
        <a:bodyPr/>
        <a:lstStyle/>
        <a:p>
          <a:pPr rtl="0"/>
          <a:endParaRPr lang="es-ES" sz="1600" dirty="0"/>
        </a:p>
      </dgm:t>
    </dgm:pt>
    <dgm:pt modelId="{7E17E127-70D4-2F4A-A6D1-97DCC5FA9B3F}" type="parTrans" cxnId="{F6D11032-098C-2D4E-90FE-02B530079D76}">
      <dgm:prSet/>
      <dgm:spPr/>
      <dgm:t>
        <a:bodyPr/>
        <a:lstStyle/>
        <a:p>
          <a:endParaRPr lang="es-ES"/>
        </a:p>
      </dgm:t>
    </dgm:pt>
    <dgm:pt modelId="{F8D71C6E-092D-C342-B5B9-0C9A2F12FAF0}" type="sibTrans" cxnId="{F6D11032-098C-2D4E-90FE-02B530079D76}">
      <dgm:prSet/>
      <dgm:spPr/>
      <dgm:t>
        <a:bodyPr/>
        <a:lstStyle/>
        <a:p>
          <a:endParaRPr lang="es-ES"/>
        </a:p>
      </dgm:t>
    </dgm:pt>
    <dgm:pt modelId="{87DA5CE6-1262-434E-BC69-21B7619C2452}">
      <dgm:prSet custT="1"/>
      <dgm:spPr/>
      <dgm:t>
        <a:bodyPr/>
        <a:lstStyle/>
        <a:p>
          <a:pPr rtl="0"/>
          <a:r>
            <a:rPr lang="es-ES" sz="1600" b="1" dirty="0" smtClean="0"/>
            <a:t>Seguimiento personal y familiar</a:t>
          </a:r>
          <a:endParaRPr lang="es-ES" sz="1600" b="1" dirty="0"/>
        </a:p>
      </dgm:t>
    </dgm:pt>
    <dgm:pt modelId="{DB420397-5881-974C-8AA5-934A44A67E12}" type="parTrans" cxnId="{B90FB85E-0CF8-1B48-85DC-70C0E2F33B05}">
      <dgm:prSet/>
      <dgm:spPr/>
      <dgm:t>
        <a:bodyPr/>
        <a:lstStyle/>
        <a:p>
          <a:endParaRPr lang="es-ES"/>
        </a:p>
      </dgm:t>
    </dgm:pt>
    <dgm:pt modelId="{2BA52816-C690-5A45-80FE-0F4163C260D1}" type="sibTrans" cxnId="{B90FB85E-0CF8-1B48-85DC-70C0E2F33B05}">
      <dgm:prSet/>
      <dgm:spPr/>
      <dgm:t>
        <a:bodyPr/>
        <a:lstStyle/>
        <a:p>
          <a:endParaRPr lang="es-ES"/>
        </a:p>
      </dgm:t>
    </dgm:pt>
    <dgm:pt modelId="{4AD305EE-87A0-644A-A8EA-6DE538CA8A82}">
      <dgm:prSet custT="1"/>
      <dgm:spPr/>
      <dgm:t>
        <a:bodyPr/>
        <a:lstStyle/>
        <a:p>
          <a:pPr rtl="0"/>
          <a:endParaRPr lang="es-ES" sz="1600" dirty="0"/>
        </a:p>
      </dgm:t>
    </dgm:pt>
    <dgm:pt modelId="{C0FFB478-3F31-FA47-88F7-E167071F632A}" type="parTrans" cxnId="{B73DA2EC-4B86-3341-BA84-3720510E7D34}">
      <dgm:prSet/>
      <dgm:spPr/>
      <dgm:t>
        <a:bodyPr/>
        <a:lstStyle/>
        <a:p>
          <a:endParaRPr lang="es-ES"/>
        </a:p>
      </dgm:t>
    </dgm:pt>
    <dgm:pt modelId="{EC8D9046-3C5A-F741-B552-609C5BBE001F}" type="sibTrans" cxnId="{B73DA2EC-4B86-3341-BA84-3720510E7D34}">
      <dgm:prSet/>
      <dgm:spPr/>
      <dgm:t>
        <a:bodyPr/>
        <a:lstStyle/>
        <a:p>
          <a:endParaRPr lang="es-ES"/>
        </a:p>
      </dgm:t>
    </dgm:pt>
    <dgm:pt modelId="{A8BB221C-045A-5643-8845-9050D2161C5A}">
      <dgm:prSet custT="1"/>
      <dgm:spPr/>
      <dgm:t>
        <a:bodyPr/>
        <a:lstStyle/>
        <a:p>
          <a:pPr rtl="0"/>
          <a:endParaRPr lang="es-ES" sz="1600" dirty="0"/>
        </a:p>
      </dgm:t>
    </dgm:pt>
    <dgm:pt modelId="{940141F9-A19E-4B44-AD6B-6BB86CBB5856}" type="parTrans" cxnId="{F1BB18B8-E2FB-9E4E-BC29-72500CB9AF55}">
      <dgm:prSet/>
      <dgm:spPr/>
      <dgm:t>
        <a:bodyPr/>
        <a:lstStyle/>
        <a:p>
          <a:endParaRPr lang="es-ES"/>
        </a:p>
      </dgm:t>
    </dgm:pt>
    <dgm:pt modelId="{242A269D-5AEE-3944-B992-93D46F1E0B47}" type="sibTrans" cxnId="{F1BB18B8-E2FB-9E4E-BC29-72500CB9AF55}">
      <dgm:prSet/>
      <dgm:spPr/>
      <dgm:t>
        <a:bodyPr/>
        <a:lstStyle/>
        <a:p>
          <a:endParaRPr lang="es-ES"/>
        </a:p>
      </dgm:t>
    </dgm:pt>
    <dgm:pt modelId="{3BC29F37-3FD0-F245-81B5-8CE5C401B4B6}" type="pres">
      <dgm:prSet presAssocID="{2C3A2368-9C37-5E45-BA00-D5BB86B938EA}" presName="Name0" presStyleCnt="0">
        <dgm:presLayoutVars>
          <dgm:dir/>
          <dgm:animLvl val="lvl"/>
          <dgm:resizeHandles val="exact"/>
        </dgm:presLayoutVars>
      </dgm:prSet>
      <dgm:spPr/>
    </dgm:pt>
    <dgm:pt modelId="{1707966B-B5F2-DE45-BC55-802E3CDD7DCB}" type="pres">
      <dgm:prSet presAssocID="{87DA5CE6-1262-434E-BC69-21B7619C2452}" presName="boxAndChildren" presStyleCnt="0"/>
      <dgm:spPr/>
    </dgm:pt>
    <dgm:pt modelId="{E297604D-1270-CB45-99EF-42B0B05645E0}" type="pres">
      <dgm:prSet presAssocID="{87DA5CE6-1262-434E-BC69-21B7619C2452}" presName="parentTextBox" presStyleLbl="node1" presStyleIdx="0" presStyleCnt="5"/>
      <dgm:spPr/>
    </dgm:pt>
    <dgm:pt modelId="{0D8E89B7-0C98-3A4C-8B40-E4EADDBC1B62}" type="pres">
      <dgm:prSet presAssocID="{87DA5CE6-1262-434E-BC69-21B7619C2452}" presName="entireBox" presStyleLbl="node1" presStyleIdx="0" presStyleCnt="5"/>
      <dgm:spPr/>
    </dgm:pt>
    <dgm:pt modelId="{5CBA75C9-1A7D-604D-9E5E-A731C5808090}" type="pres">
      <dgm:prSet presAssocID="{87DA5CE6-1262-434E-BC69-21B7619C2452}" presName="descendantBox" presStyleCnt="0"/>
      <dgm:spPr/>
    </dgm:pt>
    <dgm:pt modelId="{A86113E5-44C3-2041-8343-8486D6D39DF0}" type="pres">
      <dgm:prSet presAssocID="{A8BB221C-045A-5643-8845-9050D2161C5A}" presName="childTextBox" presStyleLbl="fgAccFollowNode1" presStyleIdx="0" presStyleCnt="5">
        <dgm:presLayoutVars>
          <dgm:bulletEnabled val="1"/>
        </dgm:presLayoutVars>
      </dgm:prSet>
      <dgm:spPr/>
    </dgm:pt>
    <dgm:pt modelId="{2FE3ADF9-63B8-3E4A-BB31-7D924FDB0978}" type="pres">
      <dgm:prSet presAssocID="{A316434A-6604-1E41-B93E-4A7C36E1EFC8}" presName="sp" presStyleCnt="0"/>
      <dgm:spPr/>
    </dgm:pt>
    <dgm:pt modelId="{4B674CC3-B456-6146-A657-F12B8809C1A4}" type="pres">
      <dgm:prSet presAssocID="{0E61F883-D6BC-F04F-8065-A93FD9A83592}" presName="arrowAndChildren" presStyleCnt="0"/>
      <dgm:spPr/>
    </dgm:pt>
    <dgm:pt modelId="{D8BC9E76-B747-4049-A3E2-C06F11830D5B}" type="pres">
      <dgm:prSet presAssocID="{0E61F883-D6BC-F04F-8065-A93FD9A83592}" presName="parentTextArrow" presStyleLbl="node1" presStyleIdx="0" presStyleCnt="5"/>
      <dgm:spPr/>
    </dgm:pt>
    <dgm:pt modelId="{BC48E5FE-AD3D-0241-A795-A53EC6EC86D5}" type="pres">
      <dgm:prSet presAssocID="{0E61F883-D6BC-F04F-8065-A93FD9A83592}" presName="arrow" presStyleLbl="node1" presStyleIdx="1" presStyleCnt="5"/>
      <dgm:spPr/>
    </dgm:pt>
    <dgm:pt modelId="{404B30FE-6427-EC44-A56E-9AEC64A47288}" type="pres">
      <dgm:prSet presAssocID="{0E61F883-D6BC-F04F-8065-A93FD9A83592}" presName="descendantArrow" presStyleCnt="0"/>
      <dgm:spPr/>
    </dgm:pt>
    <dgm:pt modelId="{382CC463-82FB-C64A-A29F-F1A5884F379D}" type="pres">
      <dgm:prSet presAssocID="{4AD305EE-87A0-644A-A8EA-6DE538CA8A82}" presName="childTextArrow" presStyleLbl="fgAccFollowNode1" presStyleIdx="1" presStyleCnt="5">
        <dgm:presLayoutVars>
          <dgm:bulletEnabled val="1"/>
        </dgm:presLayoutVars>
      </dgm:prSet>
      <dgm:spPr/>
    </dgm:pt>
    <dgm:pt modelId="{C247A2E4-8B3B-AF4A-A037-F84FEF7DE2E1}" type="pres">
      <dgm:prSet presAssocID="{31B7BE76-0922-AB40-A9FD-249885017A0A}" presName="sp" presStyleCnt="0"/>
      <dgm:spPr/>
    </dgm:pt>
    <dgm:pt modelId="{F6812F59-F674-AD40-AD74-550ABD55F761}" type="pres">
      <dgm:prSet presAssocID="{51258199-EB6B-B149-B0F3-2AB2D255CDDD}" presName="arrowAndChildren" presStyleCnt="0"/>
      <dgm:spPr/>
    </dgm:pt>
    <dgm:pt modelId="{21A55BAD-99F7-6145-A176-10B434CCCB45}" type="pres">
      <dgm:prSet presAssocID="{51258199-EB6B-B149-B0F3-2AB2D255CDDD}" presName="parentTextArrow" presStyleLbl="node1" presStyleIdx="1" presStyleCnt="5"/>
      <dgm:spPr/>
    </dgm:pt>
    <dgm:pt modelId="{20892BC3-D9A6-AB40-BA5F-AAA03B75C984}" type="pres">
      <dgm:prSet presAssocID="{51258199-EB6B-B149-B0F3-2AB2D255CDDD}" presName="arrow" presStyleLbl="node1" presStyleIdx="2" presStyleCnt="5"/>
      <dgm:spPr/>
    </dgm:pt>
    <dgm:pt modelId="{58AFE19A-C0BD-7D4C-AF20-E0820840E43C}" type="pres">
      <dgm:prSet presAssocID="{51258199-EB6B-B149-B0F3-2AB2D255CDDD}" presName="descendantArrow" presStyleCnt="0"/>
      <dgm:spPr/>
    </dgm:pt>
    <dgm:pt modelId="{1C21A098-8224-AF4C-AD3E-5AB35894766F}" type="pres">
      <dgm:prSet presAssocID="{AAF349AE-ACCC-2D4E-A57C-08FDB9F812DF}" presName="childTextArrow" presStyleLbl="fgAccFollowNode1" presStyleIdx="2" presStyleCnt="5">
        <dgm:presLayoutVars>
          <dgm:bulletEnabled val="1"/>
        </dgm:presLayoutVars>
      </dgm:prSet>
      <dgm:spPr/>
    </dgm:pt>
    <dgm:pt modelId="{31AC6A55-0EF0-5E47-A075-3301D28701CF}" type="pres">
      <dgm:prSet presAssocID="{4581E382-8125-6145-83D3-35E35F8F270B}" presName="sp" presStyleCnt="0"/>
      <dgm:spPr/>
    </dgm:pt>
    <dgm:pt modelId="{0797DB5A-A2C0-9C46-BAEC-5675D70E43D2}" type="pres">
      <dgm:prSet presAssocID="{EDA8C5FC-5518-264C-90C4-F5C04F78142E}" presName="arrowAndChildren" presStyleCnt="0"/>
      <dgm:spPr/>
    </dgm:pt>
    <dgm:pt modelId="{913E045F-28AA-6243-BC3F-C6AD7CDC32D3}" type="pres">
      <dgm:prSet presAssocID="{EDA8C5FC-5518-264C-90C4-F5C04F78142E}" presName="parentTextArrow" presStyleLbl="node1" presStyleIdx="2" presStyleCnt="5"/>
      <dgm:spPr/>
      <dgm:t>
        <a:bodyPr/>
        <a:lstStyle/>
        <a:p>
          <a:endParaRPr lang="es-ES"/>
        </a:p>
      </dgm:t>
    </dgm:pt>
    <dgm:pt modelId="{78331CDF-89C0-794C-A67C-1AD3AB17B911}" type="pres">
      <dgm:prSet presAssocID="{EDA8C5FC-5518-264C-90C4-F5C04F78142E}" presName="arrow" presStyleLbl="node1" presStyleIdx="3" presStyleCnt="5"/>
      <dgm:spPr/>
      <dgm:t>
        <a:bodyPr/>
        <a:lstStyle/>
        <a:p>
          <a:endParaRPr lang="es-ES"/>
        </a:p>
      </dgm:t>
    </dgm:pt>
    <dgm:pt modelId="{6336DD43-185F-9040-A26B-198DC3889C8A}" type="pres">
      <dgm:prSet presAssocID="{EDA8C5FC-5518-264C-90C4-F5C04F78142E}" presName="descendantArrow" presStyleCnt="0"/>
      <dgm:spPr/>
    </dgm:pt>
    <dgm:pt modelId="{39FFBA37-2B15-094D-8D48-EC1A80EE0327}" type="pres">
      <dgm:prSet presAssocID="{FA2FCA97-0B89-D646-9BF6-717D6817D6AC}" presName="childTextArrow" presStyleLbl="fgAccFollowNode1" presStyleIdx="3" presStyleCnt="5">
        <dgm:presLayoutVars>
          <dgm:bulletEnabled val="1"/>
        </dgm:presLayoutVars>
      </dgm:prSet>
      <dgm:spPr/>
    </dgm:pt>
    <dgm:pt modelId="{B62892BA-575E-0C41-A6EE-45A9F149299E}" type="pres">
      <dgm:prSet presAssocID="{89A4D087-37A3-ED49-A427-BBDE30BC50E1}" presName="sp" presStyleCnt="0"/>
      <dgm:spPr/>
    </dgm:pt>
    <dgm:pt modelId="{214C7D1A-0F13-524C-A9F4-2CBBBFA0609E}" type="pres">
      <dgm:prSet presAssocID="{BC450BA7-9C83-D746-AAF6-8E517E1DBA60}" presName="arrowAndChildren" presStyleCnt="0"/>
      <dgm:spPr/>
    </dgm:pt>
    <dgm:pt modelId="{58707A86-C8E5-494C-85F6-462B83C23663}" type="pres">
      <dgm:prSet presAssocID="{BC450BA7-9C83-D746-AAF6-8E517E1DBA60}" presName="parentTextArrow" presStyleLbl="node1" presStyleIdx="3" presStyleCnt="5"/>
      <dgm:spPr/>
    </dgm:pt>
    <dgm:pt modelId="{51109CD4-DE02-734B-B531-E110D3223D3A}" type="pres">
      <dgm:prSet presAssocID="{BC450BA7-9C83-D746-AAF6-8E517E1DBA60}" presName="arrow" presStyleLbl="node1" presStyleIdx="4" presStyleCnt="5"/>
      <dgm:spPr/>
    </dgm:pt>
    <dgm:pt modelId="{417D0E12-86A0-C14E-A349-F717579D1156}" type="pres">
      <dgm:prSet presAssocID="{BC450BA7-9C83-D746-AAF6-8E517E1DBA60}" presName="descendantArrow" presStyleCnt="0"/>
      <dgm:spPr/>
    </dgm:pt>
    <dgm:pt modelId="{A3410DBC-4D16-C64D-B676-4793DF936D0D}" type="pres">
      <dgm:prSet presAssocID="{AA235549-7544-EA48-A46A-467772C659D3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15EA7885-E248-794E-B45F-9013B97E07CA}" type="presOf" srcId="{A8BB221C-045A-5643-8845-9050D2161C5A}" destId="{A86113E5-44C3-2041-8343-8486D6D39DF0}" srcOrd="0" destOrd="0" presId="urn:microsoft.com/office/officeart/2005/8/layout/process4"/>
    <dgm:cxn modelId="{1BF2E05C-6023-A549-B375-47630C471592}" srcId="{BC450BA7-9C83-D746-AAF6-8E517E1DBA60}" destId="{AA235549-7544-EA48-A46A-467772C659D3}" srcOrd="0" destOrd="0" parTransId="{00A7EE19-4C96-BE41-B56A-AF24B4B4C2F3}" sibTransId="{4BF7B384-EA59-FF46-B830-B5A546259A8C}"/>
    <dgm:cxn modelId="{EB84951B-BDCF-6346-8C6E-3191497540FB}" srcId="{2C3A2368-9C37-5E45-BA00-D5BB86B938EA}" destId="{51258199-EB6B-B149-B0F3-2AB2D255CDDD}" srcOrd="2" destOrd="0" parTransId="{A80F051F-05AC-C340-8878-F6585AE9ECCB}" sibTransId="{31B7BE76-0922-AB40-A9FD-249885017A0A}"/>
    <dgm:cxn modelId="{B90FB85E-0CF8-1B48-85DC-70C0E2F33B05}" srcId="{2C3A2368-9C37-5E45-BA00-D5BB86B938EA}" destId="{87DA5CE6-1262-434E-BC69-21B7619C2452}" srcOrd="4" destOrd="0" parTransId="{DB420397-5881-974C-8AA5-934A44A67E12}" sibTransId="{2BA52816-C690-5A45-80FE-0F4163C260D1}"/>
    <dgm:cxn modelId="{C0E67B54-786E-9B4A-BD40-B8111293B39E}" srcId="{EDA8C5FC-5518-264C-90C4-F5C04F78142E}" destId="{FA2FCA97-0B89-D646-9BF6-717D6817D6AC}" srcOrd="0" destOrd="0" parTransId="{A60F9E9D-790B-F14A-B6A7-88920C162181}" sibTransId="{BF836B30-5D45-AC41-BF28-6FFCCEDFF077}"/>
    <dgm:cxn modelId="{C61B6789-B676-DD4A-A242-6A9E07FF3DD3}" type="presOf" srcId="{51258199-EB6B-B149-B0F3-2AB2D255CDDD}" destId="{21A55BAD-99F7-6145-A176-10B434CCCB45}" srcOrd="0" destOrd="0" presId="urn:microsoft.com/office/officeart/2005/8/layout/process4"/>
    <dgm:cxn modelId="{317CD110-1111-BF49-8057-E50A49A4521B}" type="presOf" srcId="{EDA8C5FC-5518-264C-90C4-F5C04F78142E}" destId="{913E045F-28AA-6243-BC3F-C6AD7CDC32D3}" srcOrd="0" destOrd="0" presId="urn:microsoft.com/office/officeart/2005/8/layout/process4"/>
    <dgm:cxn modelId="{1AF5DCB2-7641-B44F-8222-FAF10D666759}" type="presOf" srcId="{0E61F883-D6BC-F04F-8065-A93FD9A83592}" destId="{D8BC9E76-B747-4049-A3E2-C06F11830D5B}" srcOrd="0" destOrd="0" presId="urn:microsoft.com/office/officeart/2005/8/layout/process4"/>
    <dgm:cxn modelId="{F1BB18B8-E2FB-9E4E-BC29-72500CB9AF55}" srcId="{87DA5CE6-1262-434E-BC69-21B7619C2452}" destId="{A8BB221C-045A-5643-8845-9050D2161C5A}" srcOrd="0" destOrd="0" parTransId="{940141F9-A19E-4B44-AD6B-6BB86CBB5856}" sibTransId="{242A269D-5AEE-3944-B992-93D46F1E0B47}"/>
    <dgm:cxn modelId="{0F9295EF-0C74-D943-B293-CBAEBB7061DB}" type="presOf" srcId="{0E61F883-D6BC-F04F-8065-A93FD9A83592}" destId="{BC48E5FE-AD3D-0241-A795-A53EC6EC86D5}" srcOrd="1" destOrd="0" presId="urn:microsoft.com/office/officeart/2005/8/layout/process4"/>
    <dgm:cxn modelId="{A0676728-866F-A345-9090-85E55E51415A}" type="presOf" srcId="{BC450BA7-9C83-D746-AAF6-8E517E1DBA60}" destId="{51109CD4-DE02-734B-B531-E110D3223D3A}" srcOrd="1" destOrd="0" presId="urn:microsoft.com/office/officeart/2005/8/layout/process4"/>
    <dgm:cxn modelId="{350B097D-A247-1F4A-A795-D942607EF96C}" type="presOf" srcId="{4AD305EE-87A0-644A-A8EA-6DE538CA8A82}" destId="{382CC463-82FB-C64A-A29F-F1A5884F379D}" srcOrd="0" destOrd="0" presId="urn:microsoft.com/office/officeart/2005/8/layout/process4"/>
    <dgm:cxn modelId="{B9DCF3A4-0D30-7641-AB92-BFECE8C383D5}" type="presOf" srcId="{EDA8C5FC-5518-264C-90C4-F5C04F78142E}" destId="{78331CDF-89C0-794C-A67C-1AD3AB17B911}" srcOrd="1" destOrd="0" presId="urn:microsoft.com/office/officeart/2005/8/layout/process4"/>
    <dgm:cxn modelId="{B73DA2EC-4B86-3341-BA84-3720510E7D34}" srcId="{0E61F883-D6BC-F04F-8065-A93FD9A83592}" destId="{4AD305EE-87A0-644A-A8EA-6DE538CA8A82}" srcOrd="0" destOrd="0" parTransId="{C0FFB478-3F31-FA47-88F7-E167071F632A}" sibTransId="{EC8D9046-3C5A-F741-B552-609C5BBE001F}"/>
    <dgm:cxn modelId="{C11E138E-4A06-B84C-A257-C2A633B57CED}" type="presOf" srcId="{87DA5CE6-1262-434E-BC69-21B7619C2452}" destId="{0D8E89B7-0C98-3A4C-8B40-E4EADDBC1B62}" srcOrd="1" destOrd="0" presId="urn:microsoft.com/office/officeart/2005/8/layout/process4"/>
    <dgm:cxn modelId="{9F843B8A-9177-5345-A121-08E0A6ECEA7D}" type="presOf" srcId="{2C3A2368-9C37-5E45-BA00-D5BB86B938EA}" destId="{3BC29F37-3FD0-F245-81B5-8CE5C401B4B6}" srcOrd="0" destOrd="0" presId="urn:microsoft.com/office/officeart/2005/8/layout/process4"/>
    <dgm:cxn modelId="{C24A80D7-801B-2343-8904-5A17A5E753B1}" type="presOf" srcId="{AAF349AE-ACCC-2D4E-A57C-08FDB9F812DF}" destId="{1C21A098-8224-AF4C-AD3E-5AB35894766F}" srcOrd="0" destOrd="0" presId="urn:microsoft.com/office/officeart/2005/8/layout/process4"/>
    <dgm:cxn modelId="{F6D11032-098C-2D4E-90FE-02B530079D76}" srcId="{51258199-EB6B-B149-B0F3-2AB2D255CDDD}" destId="{AAF349AE-ACCC-2D4E-A57C-08FDB9F812DF}" srcOrd="0" destOrd="0" parTransId="{7E17E127-70D4-2F4A-A6D1-97DCC5FA9B3F}" sibTransId="{F8D71C6E-092D-C342-B5B9-0C9A2F12FAF0}"/>
    <dgm:cxn modelId="{0019362D-A61F-2944-824C-1F47D97411CB}" type="presOf" srcId="{51258199-EB6B-B149-B0F3-2AB2D255CDDD}" destId="{20892BC3-D9A6-AB40-BA5F-AAA03B75C984}" srcOrd="1" destOrd="0" presId="urn:microsoft.com/office/officeart/2005/8/layout/process4"/>
    <dgm:cxn modelId="{A721706F-8E45-DD48-B7F4-4B02296EAD13}" srcId="{2C3A2368-9C37-5E45-BA00-D5BB86B938EA}" destId="{BC450BA7-9C83-D746-AAF6-8E517E1DBA60}" srcOrd="0" destOrd="0" parTransId="{4C945DCD-CC72-A344-B550-2038F9B20002}" sibTransId="{89A4D087-37A3-ED49-A427-BBDE30BC50E1}"/>
    <dgm:cxn modelId="{46FD2C7D-2BFA-F64E-9203-837B97261D20}" type="presOf" srcId="{87DA5CE6-1262-434E-BC69-21B7619C2452}" destId="{E297604D-1270-CB45-99EF-42B0B05645E0}" srcOrd="0" destOrd="0" presId="urn:microsoft.com/office/officeart/2005/8/layout/process4"/>
    <dgm:cxn modelId="{473B14A1-61F1-C04D-AA35-29F930BE852E}" type="presOf" srcId="{AA235549-7544-EA48-A46A-467772C659D3}" destId="{A3410DBC-4D16-C64D-B676-4793DF936D0D}" srcOrd="0" destOrd="0" presId="urn:microsoft.com/office/officeart/2005/8/layout/process4"/>
    <dgm:cxn modelId="{34756335-A021-F74B-8C12-9ED1013849F0}" type="presOf" srcId="{FA2FCA97-0B89-D646-9BF6-717D6817D6AC}" destId="{39FFBA37-2B15-094D-8D48-EC1A80EE0327}" srcOrd="0" destOrd="0" presId="urn:microsoft.com/office/officeart/2005/8/layout/process4"/>
    <dgm:cxn modelId="{F66AB201-9203-9C4F-B960-671929C35C03}" srcId="{2C3A2368-9C37-5E45-BA00-D5BB86B938EA}" destId="{EDA8C5FC-5518-264C-90C4-F5C04F78142E}" srcOrd="1" destOrd="0" parTransId="{E2C8A151-3AF7-134B-B9C3-F0B29CB93952}" sibTransId="{4581E382-8125-6145-83D3-35E35F8F270B}"/>
    <dgm:cxn modelId="{F34FB74F-EF6C-9A46-B1DB-67F2E374FBEC}" type="presOf" srcId="{BC450BA7-9C83-D746-AAF6-8E517E1DBA60}" destId="{58707A86-C8E5-494C-85F6-462B83C23663}" srcOrd="0" destOrd="0" presId="urn:microsoft.com/office/officeart/2005/8/layout/process4"/>
    <dgm:cxn modelId="{D99CD3D9-7C4E-2847-BB4F-94B804418C0C}" srcId="{2C3A2368-9C37-5E45-BA00-D5BB86B938EA}" destId="{0E61F883-D6BC-F04F-8065-A93FD9A83592}" srcOrd="3" destOrd="0" parTransId="{12770F8F-3C31-FD48-81CD-161F71E7360E}" sibTransId="{A316434A-6604-1E41-B93E-4A7C36E1EFC8}"/>
    <dgm:cxn modelId="{72AB8F9B-EF98-9C4C-AFBD-B55DB1AA6293}" type="presParOf" srcId="{3BC29F37-3FD0-F245-81B5-8CE5C401B4B6}" destId="{1707966B-B5F2-DE45-BC55-802E3CDD7DCB}" srcOrd="0" destOrd="0" presId="urn:microsoft.com/office/officeart/2005/8/layout/process4"/>
    <dgm:cxn modelId="{7F41443D-BF83-FC44-9877-E43F0CEC0107}" type="presParOf" srcId="{1707966B-B5F2-DE45-BC55-802E3CDD7DCB}" destId="{E297604D-1270-CB45-99EF-42B0B05645E0}" srcOrd="0" destOrd="0" presId="urn:microsoft.com/office/officeart/2005/8/layout/process4"/>
    <dgm:cxn modelId="{E002E4C6-B180-884F-823B-94937C8EDB66}" type="presParOf" srcId="{1707966B-B5F2-DE45-BC55-802E3CDD7DCB}" destId="{0D8E89B7-0C98-3A4C-8B40-E4EADDBC1B62}" srcOrd="1" destOrd="0" presId="urn:microsoft.com/office/officeart/2005/8/layout/process4"/>
    <dgm:cxn modelId="{74AA8EA7-73BF-A54D-ABC9-73F0CCEC3B2F}" type="presParOf" srcId="{1707966B-B5F2-DE45-BC55-802E3CDD7DCB}" destId="{5CBA75C9-1A7D-604D-9E5E-A731C5808090}" srcOrd="2" destOrd="0" presId="urn:microsoft.com/office/officeart/2005/8/layout/process4"/>
    <dgm:cxn modelId="{8E646CB4-EB1D-8D4E-9C8B-9C6BD75EE380}" type="presParOf" srcId="{5CBA75C9-1A7D-604D-9E5E-A731C5808090}" destId="{A86113E5-44C3-2041-8343-8486D6D39DF0}" srcOrd="0" destOrd="0" presId="urn:microsoft.com/office/officeart/2005/8/layout/process4"/>
    <dgm:cxn modelId="{9CE300E3-73DB-934E-BF2A-272102426AFE}" type="presParOf" srcId="{3BC29F37-3FD0-F245-81B5-8CE5C401B4B6}" destId="{2FE3ADF9-63B8-3E4A-BB31-7D924FDB0978}" srcOrd="1" destOrd="0" presId="urn:microsoft.com/office/officeart/2005/8/layout/process4"/>
    <dgm:cxn modelId="{E1AF3EFD-F9A4-1E41-97CD-A1E85FE58067}" type="presParOf" srcId="{3BC29F37-3FD0-F245-81B5-8CE5C401B4B6}" destId="{4B674CC3-B456-6146-A657-F12B8809C1A4}" srcOrd="2" destOrd="0" presId="urn:microsoft.com/office/officeart/2005/8/layout/process4"/>
    <dgm:cxn modelId="{00279FA0-F2B5-F345-BA68-4312085A27AC}" type="presParOf" srcId="{4B674CC3-B456-6146-A657-F12B8809C1A4}" destId="{D8BC9E76-B747-4049-A3E2-C06F11830D5B}" srcOrd="0" destOrd="0" presId="urn:microsoft.com/office/officeart/2005/8/layout/process4"/>
    <dgm:cxn modelId="{958B3B4C-CBB5-8F4D-9297-0DA9A566282D}" type="presParOf" srcId="{4B674CC3-B456-6146-A657-F12B8809C1A4}" destId="{BC48E5FE-AD3D-0241-A795-A53EC6EC86D5}" srcOrd="1" destOrd="0" presId="urn:microsoft.com/office/officeart/2005/8/layout/process4"/>
    <dgm:cxn modelId="{4505DB79-E476-7D4F-9E4A-85187E898E4B}" type="presParOf" srcId="{4B674CC3-B456-6146-A657-F12B8809C1A4}" destId="{404B30FE-6427-EC44-A56E-9AEC64A47288}" srcOrd="2" destOrd="0" presId="urn:microsoft.com/office/officeart/2005/8/layout/process4"/>
    <dgm:cxn modelId="{3947C44F-DE4A-644F-87E1-963D5754F43D}" type="presParOf" srcId="{404B30FE-6427-EC44-A56E-9AEC64A47288}" destId="{382CC463-82FB-C64A-A29F-F1A5884F379D}" srcOrd="0" destOrd="0" presId="urn:microsoft.com/office/officeart/2005/8/layout/process4"/>
    <dgm:cxn modelId="{5775675E-842A-0C4A-80CD-025946DB64B4}" type="presParOf" srcId="{3BC29F37-3FD0-F245-81B5-8CE5C401B4B6}" destId="{C247A2E4-8B3B-AF4A-A037-F84FEF7DE2E1}" srcOrd="3" destOrd="0" presId="urn:microsoft.com/office/officeart/2005/8/layout/process4"/>
    <dgm:cxn modelId="{91D0C429-8238-1440-A7A6-E38ABAF5B1A0}" type="presParOf" srcId="{3BC29F37-3FD0-F245-81B5-8CE5C401B4B6}" destId="{F6812F59-F674-AD40-AD74-550ABD55F761}" srcOrd="4" destOrd="0" presId="urn:microsoft.com/office/officeart/2005/8/layout/process4"/>
    <dgm:cxn modelId="{A3F24537-0C9E-9D49-87E7-CD786CF536EC}" type="presParOf" srcId="{F6812F59-F674-AD40-AD74-550ABD55F761}" destId="{21A55BAD-99F7-6145-A176-10B434CCCB45}" srcOrd="0" destOrd="0" presId="urn:microsoft.com/office/officeart/2005/8/layout/process4"/>
    <dgm:cxn modelId="{AC1C9246-480C-334A-BB12-0FC6B448855C}" type="presParOf" srcId="{F6812F59-F674-AD40-AD74-550ABD55F761}" destId="{20892BC3-D9A6-AB40-BA5F-AAA03B75C984}" srcOrd="1" destOrd="0" presId="urn:microsoft.com/office/officeart/2005/8/layout/process4"/>
    <dgm:cxn modelId="{F3162ABA-27AA-534A-908B-21C5836BE068}" type="presParOf" srcId="{F6812F59-F674-AD40-AD74-550ABD55F761}" destId="{58AFE19A-C0BD-7D4C-AF20-E0820840E43C}" srcOrd="2" destOrd="0" presId="urn:microsoft.com/office/officeart/2005/8/layout/process4"/>
    <dgm:cxn modelId="{9A296B97-84BC-604E-9A7B-C2CCD9A9CC3A}" type="presParOf" srcId="{58AFE19A-C0BD-7D4C-AF20-E0820840E43C}" destId="{1C21A098-8224-AF4C-AD3E-5AB35894766F}" srcOrd="0" destOrd="0" presId="urn:microsoft.com/office/officeart/2005/8/layout/process4"/>
    <dgm:cxn modelId="{9BA60A91-2639-0D43-BB48-D347F8275088}" type="presParOf" srcId="{3BC29F37-3FD0-F245-81B5-8CE5C401B4B6}" destId="{31AC6A55-0EF0-5E47-A075-3301D28701CF}" srcOrd="5" destOrd="0" presId="urn:microsoft.com/office/officeart/2005/8/layout/process4"/>
    <dgm:cxn modelId="{2637B11F-8335-FC42-8404-B0143F5C444B}" type="presParOf" srcId="{3BC29F37-3FD0-F245-81B5-8CE5C401B4B6}" destId="{0797DB5A-A2C0-9C46-BAEC-5675D70E43D2}" srcOrd="6" destOrd="0" presId="urn:microsoft.com/office/officeart/2005/8/layout/process4"/>
    <dgm:cxn modelId="{75C925BD-A30A-AC4C-A0A3-078AC9DA974E}" type="presParOf" srcId="{0797DB5A-A2C0-9C46-BAEC-5675D70E43D2}" destId="{913E045F-28AA-6243-BC3F-C6AD7CDC32D3}" srcOrd="0" destOrd="0" presId="urn:microsoft.com/office/officeart/2005/8/layout/process4"/>
    <dgm:cxn modelId="{3FEA9154-03CA-B543-87B0-30A04A92B872}" type="presParOf" srcId="{0797DB5A-A2C0-9C46-BAEC-5675D70E43D2}" destId="{78331CDF-89C0-794C-A67C-1AD3AB17B911}" srcOrd="1" destOrd="0" presId="urn:microsoft.com/office/officeart/2005/8/layout/process4"/>
    <dgm:cxn modelId="{FAEF29C9-C992-424F-B365-BA30D4033AE2}" type="presParOf" srcId="{0797DB5A-A2C0-9C46-BAEC-5675D70E43D2}" destId="{6336DD43-185F-9040-A26B-198DC3889C8A}" srcOrd="2" destOrd="0" presId="urn:microsoft.com/office/officeart/2005/8/layout/process4"/>
    <dgm:cxn modelId="{0B15BB19-0760-A54B-831F-F67C3B7DC20F}" type="presParOf" srcId="{6336DD43-185F-9040-A26B-198DC3889C8A}" destId="{39FFBA37-2B15-094D-8D48-EC1A80EE0327}" srcOrd="0" destOrd="0" presId="urn:microsoft.com/office/officeart/2005/8/layout/process4"/>
    <dgm:cxn modelId="{1BE89AEE-A385-2547-AEDB-D6F550B7E54B}" type="presParOf" srcId="{3BC29F37-3FD0-F245-81B5-8CE5C401B4B6}" destId="{B62892BA-575E-0C41-A6EE-45A9F149299E}" srcOrd="7" destOrd="0" presId="urn:microsoft.com/office/officeart/2005/8/layout/process4"/>
    <dgm:cxn modelId="{873A58F5-A51A-E347-A38D-C7096DC7126E}" type="presParOf" srcId="{3BC29F37-3FD0-F245-81B5-8CE5C401B4B6}" destId="{214C7D1A-0F13-524C-A9F4-2CBBBFA0609E}" srcOrd="8" destOrd="0" presId="urn:microsoft.com/office/officeart/2005/8/layout/process4"/>
    <dgm:cxn modelId="{947A0E38-9FB2-8544-9D7A-E5E157298636}" type="presParOf" srcId="{214C7D1A-0F13-524C-A9F4-2CBBBFA0609E}" destId="{58707A86-C8E5-494C-85F6-462B83C23663}" srcOrd="0" destOrd="0" presId="urn:microsoft.com/office/officeart/2005/8/layout/process4"/>
    <dgm:cxn modelId="{3C293A51-CA1E-A64F-92B9-08B6A04412CF}" type="presParOf" srcId="{214C7D1A-0F13-524C-A9F4-2CBBBFA0609E}" destId="{51109CD4-DE02-734B-B531-E110D3223D3A}" srcOrd="1" destOrd="0" presId="urn:microsoft.com/office/officeart/2005/8/layout/process4"/>
    <dgm:cxn modelId="{2C05706D-6E87-E242-B6E8-B563263CF300}" type="presParOf" srcId="{214C7D1A-0F13-524C-A9F4-2CBBBFA0609E}" destId="{417D0E12-86A0-C14E-A349-F717579D1156}" srcOrd="2" destOrd="0" presId="urn:microsoft.com/office/officeart/2005/8/layout/process4"/>
    <dgm:cxn modelId="{1C4B29DB-FF35-DF4E-8259-0202EC02E0E3}" type="presParOf" srcId="{417D0E12-86A0-C14E-A349-F717579D1156}" destId="{A3410DBC-4D16-C64D-B676-4793DF936D0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C9418C-BC59-B34E-91DA-8A5013620D90}" type="doc">
      <dgm:prSet loTypeId="urn:microsoft.com/office/officeart/2005/8/layout/vProcess5" loCatId="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0821C8F4-D287-0A4D-B1C5-64AB2793F51C}">
      <dgm:prSet/>
      <dgm:spPr/>
      <dgm:t>
        <a:bodyPr/>
        <a:lstStyle/>
        <a:p>
          <a:pPr rtl="0"/>
          <a:r>
            <a:rPr lang="es-ES" b="1" smtClean="0"/>
            <a:t>Realidad</a:t>
          </a:r>
          <a:endParaRPr lang="es-ES" b="1"/>
        </a:p>
      </dgm:t>
    </dgm:pt>
    <dgm:pt modelId="{41809DDB-5D84-944C-8E02-4F82BF18C411}" type="parTrans" cxnId="{AFF0B390-0A4B-D246-85F8-6D5FCE41B7A1}">
      <dgm:prSet/>
      <dgm:spPr/>
      <dgm:t>
        <a:bodyPr/>
        <a:lstStyle/>
        <a:p>
          <a:endParaRPr lang="es-ES"/>
        </a:p>
      </dgm:t>
    </dgm:pt>
    <dgm:pt modelId="{2A32EC6D-B1AD-624D-9BF2-12246B666A9E}" type="sibTrans" cxnId="{AFF0B390-0A4B-D246-85F8-6D5FCE41B7A1}">
      <dgm:prSet/>
      <dgm:spPr/>
      <dgm:t>
        <a:bodyPr/>
        <a:lstStyle/>
        <a:p>
          <a:endParaRPr lang="es-ES"/>
        </a:p>
      </dgm:t>
    </dgm:pt>
    <dgm:pt modelId="{84D74D6F-A45F-2443-AD8D-FC4018E648BA}">
      <dgm:prSet/>
      <dgm:spPr/>
      <dgm:t>
        <a:bodyPr/>
        <a:lstStyle/>
        <a:p>
          <a:pPr rtl="0"/>
          <a:r>
            <a:rPr lang="es-ES" b="1" smtClean="0"/>
            <a:t>Ciencias sociales</a:t>
          </a:r>
          <a:endParaRPr lang="es-ES" b="1"/>
        </a:p>
      </dgm:t>
    </dgm:pt>
    <dgm:pt modelId="{3C70C427-35BE-F94F-A430-0BA97C170025}" type="parTrans" cxnId="{0E6578FB-39C6-B840-BCA4-FED474DE3027}">
      <dgm:prSet/>
      <dgm:spPr/>
      <dgm:t>
        <a:bodyPr/>
        <a:lstStyle/>
        <a:p>
          <a:endParaRPr lang="es-ES"/>
        </a:p>
      </dgm:t>
    </dgm:pt>
    <dgm:pt modelId="{C5E94EC7-D10E-7240-B880-7FED495FE403}" type="sibTrans" cxnId="{0E6578FB-39C6-B840-BCA4-FED474DE3027}">
      <dgm:prSet/>
      <dgm:spPr/>
      <dgm:t>
        <a:bodyPr/>
        <a:lstStyle/>
        <a:p>
          <a:endParaRPr lang="es-ES"/>
        </a:p>
      </dgm:t>
    </dgm:pt>
    <dgm:pt modelId="{A3687653-CB1E-264B-8337-EFF9EEF5B924}">
      <dgm:prSet/>
      <dgm:spPr/>
      <dgm:t>
        <a:bodyPr/>
        <a:lstStyle/>
        <a:p>
          <a:pPr rtl="0"/>
          <a:r>
            <a:rPr lang="es-ES" b="1" smtClean="0"/>
            <a:t>Leyes</a:t>
          </a:r>
          <a:endParaRPr lang="es-ES" b="1"/>
        </a:p>
      </dgm:t>
    </dgm:pt>
    <dgm:pt modelId="{AF59D92A-3035-7842-A46C-208C69A9140F}" type="parTrans" cxnId="{7A992CCB-9DEB-F844-9EA3-7CB79A8B8E02}">
      <dgm:prSet/>
      <dgm:spPr/>
      <dgm:t>
        <a:bodyPr/>
        <a:lstStyle/>
        <a:p>
          <a:endParaRPr lang="es-ES"/>
        </a:p>
      </dgm:t>
    </dgm:pt>
    <dgm:pt modelId="{A2F9D384-A82C-A14D-96FD-7227D9B9698A}" type="sibTrans" cxnId="{7A992CCB-9DEB-F844-9EA3-7CB79A8B8E02}">
      <dgm:prSet/>
      <dgm:spPr/>
      <dgm:t>
        <a:bodyPr/>
        <a:lstStyle/>
        <a:p>
          <a:endParaRPr lang="es-ES"/>
        </a:p>
      </dgm:t>
    </dgm:pt>
    <dgm:pt modelId="{17A45003-DF57-CE47-B20C-7F4D5E4F8829}">
      <dgm:prSet/>
      <dgm:spPr/>
      <dgm:t>
        <a:bodyPr/>
        <a:lstStyle/>
        <a:p>
          <a:pPr rtl="0"/>
          <a:r>
            <a:rPr lang="es-ES" b="1" dirty="0" smtClean="0"/>
            <a:t>Palabra de Dios</a:t>
          </a:r>
          <a:endParaRPr lang="es-ES" b="1" dirty="0"/>
        </a:p>
      </dgm:t>
    </dgm:pt>
    <dgm:pt modelId="{4E53D47E-C4F4-1046-BF95-BD92F9A97588}" type="parTrans" cxnId="{AB60C1B1-77D1-8D47-A837-9ABEBE3FB16C}">
      <dgm:prSet/>
      <dgm:spPr/>
      <dgm:t>
        <a:bodyPr/>
        <a:lstStyle/>
        <a:p>
          <a:endParaRPr lang="es-ES"/>
        </a:p>
      </dgm:t>
    </dgm:pt>
    <dgm:pt modelId="{39630E0A-EB87-0E47-AEA8-1ED1F2C76DB4}" type="sibTrans" cxnId="{AB60C1B1-77D1-8D47-A837-9ABEBE3FB16C}">
      <dgm:prSet/>
      <dgm:spPr/>
      <dgm:t>
        <a:bodyPr/>
        <a:lstStyle/>
        <a:p>
          <a:endParaRPr lang="es-ES"/>
        </a:p>
      </dgm:t>
    </dgm:pt>
    <dgm:pt modelId="{716C3132-2404-974F-95E3-DFCC1A9FD49B}">
      <dgm:prSet/>
      <dgm:spPr/>
      <dgm:t>
        <a:bodyPr/>
        <a:lstStyle/>
        <a:p>
          <a:pPr rtl="0"/>
          <a:r>
            <a:rPr lang="es-ES" b="1" dirty="0" smtClean="0"/>
            <a:t>Experiencias</a:t>
          </a:r>
          <a:endParaRPr lang="es-ES" b="1" dirty="0"/>
        </a:p>
      </dgm:t>
    </dgm:pt>
    <dgm:pt modelId="{5DCD747E-1EF6-A142-90BA-2693DC3B2B0F}" type="parTrans" cxnId="{02C6AECF-DBC9-0F49-AD6D-D84D4569AD96}">
      <dgm:prSet/>
      <dgm:spPr/>
      <dgm:t>
        <a:bodyPr/>
        <a:lstStyle/>
        <a:p>
          <a:endParaRPr lang="es-ES"/>
        </a:p>
      </dgm:t>
    </dgm:pt>
    <dgm:pt modelId="{29F9B6E5-C25B-F04A-B1E6-10445908122F}" type="sibTrans" cxnId="{02C6AECF-DBC9-0F49-AD6D-D84D4569AD96}">
      <dgm:prSet/>
      <dgm:spPr/>
      <dgm:t>
        <a:bodyPr/>
        <a:lstStyle/>
        <a:p>
          <a:endParaRPr lang="es-ES"/>
        </a:p>
      </dgm:t>
    </dgm:pt>
    <dgm:pt modelId="{50484979-FFB9-0344-8C5F-6F3945D0EAB0}" type="pres">
      <dgm:prSet presAssocID="{0DC9418C-BC59-B34E-91DA-8A5013620D90}" presName="outerComposite" presStyleCnt="0">
        <dgm:presLayoutVars>
          <dgm:chMax val="5"/>
          <dgm:dir/>
          <dgm:resizeHandles val="exact"/>
        </dgm:presLayoutVars>
      </dgm:prSet>
      <dgm:spPr/>
    </dgm:pt>
    <dgm:pt modelId="{E7328485-61C4-B640-8DFA-FD449039362D}" type="pres">
      <dgm:prSet presAssocID="{0DC9418C-BC59-B34E-91DA-8A5013620D90}" presName="dummyMaxCanvas" presStyleCnt="0">
        <dgm:presLayoutVars/>
      </dgm:prSet>
      <dgm:spPr/>
    </dgm:pt>
    <dgm:pt modelId="{5E048F26-01AF-5B42-8E3B-427C2C28412E}" type="pres">
      <dgm:prSet presAssocID="{0DC9418C-BC59-B34E-91DA-8A5013620D90}" presName="FiveNodes_1" presStyleLbl="node1" presStyleIdx="0" presStyleCnt="5">
        <dgm:presLayoutVars>
          <dgm:bulletEnabled val="1"/>
        </dgm:presLayoutVars>
      </dgm:prSet>
      <dgm:spPr/>
    </dgm:pt>
    <dgm:pt modelId="{445CCF2A-2534-7347-9537-A2F1A43BBE8D}" type="pres">
      <dgm:prSet presAssocID="{0DC9418C-BC59-B34E-91DA-8A5013620D90}" presName="FiveNodes_2" presStyleLbl="node1" presStyleIdx="1" presStyleCnt="5">
        <dgm:presLayoutVars>
          <dgm:bulletEnabled val="1"/>
        </dgm:presLayoutVars>
      </dgm:prSet>
      <dgm:spPr/>
    </dgm:pt>
    <dgm:pt modelId="{83AA40F8-9DD5-2C4E-BA87-5EC2B2AB31DB}" type="pres">
      <dgm:prSet presAssocID="{0DC9418C-BC59-B34E-91DA-8A5013620D90}" presName="FiveNodes_3" presStyleLbl="node1" presStyleIdx="2" presStyleCnt="5">
        <dgm:presLayoutVars>
          <dgm:bulletEnabled val="1"/>
        </dgm:presLayoutVars>
      </dgm:prSet>
      <dgm:spPr/>
    </dgm:pt>
    <dgm:pt modelId="{3982DF86-C86C-C24A-B4F9-68BC989F6D2D}" type="pres">
      <dgm:prSet presAssocID="{0DC9418C-BC59-B34E-91DA-8A5013620D90}" presName="FiveNodes_4" presStyleLbl="node1" presStyleIdx="3" presStyleCnt="5">
        <dgm:presLayoutVars>
          <dgm:bulletEnabled val="1"/>
        </dgm:presLayoutVars>
      </dgm:prSet>
      <dgm:spPr/>
    </dgm:pt>
    <dgm:pt modelId="{F0E58ECE-3516-9340-B457-A1FC523B9AFE}" type="pres">
      <dgm:prSet presAssocID="{0DC9418C-BC59-B34E-91DA-8A5013620D90}" presName="FiveNodes_5" presStyleLbl="node1" presStyleIdx="4" presStyleCnt="5">
        <dgm:presLayoutVars>
          <dgm:bulletEnabled val="1"/>
        </dgm:presLayoutVars>
      </dgm:prSet>
      <dgm:spPr/>
    </dgm:pt>
    <dgm:pt modelId="{A9F0AF72-C7A0-8043-8804-CB502463812A}" type="pres">
      <dgm:prSet presAssocID="{0DC9418C-BC59-B34E-91DA-8A5013620D90}" presName="FiveConn_1-2" presStyleLbl="fgAccFollowNode1" presStyleIdx="0" presStyleCnt="4">
        <dgm:presLayoutVars>
          <dgm:bulletEnabled val="1"/>
        </dgm:presLayoutVars>
      </dgm:prSet>
      <dgm:spPr/>
    </dgm:pt>
    <dgm:pt modelId="{C92EEE14-7A89-7D4B-B145-FBBD5663FFD3}" type="pres">
      <dgm:prSet presAssocID="{0DC9418C-BC59-B34E-91DA-8A5013620D90}" presName="FiveConn_2-3" presStyleLbl="fgAccFollowNode1" presStyleIdx="1" presStyleCnt="4">
        <dgm:presLayoutVars>
          <dgm:bulletEnabled val="1"/>
        </dgm:presLayoutVars>
      </dgm:prSet>
      <dgm:spPr/>
    </dgm:pt>
    <dgm:pt modelId="{0E05859D-5375-E24E-AF42-17DC5D84F602}" type="pres">
      <dgm:prSet presAssocID="{0DC9418C-BC59-B34E-91DA-8A5013620D90}" presName="FiveConn_3-4" presStyleLbl="fgAccFollowNode1" presStyleIdx="2" presStyleCnt="4">
        <dgm:presLayoutVars>
          <dgm:bulletEnabled val="1"/>
        </dgm:presLayoutVars>
      </dgm:prSet>
      <dgm:spPr/>
    </dgm:pt>
    <dgm:pt modelId="{3009D1D6-3E8D-A64A-A63F-2B6F2800B134}" type="pres">
      <dgm:prSet presAssocID="{0DC9418C-BC59-B34E-91DA-8A5013620D90}" presName="FiveConn_4-5" presStyleLbl="fgAccFollowNode1" presStyleIdx="3" presStyleCnt="4">
        <dgm:presLayoutVars>
          <dgm:bulletEnabled val="1"/>
        </dgm:presLayoutVars>
      </dgm:prSet>
      <dgm:spPr/>
    </dgm:pt>
    <dgm:pt modelId="{D84D2798-A64D-FD48-A936-5B956C90E2CB}" type="pres">
      <dgm:prSet presAssocID="{0DC9418C-BC59-B34E-91DA-8A5013620D90}" presName="FiveNodes_1_text" presStyleLbl="node1" presStyleIdx="4" presStyleCnt="5">
        <dgm:presLayoutVars>
          <dgm:bulletEnabled val="1"/>
        </dgm:presLayoutVars>
      </dgm:prSet>
      <dgm:spPr/>
    </dgm:pt>
    <dgm:pt modelId="{13E3E497-C9A8-8A41-B811-5020C7224C5E}" type="pres">
      <dgm:prSet presAssocID="{0DC9418C-BC59-B34E-91DA-8A5013620D90}" presName="FiveNodes_2_text" presStyleLbl="node1" presStyleIdx="4" presStyleCnt="5">
        <dgm:presLayoutVars>
          <dgm:bulletEnabled val="1"/>
        </dgm:presLayoutVars>
      </dgm:prSet>
      <dgm:spPr/>
    </dgm:pt>
    <dgm:pt modelId="{F596BEEA-7288-9144-9507-4696E0EDD47C}" type="pres">
      <dgm:prSet presAssocID="{0DC9418C-BC59-B34E-91DA-8A5013620D90}" presName="FiveNodes_3_text" presStyleLbl="node1" presStyleIdx="4" presStyleCnt="5">
        <dgm:presLayoutVars>
          <dgm:bulletEnabled val="1"/>
        </dgm:presLayoutVars>
      </dgm:prSet>
      <dgm:spPr/>
    </dgm:pt>
    <dgm:pt modelId="{66AA7DEE-526C-EB4A-A278-F316AA9AF228}" type="pres">
      <dgm:prSet presAssocID="{0DC9418C-BC59-B34E-91DA-8A5013620D90}" presName="FiveNodes_4_text" presStyleLbl="node1" presStyleIdx="4" presStyleCnt="5">
        <dgm:presLayoutVars>
          <dgm:bulletEnabled val="1"/>
        </dgm:presLayoutVars>
      </dgm:prSet>
      <dgm:spPr/>
    </dgm:pt>
    <dgm:pt modelId="{5FC6C364-1939-D94C-9D66-66E332AD5C7D}" type="pres">
      <dgm:prSet presAssocID="{0DC9418C-BC59-B34E-91DA-8A5013620D90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E6578FB-39C6-B840-BCA4-FED474DE3027}" srcId="{0DC9418C-BC59-B34E-91DA-8A5013620D90}" destId="{84D74D6F-A45F-2443-AD8D-FC4018E648BA}" srcOrd="1" destOrd="0" parTransId="{3C70C427-35BE-F94F-A430-0BA97C170025}" sibTransId="{C5E94EC7-D10E-7240-B880-7FED495FE403}"/>
    <dgm:cxn modelId="{F2E21CE6-C903-484F-BC07-CA92C9A990E5}" type="presOf" srcId="{0821C8F4-D287-0A4D-B1C5-64AB2793F51C}" destId="{D84D2798-A64D-FD48-A936-5B956C90E2CB}" srcOrd="1" destOrd="0" presId="urn:microsoft.com/office/officeart/2005/8/layout/vProcess5"/>
    <dgm:cxn modelId="{E3639C10-BA1B-6A46-90A5-EA668BABF331}" type="presOf" srcId="{84D74D6F-A45F-2443-AD8D-FC4018E648BA}" destId="{445CCF2A-2534-7347-9537-A2F1A43BBE8D}" srcOrd="0" destOrd="0" presId="urn:microsoft.com/office/officeart/2005/8/layout/vProcess5"/>
    <dgm:cxn modelId="{7A992CCB-9DEB-F844-9EA3-7CB79A8B8E02}" srcId="{0DC9418C-BC59-B34E-91DA-8A5013620D90}" destId="{A3687653-CB1E-264B-8337-EFF9EEF5B924}" srcOrd="2" destOrd="0" parTransId="{AF59D92A-3035-7842-A46C-208C69A9140F}" sibTransId="{A2F9D384-A82C-A14D-96FD-7227D9B9698A}"/>
    <dgm:cxn modelId="{F33A883B-CED3-E74A-A3C9-87549A412AAF}" type="presOf" srcId="{0821C8F4-D287-0A4D-B1C5-64AB2793F51C}" destId="{5E048F26-01AF-5B42-8E3B-427C2C28412E}" srcOrd="0" destOrd="0" presId="urn:microsoft.com/office/officeart/2005/8/layout/vProcess5"/>
    <dgm:cxn modelId="{AB60C1B1-77D1-8D47-A837-9ABEBE3FB16C}" srcId="{0DC9418C-BC59-B34E-91DA-8A5013620D90}" destId="{17A45003-DF57-CE47-B20C-7F4D5E4F8829}" srcOrd="3" destOrd="0" parTransId="{4E53D47E-C4F4-1046-BF95-BD92F9A97588}" sibTransId="{39630E0A-EB87-0E47-AEA8-1ED1F2C76DB4}"/>
    <dgm:cxn modelId="{A78644B1-05F1-7946-B71A-7A1C9EA02D09}" type="presOf" srcId="{17A45003-DF57-CE47-B20C-7F4D5E4F8829}" destId="{3982DF86-C86C-C24A-B4F9-68BC989F6D2D}" srcOrd="0" destOrd="0" presId="urn:microsoft.com/office/officeart/2005/8/layout/vProcess5"/>
    <dgm:cxn modelId="{852E0DE9-EC25-9747-945A-E2FF2109EEE1}" type="presOf" srcId="{0DC9418C-BC59-B34E-91DA-8A5013620D90}" destId="{50484979-FFB9-0344-8C5F-6F3945D0EAB0}" srcOrd="0" destOrd="0" presId="urn:microsoft.com/office/officeart/2005/8/layout/vProcess5"/>
    <dgm:cxn modelId="{ED752C45-428E-134F-8B28-B60FE3A40E2B}" type="presOf" srcId="{A3687653-CB1E-264B-8337-EFF9EEF5B924}" destId="{83AA40F8-9DD5-2C4E-BA87-5EC2B2AB31DB}" srcOrd="0" destOrd="0" presId="urn:microsoft.com/office/officeart/2005/8/layout/vProcess5"/>
    <dgm:cxn modelId="{B9178CE3-E928-8E43-A8A5-3F111EDDEAE0}" type="presOf" srcId="{A2F9D384-A82C-A14D-96FD-7227D9B9698A}" destId="{0E05859D-5375-E24E-AF42-17DC5D84F602}" srcOrd="0" destOrd="0" presId="urn:microsoft.com/office/officeart/2005/8/layout/vProcess5"/>
    <dgm:cxn modelId="{133235FF-6D4F-D745-83D2-038E0885509E}" type="presOf" srcId="{716C3132-2404-974F-95E3-DFCC1A9FD49B}" destId="{F0E58ECE-3516-9340-B457-A1FC523B9AFE}" srcOrd="0" destOrd="0" presId="urn:microsoft.com/office/officeart/2005/8/layout/vProcess5"/>
    <dgm:cxn modelId="{55753AB5-183D-DA4F-B904-5A1DD4FFD64B}" type="presOf" srcId="{17A45003-DF57-CE47-B20C-7F4D5E4F8829}" destId="{66AA7DEE-526C-EB4A-A278-F316AA9AF228}" srcOrd="1" destOrd="0" presId="urn:microsoft.com/office/officeart/2005/8/layout/vProcess5"/>
    <dgm:cxn modelId="{CD775AFC-6706-A54A-B1BE-E9E83362244D}" type="presOf" srcId="{39630E0A-EB87-0E47-AEA8-1ED1F2C76DB4}" destId="{3009D1D6-3E8D-A64A-A63F-2B6F2800B134}" srcOrd="0" destOrd="0" presId="urn:microsoft.com/office/officeart/2005/8/layout/vProcess5"/>
    <dgm:cxn modelId="{5331602B-239F-E249-BB90-2AEE9FFB061A}" type="presOf" srcId="{716C3132-2404-974F-95E3-DFCC1A9FD49B}" destId="{5FC6C364-1939-D94C-9D66-66E332AD5C7D}" srcOrd="1" destOrd="0" presId="urn:microsoft.com/office/officeart/2005/8/layout/vProcess5"/>
    <dgm:cxn modelId="{02C6AECF-DBC9-0F49-AD6D-D84D4569AD96}" srcId="{0DC9418C-BC59-B34E-91DA-8A5013620D90}" destId="{716C3132-2404-974F-95E3-DFCC1A9FD49B}" srcOrd="4" destOrd="0" parTransId="{5DCD747E-1EF6-A142-90BA-2693DC3B2B0F}" sibTransId="{29F9B6E5-C25B-F04A-B1E6-10445908122F}"/>
    <dgm:cxn modelId="{AFC861E1-3B51-4340-BF7C-E2B41D573F4A}" type="presOf" srcId="{84D74D6F-A45F-2443-AD8D-FC4018E648BA}" destId="{13E3E497-C9A8-8A41-B811-5020C7224C5E}" srcOrd="1" destOrd="0" presId="urn:microsoft.com/office/officeart/2005/8/layout/vProcess5"/>
    <dgm:cxn modelId="{AFF0B390-0A4B-D246-85F8-6D5FCE41B7A1}" srcId="{0DC9418C-BC59-B34E-91DA-8A5013620D90}" destId="{0821C8F4-D287-0A4D-B1C5-64AB2793F51C}" srcOrd="0" destOrd="0" parTransId="{41809DDB-5D84-944C-8E02-4F82BF18C411}" sibTransId="{2A32EC6D-B1AD-624D-9BF2-12246B666A9E}"/>
    <dgm:cxn modelId="{3EABC090-E349-C649-AB91-62CE9CFCFCD2}" type="presOf" srcId="{A3687653-CB1E-264B-8337-EFF9EEF5B924}" destId="{F596BEEA-7288-9144-9507-4696E0EDD47C}" srcOrd="1" destOrd="0" presId="urn:microsoft.com/office/officeart/2005/8/layout/vProcess5"/>
    <dgm:cxn modelId="{558E7FB9-0C22-9F44-A362-DC207579A94C}" type="presOf" srcId="{2A32EC6D-B1AD-624D-9BF2-12246B666A9E}" destId="{A9F0AF72-C7A0-8043-8804-CB502463812A}" srcOrd="0" destOrd="0" presId="urn:microsoft.com/office/officeart/2005/8/layout/vProcess5"/>
    <dgm:cxn modelId="{E7BCAA90-C99A-9444-B37E-C11ADAF64B83}" type="presOf" srcId="{C5E94EC7-D10E-7240-B880-7FED495FE403}" destId="{C92EEE14-7A89-7D4B-B145-FBBD5663FFD3}" srcOrd="0" destOrd="0" presId="urn:microsoft.com/office/officeart/2005/8/layout/vProcess5"/>
    <dgm:cxn modelId="{08CFF978-D01A-B24B-8091-92E878D13B92}" type="presParOf" srcId="{50484979-FFB9-0344-8C5F-6F3945D0EAB0}" destId="{E7328485-61C4-B640-8DFA-FD449039362D}" srcOrd="0" destOrd="0" presId="urn:microsoft.com/office/officeart/2005/8/layout/vProcess5"/>
    <dgm:cxn modelId="{09B84E74-61CD-2C45-B40F-A1FF550388B0}" type="presParOf" srcId="{50484979-FFB9-0344-8C5F-6F3945D0EAB0}" destId="{5E048F26-01AF-5B42-8E3B-427C2C28412E}" srcOrd="1" destOrd="0" presId="urn:microsoft.com/office/officeart/2005/8/layout/vProcess5"/>
    <dgm:cxn modelId="{DAADEBB0-D6CE-7C48-9637-2E3287BAFFE8}" type="presParOf" srcId="{50484979-FFB9-0344-8C5F-6F3945D0EAB0}" destId="{445CCF2A-2534-7347-9537-A2F1A43BBE8D}" srcOrd="2" destOrd="0" presId="urn:microsoft.com/office/officeart/2005/8/layout/vProcess5"/>
    <dgm:cxn modelId="{2C5E8B70-A38A-0043-9B19-86E8543B398B}" type="presParOf" srcId="{50484979-FFB9-0344-8C5F-6F3945D0EAB0}" destId="{83AA40F8-9DD5-2C4E-BA87-5EC2B2AB31DB}" srcOrd="3" destOrd="0" presId="urn:microsoft.com/office/officeart/2005/8/layout/vProcess5"/>
    <dgm:cxn modelId="{077E20E4-1163-4B44-8B5D-1653B84AB852}" type="presParOf" srcId="{50484979-FFB9-0344-8C5F-6F3945D0EAB0}" destId="{3982DF86-C86C-C24A-B4F9-68BC989F6D2D}" srcOrd="4" destOrd="0" presId="urn:microsoft.com/office/officeart/2005/8/layout/vProcess5"/>
    <dgm:cxn modelId="{5E531434-6EA6-9C43-B176-40FA5971CAF6}" type="presParOf" srcId="{50484979-FFB9-0344-8C5F-6F3945D0EAB0}" destId="{F0E58ECE-3516-9340-B457-A1FC523B9AFE}" srcOrd="5" destOrd="0" presId="urn:microsoft.com/office/officeart/2005/8/layout/vProcess5"/>
    <dgm:cxn modelId="{E4D1FAA8-D3EF-E143-A0D1-6EE41B63983C}" type="presParOf" srcId="{50484979-FFB9-0344-8C5F-6F3945D0EAB0}" destId="{A9F0AF72-C7A0-8043-8804-CB502463812A}" srcOrd="6" destOrd="0" presId="urn:microsoft.com/office/officeart/2005/8/layout/vProcess5"/>
    <dgm:cxn modelId="{22BEEDA6-01B9-7F4C-9834-982CBFFBB825}" type="presParOf" srcId="{50484979-FFB9-0344-8C5F-6F3945D0EAB0}" destId="{C92EEE14-7A89-7D4B-B145-FBBD5663FFD3}" srcOrd="7" destOrd="0" presId="urn:microsoft.com/office/officeart/2005/8/layout/vProcess5"/>
    <dgm:cxn modelId="{BE74E539-A6A5-7041-BFE4-72C2FDC30477}" type="presParOf" srcId="{50484979-FFB9-0344-8C5F-6F3945D0EAB0}" destId="{0E05859D-5375-E24E-AF42-17DC5D84F602}" srcOrd="8" destOrd="0" presId="urn:microsoft.com/office/officeart/2005/8/layout/vProcess5"/>
    <dgm:cxn modelId="{1C9B3CF5-B08A-EF45-A233-EBC98E583C45}" type="presParOf" srcId="{50484979-FFB9-0344-8C5F-6F3945D0EAB0}" destId="{3009D1D6-3E8D-A64A-A63F-2B6F2800B134}" srcOrd="9" destOrd="0" presId="urn:microsoft.com/office/officeart/2005/8/layout/vProcess5"/>
    <dgm:cxn modelId="{694B9976-862D-2544-B544-E9FDC5D2B963}" type="presParOf" srcId="{50484979-FFB9-0344-8C5F-6F3945D0EAB0}" destId="{D84D2798-A64D-FD48-A936-5B956C90E2CB}" srcOrd="10" destOrd="0" presId="urn:microsoft.com/office/officeart/2005/8/layout/vProcess5"/>
    <dgm:cxn modelId="{1EC887EB-B64E-C948-8241-51BFF6DC67D0}" type="presParOf" srcId="{50484979-FFB9-0344-8C5F-6F3945D0EAB0}" destId="{13E3E497-C9A8-8A41-B811-5020C7224C5E}" srcOrd="11" destOrd="0" presId="urn:microsoft.com/office/officeart/2005/8/layout/vProcess5"/>
    <dgm:cxn modelId="{ED295AFA-A4D1-3141-82D6-D6ADB213D206}" type="presParOf" srcId="{50484979-FFB9-0344-8C5F-6F3945D0EAB0}" destId="{F596BEEA-7288-9144-9507-4696E0EDD47C}" srcOrd="12" destOrd="0" presId="urn:microsoft.com/office/officeart/2005/8/layout/vProcess5"/>
    <dgm:cxn modelId="{74D21CE1-5FEE-F343-8B02-5473F2F8FB87}" type="presParOf" srcId="{50484979-FFB9-0344-8C5F-6F3945D0EAB0}" destId="{66AA7DEE-526C-EB4A-A278-F316AA9AF228}" srcOrd="13" destOrd="0" presId="urn:microsoft.com/office/officeart/2005/8/layout/vProcess5"/>
    <dgm:cxn modelId="{835461CB-ABCB-DD47-B04A-88BEBA17B038}" type="presParOf" srcId="{50484979-FFB9-0344-8C5F-6F3945D0EAB0}" destId="{5FC6C364-1939-D94C-9D66-66E332AD5C7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DDED86-8314-A044-B78E-D953B786F867}" type="doc">
      <dgm:prSet loTypeId="urn:microsoft.com/office/officeart/2005/8/layout/process4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07708A0-F9BC-0145-958C-B988C729FE92}">
      <dgm:prSet custT="1"/>
      <dgm:spPr/>
      <dgm:t>
        <a:bodyPr/>
        <a:lstStyle/>
        <a:p>
          <a:pPr rtl="0"/>
          <a:r>
            <a:rPr lang="es-ES" sz="1600" b="1" dirty="0" smtClean="0"/>
            <a:t>FAMILIARIS CONSORCIO</a:t>
          </a:r>
          <a:endParaRPr lang="es-ES" sz="1600" dirty="0"/>
        </a:p>
      </dgm:t>
    </dgm:pt>
    <dgm:pt modelId="{AD55644A-2D8B-DE41-9E73-09D661B81AFE}" type="parTrans" cxnId="{7729C24E-8786-084C-92F3-8A718C6FB894}">
      <dgm:prSet/>
      <dgm:spPr/>
      <dgm:t>
        <a:bodyPr/>
        <a:lstStyle/>
        <a:p>
          <a:endParaRPr lang="es-ES"/>
        </a:p>
      </dgm:t>
    </dgm:pt>
    <dgm:pt modelId="{FC55776F-2774-E345-A182-2021313D044E}" type="sibTrans" cxnId="{7729C24E-8786-084C-92F3-8A718C6FB894}">
      <dgm:prSet/>
      <dgm:spPr/>
      <dgm:t>
        <a:bodyPr/>
        <a:lstStyle/>
        <a:p>
          <a:endParaRPr lang="es-ES"/>
        </a:p>
      </dgm:t>
    </dgm:pt>
    <dgm:pt modelId="{3A378024-6353-FC42-BD8A-B11DE287FAFC}">
      <dgm:prSet custT="1"/>
      <dgm:spPr/>
      <dgm:t>
        <a:bodyPr/>
        <a:lstStyle/>
        <a:p>
          <a:pPr rtl="0"/>
          <a:r>
            <a:rPr lang="es-ES" sz="1600" b="1" dirty="0" smtClean="0"/>
            <a:t>EVANGELII GAUDIUM</a:t>
          </a:r>
          <a:endParaRPr lang="es-ES" sz="1600" dirty="0"/>
        </a:p>
      </dgm:t>
    </dgm:pt>
    <dgm:pt modelId="{BC0A58FE-A407-5C4A-A5F6-30DFE8733F46}" type="parTrans" cxnId="{EF6D5C14-D331-7A45-9B82-40B98F822A1B}">
      <dgm:prSet/>
      <dgm:spPr/>
      <dgm:t>
        <a:bodyPr/>
        <a:lstStyle/>
        <a:p>
          <a:endParaRPr lang="es-ES"/>
        </a:p>
      </dgm:t>
    </dgm:pt>
    <dgm:pt modelId="{D2D47BC3-6AB3-664B-A7EE-9D8B68DEAE82}" type="sibTrans" cxnId="{EF6D5C14-D331-7A45-9B82-40B98F822A1B}">
      <dgm:prSet/>
      <dgm:spPr/>
      <dgm:t>
        <a:bodyPr/>
        <a:lstStyle/>
        <a:p>
          <a:endParaRPr lang="es-ES"/>
        </a:p>
      </dgm:t>
    </dgm:pt>
    <dgm:pt modelId="{3F848A95-EA7C-1142-AD5C-131E9BA78619}">
      <dgm:prSet custT="1"/>
      <dgm:spPr/>
      <dgm:t>
        <a:bodyPr/>
        <a:lstStyle/>
        <a:p>
          <a:pPr rtl="0"/>
          <a:r>
            <a:rPr lang="es-ES" sz="1600" b="1" dirty="0" smtClean="0"/>
            <a:t>LAUDATO SI</a:t>
          </a:r>
          <a:endParaRPr lang="es-ES" sz="1600" dirty="0"/>
        </a:p>
      </dgm:t>
    </dgm:pt>
    <dgm:pt modelId="{129BCC34-8A0B-2447-B715-E51F1324EEA3}" type="parTrans" cxnId="{926141B6-9F1E-2545-8F47-768B0673046D}">
      <dgm:prSet/>
      <dgm:spPr/>
      <dgm:t>
        <a:bodyPr/>
        <a:lstStyle/>
        <a:p>
          <a:endParaRPr lang="es-ES"/>
        </a:p>
      </dgm:t>
    </dgm:pt>
    <dgm:pt modelId="{FB0849AB-21C0-CA46-B7F6-C7731843F454}" type="sibTrans" cxnId="{926141B6-9F1E-2545-8F47-768B0673046D}">
      <dgm:prSet/>
      <dgm:spPr/>
      <dgm:t>
        <a:bodyPr/>
        <a:lstStyle/>
        <a:p>
          <a:endParaRPr lang="es-ES"/>
        </a:p>
      </dgm:t>
    </dgm:pt>
    <dgm:pt modelId="{DF44BA71-B6E8-4B4E-AAE4-660D5F0F96E4}">
      <dgm:prSet custT="1"/>
      <dgm:spPr/>
      <dgm:t>
        <a:bodyPr/>
        <a:lstStyle/>
        <a:p>
          <a:pPr rtl="0"/>
          <a:r>
            <a:rPr lang="es-ES" sz="1600" b="1" dirty="0" smtClean="0"/>
            <a:t>MISERICORDIAE VULTUS</a:t>
          </a:r>
          <a:endParaRPr lang="es-ES" sz="1600" dirty="0"/>
        </a:p>
      </dgm:t>
    </dgm:pt>
    <dgm:pt modelId="{0FA84872-DBA3-6741-8A56-2965688A9E44}" type="parTrans" cxnId="{035C9475-99DD-AC44-ADC9-F9DFF9C503C7}">
      <dgm:prSet/>
      <dgm:spPr/>
      <dgm:t>
        <a:bodyPr/>
        <a:lstStyle/>
        <a:p>
          <a:endParaRPr lang="es-ES"/>
        </a:p>
      </dgm:t>
    </dgm:pt>
    <dgm:pt modelId="{305FBD2A-3ABB-DB4D-95BA-AFEEF93CADA2}" type="sibTrans" cxnId="{035C9475-99DD-AC44-ADC9-F9DFF9C503C7}">
      <dgm:prSet/>
      <dgm:spPr/>
      <dgm:t>
        <a:bodyPr/>
        <a:lstStyle/>
        <a:p>
          <a:endParaRPr lang="es-ES"/>
        </a:p>
      </dgm:t>
    </dgm:pt>
    <dgm:pt modelId="{953AECB2-8210-6649-8263-AC7EC086C1AA}">
      <dgm:prSet custT="1"/>
      <dgm:spPr/>
      <dgm:t>
        <a:bodyPr/>
        <a:lstStyle/>
        <a:p>
          <a:pPr rtl="0"/>
          <a:r>
            <a:rPr lang="es-ES" sz="1600" b="1" dirty="0" smtClean="0"/>
            <a:t>AMORIS LAETITIA</a:t>
          </a:r>
          <a:endParaRPr lang="es-ES" sz="1600" dirty="0"/>
        </a:p>
      </dgm:t>
    </dgm:pt>
    <dgm:pt modelId="{E7F69DDF-5C7A-AA41-9634-84743AF46B5D}" type="parTrans" cxnId="{F4B67591-96B9-0C41-BFD4-3C20A136FDCA}">
      <dgm:prSet/>
      <dgm:spPr/>
      <dgm:t>
        <a:bodyPr/>
        <a:lstStyle/>
        <a:p>
          <a:endParaRPr lang="es-ES"/>
        </a:p>
      </dgm:t>
    </dgm:pt>
    <dgm:pt modelId="{D6CAEAA7-9217-874F-A1B8-DCDFA08404F8}" type="sibTrans" cxnId="{F4B67591-96B9-0C41-BFD4-3C20A136FDCA}">
      <dgm:prSet/>
      <dgm:spPr/>
      <dgm:t>
        <a:bodyPr/>
        <a:lstStyle/>
        <a:p>
          <a:endParaRPr lang="es-ES"/>
        </a:p>
      </dgm:t>
    </dgm:pt>
    <dgm:pt modelId="{4234DE92-6DA1-B247-B0CA-E4307094ABAD}">
      <dgm:prSet custT="1"/>
      <dgm:spPr/>
      <dgm:t>
        <a:bodyPr/>
        <a:lstStyle/>
        <a:p>
          <a:pPr rtl="0"/>
          <a:r>
            <a:rPr lang="es-ES" sz="1600" b="1" dirty="0" smtClean="0"/>
            <a:t>SÍNODO DE LOS JÓVENES</a:t>
          </a:r>
          <a:endParaRPr lang="es-ES" sz="1600" dirty="0"/>
        </a:p>
      </dgm:t>
    </dgm:pt>
    <dgm:pt modelId="{1635234E-9B18-F04B-9D23-BA4FBA7EAA1B}" type="parTrans" cxnId="{F41CC100-5F44-2244-A3A0-B60D2EF70A81}">
      <dgm:prSet/>
      <dgm:spPr/>
      <dgm:t>
        <a:bodyPr/>
        <a:lstStyle/>
        <a:p>
          <a:endParaRPr lang="es-ES"/>
        </a:p>
      </dgm:t>
    </dgm:pt>
    <dgm:pt modelId="{930E55DB-2F60-224D-8F30-943885460235}" type="sibTrans" cxnId="{F41CC100-5F44-2244-A3A0-B60D2EF70A81}">
      <dgm:prSet/>
      <dgm:spPr/>
      <dgm:t>
        <a:bodyPr/>
        <a:lstStyle/>
        <a:p>
          <a:endParaRPr lang="es-ES"/>
        </a:p>
      </dgm:t>
    </dgm:pt>
    <dgm:pt modelId="{7B3D9BF3-957E-8147-A62D-3D204AC7C12D}">
      <dgm:prSet/>
      <dgm:spPr/>
      <dgm:t>
        <a:bodyPr/>
        <a:lstStyle/>
        <a:p>
          <a:pPr rtl="0"/>
          <a:r>
            <a:rPr lang="es-ES" dirty="0" smtClean="0"/>
            <a:t>La familia cristiana</a:t>
          </a:r>
          <a:endParaRPr lang="es-ES" dirty="0"/>
        </a:p>
      </dgm:t>
    </dgm:pt>
    <dgm:pt modelId="{40800AF8-0436-DC40-8EFF-ABC4247FCD58}" type="parTrans" cxnId="{E0C0CA03-8E22-0348-BF10-3FDAB6150BE0}">
      <dgm:prSet/>
      <dgm:spPr/>
      <dgm:t>
        <a:bodyPr/>
        <a:lstStyle/>
        <a:p>
          <a:endParaRPr lang="es-ES"/>
        </a:p>
      </dgm:t>
    </dgm:pt>
    <dgm:pt modelId="{EBFFA032-BC55-2F49-91D1-67D216D4595F}" type="sibTrans" cxnId="{E0C0CA03-8E22-0348-BF10-3FDAB6150BE0}">
      <dgm:prSet/>
      <dgm:spPr/>
      <dgm:t>
        <a:bodyPr/>
        <a:lstStyle/>
        <a:p>
          <a:endParaRPr lang="es-ES"/>
        </a:p>
      </dgm:t>
    </dgm:pt>
    <dgm:pt modelId="{B510CB31-D619-FB47-B9B4-1BACC11D12CA}">
      <dgm:prSet/>
      <dgm:spPr/>
      <dgm:t>
        <a:bodyPr/>
        <a:lstStyle/>
        <a:p>
          <a:pPr rtl="0"/>
          <a:r>
            <a:rPr lang="es-ES" dirty="0" smtClean="0"/>
            <a:t>La misi</a:t>
          </a:r>
          <a:r>
            <a:rPr lang="es-ES" dirty="0" smtClean="0"/>
            <a:t>ón de la Iglesia en el siglo XXI</a:t>
          </a:r>
          <a:endParaRPr lang="es-ES" dirty="0"/>
        </a:p>
      </dgm:t>
    </dgm:pt>
    <dgm:pt modelId="{0F5BF72E-67EC-3A48-BD38-81493033A5E5}" type="parTrans" cxnId="{19909983-C457-9E40-937D-AC3DB07C2122}">
      <dgm:prSet/>
      <dgm:spPr/>
      <dgm:t>
        <a:bodyPr/>
        <a:lstStyle/>
        <a:p>
          <a:endParaRPr lang="es-ES"/>
        </a:p>
      </dgm:t>
    </dgm:pt>
    <dgm:pt modelId="{16F54BE1-77F9-DB46-A0F4-86CE16F22F33}" type="sibTrans" cxnId="{19909983-C457-9E40-937D-AC3DB07C2122}">
      <dgm:prSet/>
      <dgm:spPr/>
      <dgm:t>
        <a:bodyPr/>
        <a:lstStyle/>
        <a:p>
          <a:endParaRPr lang="es-ES"/>
        </a:p>
      </dgm:t>
    </dgm:pt>
    <dgm:pt modelId="{43429687-713D-6941-ABF5-75CF0DE9E2EA}">
      <dgm:prSet/>
      <dgm:spPr/>
      <dgm:t>
        <a:bodyPr/>
        <a:lstStyle/>
        <a:p>
          <a:pPr rtl="0"/>
          <a:r>
            <a:rPr lang="es-ES" dirty="0" smtClean="0"/>
            <a:t>Cuidado de la casa com</a:t>
          </a:r>
          <a:r>
            <a:rPr lang="es-ES" dirty="0" smtClean="0"/>
            <a:t>ún</a:t>
          </a:r>
          <a:endParaRPr lang="es-ES" dirty="0"/>
        </a:p>
      </dgm:t>
    </dgm:pt>
    <dgm:pt modelId="{8FE06836-F830-AE4A-971A-6E97DB1AEC29}" type="parTrans" cxnId="{FF264675-40F7-ED41-A762-B23B674B4AF1}">
      <dgm:prSet/>
      <dgm:spPr/>
      <dgm:t>
        <a:bodyPr/>
        <a:lstStyle/>
        <a:p>
          <a:endParaRPr lang="es-ES"/>
        </a:p>
      </dgm:t>
    </dgm:pt>
    <dgm:pt modelId="{65B486CF-19E6-A94E-8262-43444B9862CE}" type="sibTrans" cxnId="{FF264675-40F7-ED41-A762-B23B674B4AF1}">
      <dgm:prSet/>
      <dgm:spPr/>
      <dgm:t>
        <a:bodyPr/>
        <a:lstStyle/>
        <a:p>
          <a:endParaRPr lang="es-ES"/>
        </a:p>
      </dgm:t>
    </dgm:pt>
    <dgm:pt modelId="{0BE36578-2B59-7846-9221-4864212F53E6}">
      <dgm:prSet/>
      <dgm:spPr/>
      <dgm:t>
        <a:bodyPr/>
        <a:lstStyle/>
        <a:p>
          <a:pPr rtl="0"/>
          <a:r>
            <a:rPr lang="es-ES" dirty="0" smtClean="0"/>
            <a:t>El rostro misericordioso de Jesucristo</a:t>
          </a:r>
          <a:endParaRPr lang="es-ES" dirty="0"/>
        </a:p>
      </dgm:t>
    </dgm:pt>
    <dgm:pt modelId="{051AD1CE-2961-E94B-AF42-BD925B4FB19E}" type="parTrans" cxnId="{0D60893F-5018-9744-A863-A925F88B9182}">
      <dgm:prSet/>
      <dgm:spPr/>
      <dgm:t>
        <a:bodyPr/>
        <a:lstStyle/>
        <a:p>
          <a:endParaRPr lang="es-ES"/>
        </a:p>
      </dgm:t>
    </dgm:pt>
    <dgm:pt modelId="{382DF372-3BA3-044E-98AA-CAD4C7C9ADE8}" type="sibTrans" cxnId="{0D60893F-5018-9744-A863-A925F88B9182}">
      <dgm:prSet/>
      <dgm:spPr/>
      <dgm:t>
        <a:bodyPr/>
        <a:lstStyle/>
        <a:p>
          <a:endParaRPr lang="es-ES"/>
        </a:p>
      </dgm:t>
    </dgm:pt>
    <dgm:pt modelId="{B2DC0321-F671-064F-AB0E-B4A79DE9ABDA}">
      <dgm:prSet/>
      <dgm:spPr/>
      <dgm:t>
        <a:bodyPr/>
        <a:lstStyle/>
        <a:p>
          <a:pPr rtl="0"/>
          <a:r>
            <a:rPr lang="es-ES" dirty="0" smtClean="0"/>
            <a:t>La alegr</a:t>
          </a:r>
          <a:r>
            <a:rPr lang="es-ES" dirty="0" smtClean="0"/>
            <a:t>ía del amor de la familia</a:t>
          </a:r>
          <a:endParaRPr lang="es-ES" dirty="0"/>
        </a:p>
      </dgm:t>
    </dgm:pt>
    <dgm:pt modelId="{E69D05A1-7C07-9A49-A500-01DCD13EDA21}" type="parTrans" cxnId="{07C66701-6A1A-AD4F-972D-EA1D4B47B192}">
      <dgm:prSet/>
      <dgm:spPr/>
      <dgm:t>
        <a:bodyPr/>
        <a:lstStyle/>
        <a:p>
          <a:endParaRPr lang="es-ES"/>
        </a:p>
      </dgm:t>
    </dgm:pt>
    <dgm:pt modelId="{17EA6EAF-D771-E54D-BD4F-40B2A5A7FEFD}" type="sibTrans" cxnId="{07C66701-6A1A-AD4F-972D-EA1D4B47B192}">
      <dgm:prSet/>
      <dgm:spPr/>
      <dgm:t>
        <a:bodyPr/>
        <a:lstStyle/>
        <a:p>
          <a:endParaRPr lang="es-ES"/>
        </a:p>
      </dgm:t>
    </dgm:pt>
    <dgm:pt modelId="{397A12F8-40F9-9D46-B8A8-4460D610CBEB}">
      <dgm:prSet/>
      <dgm:spPr/>
      <dgm:t>
        <a:bodyPr/>
        <a:lstStyle/>
        <a:p>
          <a:pPr rtl="0"/>
          <a:r>
            <a:rPr lang="es-ES" dirty="0" smtClean="0"/>
            <a:t>Los j</a:t>
          </a:r>
          <a:r>
            <a:rPr lang="es-ES" dirty="0" smtClean="0"/>
            <a:t>óvenes, la fe y el discernimiento vocacional</a:t>
          </a:r>
          <a:endParaRPr lang="es-ES" dirty="0"/>
        </a:p>
      </dgm:t>
    </dgm:pt>
    <dgm:pt modelId="{B67072E8-E430-574D-86B2-67A7A5A02DCF}" type="parTrans" cxnId="{D55167CF-F7E1-9540-961D-01EE95CA07A2}">
      <dgm:prSet/>
      <dgm:spPr/>
      <dgm:t>
        <a:bodyPr/>
        <a:lstStyle/>
        <a:p>
          <a:endParaRPr lang="es-ES"/>
        </a:p>
      </dgm:t>
    </dgm:pt>
    <dgm:pt modelId="{04A8EE3E-7A56-9E43-9D44-B7690BF7C82D}" type="sibTrans" cxnId="{D55167CF-F7E1-9540-961D-01EE95CA07A2}">
      <dgm:prSet/>
      <dgm:spPr/>
      <dgm:t>
        <a:bodyPr/>
        <a:lstStyle/>
        <a:p>
          <a:endParaRPr lang="es-ES"/>
        </a:p>
      </dgm:t>
    </dgm:pt>
    <dgm:pt modelId="{041E91FF-DF8E-0342-9BEF-8DC5438562A2}" type="pres">
      <dgm:prSet presAssocID="{FADDED86-8314-A044-B78E-D953B786F867}" presName="Name0" presStyleCnt="0">
        <dgm:presLayoutVars>
          <dgm:dir/>
          <dgm:animLvl val="lvl"/>
          <dgm:resizeHandles val="exact"/>
        </dgm:presLayoutVars>
      </dgm:prSet>
      <dgm:spPr/>
    </dgm:pt>
    <dgm:pt modelId="{9BA63D83-B328-A049-BEDF-0F2CC247D040}" type="pres">
      <dgm:prSet presAssocID="{4234DE92-6DA1-B247-B0CA-E4307094ABAD}" presName="boxAndChildren" presStyleCnt="0"/>
      <dgm:spPr/>
    </dgm:pt>
    <dgm:pt modelId="{4A6ACBFA-1F1F-8A4A-B08C-C7666A9B627B}" type="pres">
      <dgm:prSet presAssocID="{4234DE92-6DA1-B247-B0CA-E4307094ABAD}" presName="parentTextBox" presStyleLbl="node1" presStyleIdx="0" presStyleCnt="6"/>
      <dgm:spPr/>
    </dgm:pt>
    <dgm:pt modelId="{F395E22B-B4F1-C84F-A099-33C747F0493C}" type="pres">
      <dgm:prSet presAssocID="{4234DE92-6DA1-B247-B0CA-E4307094ABAD}" presName="entireBox" presStyleLbl="node1" presStyleIdx="0" presStyleCnt="6"/>
      <dgm:spPr/>
    </dgm:pt>
    <dgm:pt modelId="{10EA14F8-190C-4C47-B4FC-DF2BF68D78DE}" type="pres">
      <dgm:prSet presAssocID="{4234DE92-6DA1-B247-B0CA-E4307094ABAD}" presName="descendantBox" presStyleCnt="0"/>
      <dgm:spPr/>
    </dgm:pt>
    <dgm:pt modelId="{FCDC8AB2-DCD0-B34F-81AA-09F2FAFDB27A}" type="pres">
      <dgm:prSet presAssocID="{397A12F8-40F9-9D46-B8A8-4460D610CBEB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1E7E77-7ADE-274C-A0AC-C49C231FEA24}" type="pres">
      <dgm:prSet presAssocID="{D6CAEAA7-9217-874F-A1B8-DCDFA08404F8}" presName="sp" presStyleCnt="0"/>
      <dgm:spPr/>
    </dgm:pt>
    <dgm:pt modelId="{C84E8D39-5563-864D-9055-400DC0E0B9BD}" type="pres">
      <dgm:prSet presAssocID="{953AECB2-8210-6649-8263-AC7EC086C1AA}" presName="arrowAndChildren" presStyleCnt="0"/>
      <dgm:spPr/>
    </dgm:pt>
    <dgm:pt modelId="{4CC53E0B-32A8-D74F-A770-4EBAD7E7A022}" type="pres">
      <dgm:prSet presAssocID="{953AECB2-8210-6649-8263-AC7EC086C1AA}" presName="parentTextArrow" presStyleLbl="node1" presStyleIdx="0" presStyleCnt="6"/>
      <dgm:spPr/>
    </dgm:pt>
    <dgm:pt modelId="{CF651165-BBEF-D040-8596-259185C400FD}" type="pres">
      <dgm:prSet presAssocID="{953AECB2-8210-6649-8263-AC7EC086C1AA}" presName="arrow" presStyleLbl="node1" presStyleIdx="1" presStyleCnt="6"/>
      <dgm:spPr/>
    </dgm:pt>
    <dgm:pt modelId="{AF92F214-4A8C-3648-8137-3E371B8736C7}" type="pres">
      <dgm:prSet presAssocID="{953AECB2-8210-6649-8263-AC7EC086C1AA}" presName="descendantArrow" presStyleCnt="0"/>
      <dgm:spPr/>
    </dgm:pt>
    <dgm:pt modelId="{68894620-6CA1-874C-A58D-7671877228A3}" type="pres">
      <dgm:prSet presAssocID="{B2DC0321-F671-064F-AB0E-B4A79DE9ABDA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ACCE0A-CDCB-294E-826A-BD5C71849BB3}" type="pres">
      <dgm:prSet presAssocID="{305FBD2A-3ABB-DB4D-95BA-AFEEF93CADA2}" presName="sp" presStyleCnt="0"/>
      <dgm:spPr/>
    </dgm:pt>
    <dgm:pt modelId="{5D9C2CC1-93B4-9548-BFC3-8707E50927DC}" type="pres">
      <dgm:prSet presAssocID="{DF44BA71-B6E8-4B4E-AAE4-660D5F0F96E4}" presName="arrowAndChildren" presStyleCnt="0"/>
      <dgm:spPr/>
    </dgm:pt>
    <dgm:pt modelId="{7EFF9293-6A38-3F45-A8D1-384BE5AE46D9}" type="pres">
      <dgm:prSet presAssocID="{DF44BA71-B6E8-4B4E-AAE4-660D5F0F96E4}" presName="parentTextArrow" presStyleLbl="node1" presStyleIdx="1" presStyleCnt="6"/>
      <dgm:spPr/>
    </dgm:pt>
    <dgm:pt modelId="{95DE6AF8-63D7-3044-9764-655770036A8C}" type="pres">
      <dgm:prSet presAssocID="{DF44BA71-B6E8-4B4E-AAE4-660D5F0F96E4}" presName="arrow" presStyleLbl="node1" presStyleIdx="2" presStyleCnt="6"/>
      <dgm:spPr/>
    </dgm:pt>
    <dgm:pt modelId="{8AE4DE4C-526E-494F-855B-912EA1B1CEBD}" type="pres">
      <dgm:prSet presAssocID="{DF44BA71-B6E8-4B4E-AAE4-660D5F0F96E4}" presName="descendantArrow" presStyleCnt="0"/>
      <dgm:spPr/>
    </dgm:pt>
    <dgm:pt modelId="{681EB2CF-D1C6-B74C-BCCB-05CD0607842A}" type="pres">
      <dgm:prSet presAssocID="{0BE36578-2B59-7846-9221-4864212F53E6}" presName="childTextArrow" presStyleLbl="fgAccFollowNode1" presStyleIdx="2" presStyleCnt="6">
        <dgm:presLayoutVars>
          <dgm:bulletEnabled val="1"/>
        </dgm:presLayoutVars>
      </dgm:prSet>
      <dgm:spPr/>
    </dgm:pt>
    <dgm:pt modelId="{FAF6F615-C0D2-2C44-81C5-5B54E667BC40}" type="pres">
      <dgm:prSet presAssocID="{FB0849AB-21C0-CA46-B7F6-C7731843F454}" presName="sp" presStyleCnt="0"/>
      <dgm:spPr/>
    </dgm:pt>
    <dgm:pt modelId="{4CD3BFCA-4656-DD41-B27B-B869759D9248}" type="pres">
      <dgm:prSet presAssocID="{3F848A95-EA7C-1142-AD5C-131E9BA78619}" presName="arrowAndChildren" presStyleCnt="0"/>
      <dgm:spPr/>
    </dgm:pt>
    <dgm:pt modelId="{40EE0C08-E566-1643-8A37-CF0CD4B9A318}" type="pres">
      <dgm:prSet presAssocID="{3F848A95-EA7C-1142-AD5C-131E9BA78619}" presName="parentTextArrow" presStyleLbl="node1" presStyleIdx="2" presStyleCnt="6"/>
      <dgm:spPr/>
    </dgm:pt>
    <dgm:pt modelId="{8381962E-E55E-C945-B112-94BB0861F1F3}" type="pres">
      <dgm:prSet presAssocID="{3F848A95-EA7C-1142-AD5C-131E9BA78619}" presName="arrow" presStyleLbl="node1" presStyleIdx="3" presStyleCnt="6"/>
      <dgm:spPr/>
    </dgm:pt>
    <dgm:pt modelId="{3A8C26D4-E6EB-7F4E-9EDF-FDC0B0D6AA3A}" type="pres">
      <dgm:prSet presAssocID="{3F848A95-EA7C-1142-AD5C-131E9BA78619}" presName="descendantArrow" presStyleCnt="0"/>
      <dgm:spPr/>
    </dgm:pt>
    <dgm:pt modelId="{BCCA46BE-C488-3B45-B78F-454E08EC6DAB}" type="pres">
      <dgm:prSet presAssocID="{43429687-713D-6941-ABF5-75CF0DE9E2EA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D428DF-D7FB-5449-B0BE-580CF2E04744}" type="pres">
      <dgm:prSet presAssocID="{D2D47BC3-6AB3-664B-A7EE-9D8B68DEAE82}" presName="sp" presStyleCnt="0"/>
      <dgm:spPr/>
    </dgm:pt>
    <dgm:pt modelId="{19024CAA-F72F-7C41-B1C3-F767611D12D9}" type="pres">
      <dgm:prSet presAssocID="{3A378024-6353-FC42-BD8A-B11DE287FAFC}" presName="arrowAndChildren" presStyleCnt="0"/>
      <dgm:spPr/>
    </dgm:pt>
    <dgm:pt modelId="{2A8EE9FD-97ED-6A43-8B4B-6360757BBBD4}" type="pres">
      <dgm:prSet presAssocID="{3A378024-6353-FC42-BD8A-B11DE287FAFC}" presName="parentTextArrow" presStyleLbl="node1" presStyleIdx="3" presStyleCnt="6"/>
      <dgm:spPr/>
    </dgm:pt>
    <dgm:pt modelId="{0F6A4D99-F094-B74D-9A53-4E3FDC9295E8}" type="pres">
      <dgm:prSet presAssocID="{3A378024-6353-FC42-BD8A-B11DE287FAFC}" presName="arrow" presStyleLbl="node1" presStyleIdx="4" presStyleCnt="6"/>
      <dgm:spPr/>
    </dgm:pt>
    <dgm:pt modelId="{A1271FEC-7C2D-564B-A6D5-B5A121A9D7E8}" type="pres">
      <dgm:prSet presAssocID="{3A378024-6353-FC42-BD8A-B11DE287FAFC}" presName="descendantArrow" presStyleCnt="0"/>
      <dgm:spPr/>
    </dgm:pt>
    <dgm:pt modelId="{48C61F54-E202-4943-87E2-49E50D069AEC}" type="pres">
      <dgm:prSet presAssocID="{B510CB31-D619-FB47-B9B4-1BACC11D12CA}" presName="childTextArrow" presStyleLbl="fgAccFollowNode1" presStyleIdx="4" presStyleCnt="6">
        <dgm:presLayoutVars>
          <dgm:bulletEnabled val="1"/>
        </dgm:presLayoutVars>
      </dgm:prSet>
      <dgm:spPr/>
    </dgm:pt>
    <dgm:pt modelId="{8F08D57A-64CF-D94B-B0B8-8996EA61EA41}" type="pres">
      <dgm:prSet presAssocID="{FC55776F-2774-E345-A182-2021313D044E}" presName="sp" presStyleCnt="0"/>
      <dgm:spPr/>
    </dgm:pt>
    <dgm:pt modelId="{CAEFC050-10A4-4946-ADD6-6769849221F2}" type="pres">
      <dgm:prSet presAssocID="{B07708A0-F9BC-0145-958C-B988C729FE92}" presName="arrowAndChildren" presStyleCnt="0"/>
      <dgm:spPr/>
    </dgm:pt>
    <dgm:pt modelId="{CEA83831-BA9C-F34E-977A-660F7A3B453C}" type="pres">
      <dgm:prSet presAssocID="{B07708A0-F9BC-0145-958C-B988C729FE92}" presName="parentTextArrow" presStyleLbl="node1" presStyleIdx="4" presStyleCnt="6"/>
      <dgm:spPr/>
    </dgm:pt>
    <dgm:pt modelId="{1A0FAC06-78A9-7E4E-90D2-916193E6A833}" type="pres">
      <dgm:prSet presAssocID="{B07708A0-F9BC-0145-958C-B988C729FE92}" presName="arrow" presStyleLbl="node1" presStyleIdx="5" presStyleCnt="6"/>
      <dgm:spPr/>
    </dgm:pt>
    <dgm:pt modelId="{8A1E07D8-039A-6141-9184-A6AEA83D6A97}" type="pres">
      <dgm:prSet presAssocID="{B07708A0-F9BC-0145-958C-B988C729FE92}" presName="descendantArrow" presStyleCnt="0"/>
      <dgm:spPr/>
    </dgm:pt>
    <dgm:pt modelId="{91AF608A-BCC1-E54E-BA63-AD32668BC24E}" type="pres">
      <dgm:prSet presAssocID="{7B3D9BF3-957E-8147-A62D-3D204AC7C12D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ACBF56B9-654C-CC47-92A2-8790BE25DA32}" type="presOf" srcId="{B07708A0-F9BC-0145-958C-B988C729FE92}" destId="{CEA83831-BA9C-F34E-977A-660F7A3B453C}" srcOrd="0" destOrd="0" presId="urn:microsoft.com/office/officeart/2005/8/layout/process4"/>
    <dgm:cxn modelId="{C1D8EFA5-3901-EF4A-A6EB-A7202A153A1A}" type="presOf" srcId="{B07708A0-F9BC-0145-958C-B988C729FE92}" destId="{1A0FAC06-78A9-7E4E-90D2-916193E6A833}" srcOrd="1" destOrd="0" presId="urn:microsoft.com/office/officeart/2005/8/layout/process4"/>
    <dgm:cxn modelId="{718918E4-B7A3-AA41-8B76-2270288618DF}" type="presOf" srcId="{DF44BA71-B6E8-4B4E-AAE4-660D5F0F96E4}" destId="{7EFF9293-6A38-3F45-A8D1-384BE5AE46D9}" srcOrd="0" destOrd="0" presId="urn:microsoft.com/office/officeart/2005/8/layout/process4"/>
    <dgm:cxn modelId="{1DBCBB8F-A69D-DD4C-BB85-CCE2AE4691C4}" type="presOf" srcId="{953AECB2-8210-6649-8263-AC7EC086C1AA}" destId="{4CC53E0B-32A8-D74F-A770-4EBAD7E7A022}" srcOrd="0" destOrd="0" presId="urn:microsoft.com/office/officeart/2005/8/layout/process4"/>
    <dgm:cxn modelId="{DF624328-C93C-1D43-9E21-0A60702EA683}" type="presOf" srcId="{397A12F8-40F9-9D46-B8A8-4460D610CBEB}" destId="{FCDC8AB2-DCD0-B34F-81AA-09F2FAFDB27A}" srcOrd="0" destOrd="0" presId="urn:microsoft.com/office/officeart/2005/8/layout/process4"/>
    <dgm:cxn modelId="{FF264675-40F7-ED41-A762-B23B674B4AF1}" srcId="{3F848A95-EA7C-1142-AD5C-131E9BA78619}" destId="{43429687-713D-6941-ABF5-75CF0DE9E2EA}" srcOrd="0" destOrd="0" parTransId="{8FE06836-F830-AE4A-971A-6E97DB1AEC29}" sibTransId="{65B486CF-19E6-A94E-8262-43444B9862CE}"/>
    <dgm:cxn modelId="{81299EC1-B2CC-3E45-A8B7-28964EE1073A}" type="presOf" srcId="{0BE36578-2B59-7846-9221-4864212F53E6}" destId="{681EB2CF-D1C6-B74C-BCCB-05CD0607842A}" srcOrd="0" destOrd="0" presId="urn:microsoft.com/office/officeart/2005/8/layout/process4"/>
    <dgm:cxn modelId="{7BB35D51-A979-EA4E-8ABE-8183C67A9467}" type="presOf" srcId="{B2DC0321-F671-064F-AB0E-B4A79DE9ABDA}" destId="{68894620-6CA1-874C-A58D-7671877228A3}" srcOrd="0" destOrd="0" presId="urn:microsoft.com/office/officeart/2005/8/layout/process4"/>
    <dgm:cxn modelId="{57A67ABF-8103-4A49-AC1E-F43A3F6607A6}" type="presOf" srcId="{FADDED86-8314-A044-B78E-D953B786F867}" destId="{041E91FF-DF8E-0342-9BEF-8DC5438562A2}" srcOrd="0" destOrd="0" presId="urn:microsoft.com/office/officeart/2005/8/layout/process4"/>
    <dgm:cxn modelId="{D28680C6-EF90-464E-9532-02EB734EFAF9}" type="presOf" srcId="{953AECB2-8210-6649-8263-AC7EC086C1AA}" destId="{CF651165-BBEF-D040-8596-259185C400FD}" srcOrd="1" destOrd="0" presId="urn:microsoft.com/office/officeart/2005/8/layout/process4"/>
    <dgm:cxn modelId="{0D60893F-5018-9744-A863-A925F88B9182}" srcId="{DF44BA71-B6E8-4B4E-AAE4-660D5F0F96E4}" destId="{0BE36578-2B59-7846-9221-4864212F53E6}" srcOrd="0" destOrd="0" parTransId="{051AD1CE-2961-E94B-AF42-BD925B4FB19E}" sibTransId="{382DF372-3BA3-044E-98AA-CAD4C7C9ADE8}"/>
    <dgm:cxn modelId="{3157BF7A-6A94-1A47-ADC1-E0F88A066D8C}" type="presOf" srcId="{7B3D9BF3-957E-8147-A62D-3D204AC7C12D}" destId="{91AF608A-BCC1-E54E-BA63-AD32668BC24E}" srcOrd="0" destOrd="0" presId="urn:microsoft.com/office/officeart/2005/8/layout/process4"/>
    <dgm:cxn modelId="{E0C0CA03-8E22-0348-BF10-3FDAB6150BE0}" srcId="{B07708A0-F9BC-0145-958C-B988C729FE92}" destId="{7B3D9BF3-957E-8147-A62D-3D204AC7C12D}" srcOrd="0" destOrd="0" parTransId="{40800AF8-0436-DC40-8EFF-ABC4247FCD58}" sibTransId="{EBFFA032-BC55-2F49-91D1-67D216D4595F}"/>
    <dgm:cxn modelId="{A6AD13A3-2956-D740-B11A-B26E75F004A9}" type="presOf" srcId="{3A378024-6353-FC42-BD8A-B11DE287FAFC}" destId="{0F6A4D99-F094-B74D-9A53-4E3FDC9295E8}" srcOrd="1" destOrd="0" presId="urn:microsoft.com/office/officeart/2005/8/layout/process4"/>
    <dgm:cxn modelId="{19909983-C457-9E40-937D-AC3DB07C2122}" srcId="{3A378024-6353-FC42-BD8A-B11DE287FAFC}" destId="{B510CB31-D619-FB47-B9B4-1BACC11D12CA}" srcOrd="0" destOrd="0" parTransId="{0F5BF72E-67EC-3A48-BD38-81493033A5E5}" sibTransId="{16F54BE1-77F9-DB46-A0F4-86CE16F22F33}"/>
    <dgm:cxn modelId="{1A77DF42-5E8B-6544-B45B-9B834E0CEF4B}" type="presOf" srcId="{43429687-713D-6941-ABF5-75CF0DE9E2EA}" destId="{BCCA46BE-C488-3B45-B78F-454E08EC6DAB}" srcOrd="0" destOrd="0" presId="urn:microsoft.com/office/officeart/2005/8/layout/process4"/>
    <dgm:cxn modelId="{7C51893D-57B0-6E44-B314-5C8D0AA03D3D}" type="presOf" srcId="{DF44BA71-B6E8-4B4E-AAE4-660D5F0F96E4}" destId="{95DE6AF8-63D7-3044-9764-655770036A8C}" srcOrd="1" destOrd="0" presId="urn:microsoft.com/office/officeart/2005/8/layout/process4"/>
    <dgm:cxn modelId="{B00DDCDF-11DE-CF42-96EE-51EABD1B24FB}" type="presOf" srcId="{B510CB31-D619-FB47-B9B4-1BACC11D12CA}" destId="{48C61F54-E202-4943-87E2-49E50D069AEC}" srcOrd="0" destOrd="0" presId="urn:microsoft.com/office/officeart/2005/8/layout/process4"/>
    <dgm:cxn modelId="{926141B6-9F1E-2545-8F47-768B0673046D}" srcId="{FADDED86-8314-A044-B78E-D953B786F867}" destId="{3F848A95-EA7C-1142-AD5C-131E9BA78619}" srcOrd="2" destOrd="0" parTransId="{129BCC34-8A0B-2447-B715-E51F1324EEA3}" sibTransId="{FB0849AB-21C0-CA46-B7F6-C7731843F454}"/>
    <dgm:cxn modelId="{7729C24E-8786-084C-92F3-8A718C6FB894}" srcId="{FADDED86-8314-A044-B78E-D953B786F867}" destId="{B07708A0-F9BC-0145-958C-B988C729FE92}" srcOrd="0" destOrd="0" parTransId="{AD55644A-2D8B-DE41-9E73-09D661B81AFE}" sibTransId="{FC55776F-2774-E345-A182-2021313D044E}"/>
    <dgm:cxn modelId="{3235BF22-035F-794B-8E87-7A6EEB8B41F7}" type="presOf" srcId="{3A378024-6353-FC42-BD8A-B11DE287FAFC}" destId="{2A8EE9FD-97ED-6A43-8B4B-6360757BBBD4}" srcOrd="0" destOrd="0" presId="urn:microsoft.com/office/officeart/2005/8/layout/process4"/>
    <dgm:cxn modelId="{035C9475-99DD-AC44-ADC9-F9DFF9C503C7}" srcId="{FADDED86-8314-A044-B78E-D953B786F867}" destId="{DF44BA71-B6E8-4B4E-AAE4-660D5F0F96E4}" srcOrd="3" destOrd="0" parTransId="{0FA84872-DBA3-6741-8A56-2965688A9E44}" sibTransId="{305FBD2A-3ABB-DB4D-95BA-AFEEF93CADA2}"/>
    <dgm:cxn modelId="{2396EE11-9BE6-EB45-ACB7-78BE40001DDB}" type="presOf" srcId="{4234DE92-6DA1-B247-B0CA-E4307094ABAD}" destId="{F395E22B-B4F1-C84F-A099-33C747F0493C}" srcOrd="1" destOrd="0" presId="urn:microsoft.com/office/officeart/2005/8/layout/process4"/>
    <dgm:cxn modelId="{D55167CF-F7E1-9540-961D-01EE95CA07A2}" srcId="{4234DE92-6DA1-B247-B0CA-E4307094ABAD}" destId="{397A12F8-40F9-9D46-B8A8-4460D610CBEB}" srcOrd="0" destOrd="0" parTransId="{B67072E8-E430-574D-86B2-67A7A5A02DCF}" sibTransId="{04A8EE3E-7A56-9E43-9D44-B7690BF7C82D}"/>
    <dgm:cxn modelId="{07C66701-6A1A-AD4F-972D-EA1D4B47B192}" srcId="{953AECB2-8210-6649-8263-AC7EC086C1AA}" destId="{B2DC0321-F671-064F-AB0E-B4A79DE9ABDA}" srcOrd="0" destOrd="0" parTransId="{E69D05A1-7C07-9A49-A500-01DCD13EDA21}" sibTransId="{17EA6EAF-D771-E54D-BD4F-40B2A5A7FEFD}"/>
    <dgm:cxn modelId="{A41C9F58-89A8-1742-B851-65138A21B7A7}" type="presOf" srcId="{4234DE92-6DA1-B247-B0CA-E4307094ABAD}" destId="{4A6ACBFA-1F1F-8A4A-B08C-C7666A9B627B}" srcOrd="0" destOrd="0" presId="urn:microsoft.com/office/officeart/2005/8/layout/process4"/>
    <dgm:cxn modelId="{EF6D5C14-D331-7A45-9B82-40B98F822A1B}" srcId="{FADDED86-8314-A044-B78E-D953B786F867}" destId="{3A378024-6353-FC42-BD8A-B11DE287FAFC}" srcOrd="1" destOrd="0" parTransId="{BC0A58FE-A407-5C4A-A5F6-30DFE8733F46}" sibTransId="{D2D47BC3-6AB3-664B-A7EE-9D8B68DEAE82}"/>
    <dgm:cxn modelId="{F4B67591-96B9-0C41-BFD4-3C20A136FDCA}" srcId="{FADDED86-8314-A044-B78E-D953B786F867}" destId="{953AECB2-8210-6649-8263-AC7EC086C1AA}" srcOrd="4" destOrd="0" parTransId="{E7F69DDF-5C7A-AA41-9634-84743AF46B5D}" sibTransId="{D6CAEAA7-9217-874F-A1B8-DCDFA08404F8}"/>
    <dgm:cxn modelId="{E51EBD77-5101-8D43-A402-6C63172739CC}" type="presOf" srcId="{3F848A95-EA7C-1142-AD5C-131E9BA78619}" destId="{40EE0C08-E566-1643-8A37-CF0CD4B9A318}" srcOrd="0" destOrd="0" presId="urn:microsoft.com/office/officeart/2005/8/layout/process4"/>
    <dgm:cxn modelId="{F41CC100-5F44-2244-A3A0-B60D2EF70A81}" srcId="{FADDED86-8314-A044-B78E-D953B786F867}" destId="{4234DE92-6DA1-B247-B0CA-E4307094ABAD}" srcOrd="5" destOrd="0" parTransId="{1635234E-9B18-F04B-9D23-BA4FBA7EAA1B}" sibTransId="{930E55DB-2F60-224D-8F30-943885460235}"/>
    <dgm:cxn modelId="{00E5C982-7E4B-0647-A68C-1738BCA3B3D9}" type="presOf" srcId="{3F848A95-EA7C-1142-AD5C-131E9BA78619}" destId="{8381962E-E55E-C945-B112-94BB0861F1F3}" srcOrd="1" destOrd="0" presId="urn:microsoft.com/office/officeart/2005/8/layout/process4"/>
    <dgm:cxn modelId="{4DB6A93E-7996-BF4F-8240-B71526E686A2}" type="presParOf" srcId="{041E91FF-DF8E-0342-9BEF-8DC5438562A2}" destId="{9BA63D83-B328-A049-BEDF-0F2CC247D040}" srcOrd="0" destOrd="0" presId="urn:microsoft.com/office/officeart/2005/8/layout/process4"/>
    <dgm:cxn modelId="{5C84A96E-6EDA-7A43-9DDB-8FABF5382A8E}" type="presParOf" srcId="{9BA63D83-B328-A049-BEDF-0F2CC247D040}" destId="{4A6ACBFA-1F1F-8A4A-B08C-C7666A9B627B}" srcOrd="0" destOrd="0" presId="urn:microsoft.com/office/officeart/2005/8/layout/process4"/>
    <dgm:cxn modelId="{8EB76034-B9EF-6C41-B0F3-EF5F27B831F4}" type="presParOf" srcId="{9BA63D83-B328-A049-BEDF-0F2CC247D040}" destId="{F395E22B-B4F1-C84F-A099-33C747F0493C}" srcOrd="1" destOrd="0" presId="urn:microsoft.com/office/officeart/2005/8/layout/process4"/>
    <dgm:cxn modelId="{FC922AFF-7D93-FB45-96FE-9910D2691D2A}" type="presParOf" srcId="{9BA63D83-B328-A049-BEDF-0F2CC247D040}" destId="{10EA14F8-190C-4C47-B4FC-DF2BF68D78DE}" srcOrd="2" destOrd="0" presId="urn:microsoft.com/office/officeart/2005/8/layout/process4"/>
    <dgm:cxn modelId="{10C48EFB-D9B6-1440-8578-BD7C516BEAC6}" type="presParOf" srcId="{10EA14F8-190C-4C47-B4FC-DF2BF68D78DE}" destId="{FCDC8AB2-DCD0-B34F-81AA-09F2FAFDB27A}" srcOrd="0" destOrd="0" presId="urn:microsoft.com/office/officeart/2005/8/layout/process4"/>
    <dgm:cxn modelId="{5974A4E0-DED8-3F4C-83A4-6E7F88E917A6}" type="presParOf" srcId="{041E91FF-DF8E-0342-9BEF-8DC5438562A2}" destId="{F41E7E77-7ADE-274C-A0AC-C49C231FEA24}" srcOrd="1" destOrd="0" presId="urn:microsoft.com/office/officeart/2005/8/layout/process4"/>
    <dgm:cxn modelId="{A4AEC19A-931B-D54B-B6FC-EF5CD830E4A9}" type="presParOf" srcId="{041E91FF-DF8E-0342-9BEF-8DC5438562A2}" destId="{C84E8D39-5563-864D-9055-400DC0E0B9BD}" srcOrd="2" destOrd="0" presId="urn:microsoft.com/office/officeart/2005/8/layout/process4"/>
    <dgm:cxn modelId="{3B7AA609-056E-F445-8F5B-52EF17C12AE2}" type="presParOf" srcId="{C84E8D39-5563-864D-9055-400DC0E0B9BD}" destId="{4CC53E0B-32A8-D74F-A770-4EBAD7E7A022}" srcOrd="0" destOrd="0" presId="urn:microsoft.com/office/officeart/2005/8/layout/process4"/>
    <dgm:cxn modelId="{CE8AC2A5-E21D-0344-AAAB-C10A512F1D19}" type="presParOf" srcId="{C84E8D39-5563-864D-9055-400DC0E0B9BD}" destId="{CF651165-BBEF-D040-8596-259185C400FD}" srcOrd="1" destOrd="0" presId="urn:microsoft.com/office/officeart/2005/8/layout/process4"/>
    <dgm:cxn modelId="{2A61F0B4-EE18-EF46-B399-088F45748770}" type="presParOf" srcId="{C84E8D39-5563-864D-9055-400DC0E0B9BD}" destId="{AF92F214-4A8C-3648-8137-3E371B8736C7}" srcOrd="2" destOrd="0" presId="urn:microsoft.com/office/officeart/2005/8/layout/process4"/>
    <dgm:cxn modelId="{AF8A477B-B4ED-DC4B-9DA4-3C246C073F65}" type="presParOf" srcId="{AF92F214-4A8C-3648-8137-3E371B8736C7}" destId="{68894620-6CA1-874C-A58D-7671877228A3}" srcOrd="0" destOrd="0" presId="urn:microsoft.com/office/officeart/2005/8/layout/process4"/>
    <dgm:cxn modelId="{F42F60F4-47EC-E749-A04D-AF6652B3C934}" type="presParOf" srcId="{041E91FF-DF8E-0342-9BEF-8DC5438562A2}" destId="{18ACCE0A-CDCB-294E-826A-BD5C71849BB3}" srcOrd="3" destOrd="0" presId="urn:microsoft.com/office/officeart/2005/8/layout/process4"/>
    <dgm:cxn modelId="{7F777CA2-16A5-3A42-B586-0223B18E9156}" type="presParOf" srcId="{041E91FF-DF8E-0342-9BEF-8DC5438562A2}" destId="{5D9C2CC1-93B4-9548-BFC3-8707E50927DC}" srcOrd="4" destOrd="0" presId="urn:microsoft.com/office/officeart/2005/8/layout/process4"/>
    <dgm:cxn modelId="{271CE270-9BC0-3244-A6DC-50139CEF3E54}" type="presParOf" srcId="{5D9C2CC1-93B4-9548-BFC3-8707E50927DC}" destId="{7EFF9293-6A38-3F45-A8D1-384BE5AE46D9}" srcOrd="0" destOrd="0" presId="urn:microsoft.com/office/officeart/2005/8/layout/process4"/>
    <dgm:cxn modelId="{5C076062-D831-BC47-81B9-6062D627432D}" type="presParOf" srcId="{5D9C2CC1-93B4-9548-BFC3-8707E50927DC}" destId="{95DE6AF8-63D7-3044-9764-655770036A8C}" srcOrd="1" destOrd="0" presId="urn:microsoft.com/office/officeart/2005/8/layout/process4"/>
    <dgm:cxn modelId="{FC3D4259-E6BA-4E4E-B8EA-1B69EEDB8CC1}" type="presParOf" srcId="{5D9C2CC1-93B4-9548-BFC3-8707E50927DC}" destId="{8AE4DE4C-526E-494F-855B-912EA1B1CEBD}" srcOrd="2" destOrd="0" presId="urn:microsoft.com/office/officeart/2005/8/layout/process4"/>
    <dgm:cxn modelId="{010DF681-C26F-8D4C-8BBF-CDC914307D6E}" type="presParOf" srcId="{8AE4DE4C-526E-494F-855B-912EA1B1CEBD}" destId="{681EB2CF-D1C6-B74C-BCCB-05CD0607842A}" srcOrd="0" destOrd="0" presId="urn:microsoft.com/office/officeart/2005/8/layout/process4"/>
    <dgm:cxn modelId="{ECE54646-D8F2-DC4E-B4C1-9851EAE4E90B}" type="presParOf" srcId="{041E91FF-DF8E-0342-9BEF-8DC5438562A2}" destId="{FAF6F615-C0D2-2C44-81C5-5B54E667BC40}" srcOrd="5" destOrd="0" presId="urn:microsoft.com/office/officeart/2005/8/layout/process4"/>
    <dgm:cxn modelId="{AA15B978-4B24-2947-8D51-87B548F9CD5D}" type="presParOf" srcId="{041E91FF-DF8E-0342-9BEF-8DC5438562A2}" destId="{4CD3BFCA-4656-DD41-B27B-B869759D9248}" srcOrd="6" destOrd="0" presId="urn:microsoft.com/office/officeart/2005/8/layout/process4"/>
    <dgm:cxn modelId="{D98A5DA9-4AF1-524D-AC6B-935FD9D6369E}" type="presParOf" srcId="{4CD3BFCA-4656-DD41-B27B-B869759D9248}" destId="{40EE0C08-E566-1643-8A37-CF0CD4B9A318}" srcOrd="0" destOrd="0" presId="urn:microsoft.com/office/officeart/2005/8/layout/process4"/>
    <dgm:cxn modelId="{8D02BF53-622C-A04C-9520-8BBF47C74C87}" type="presParOf" srcId="{4CD3BFCA-4656-DD41-B27B-B869759D9248}" destId="{8381962E-E55E-C945-B112-94BB0861F1F3}" srcOrd="1" destOrd="0" presId="urn:microsoft.com/office/officeart/2005/8/layout/process4"/>
    <dgm:cxn modelId="{69B51F9E-A4DF-6744-8D6F-B5E985D458D5}" type="presParOf" srcId="{4CD3BFCA-4656-DD41-B27B-B869759D9248}" destId="{3A8C26D4-E6EB-7F4E-9EDF-FDC0B0D6AA3A}" srcOrd="2" destOrd="0" presId="urn:microsoft.com/office/officeart/2005/8/layout/process4"/>
    <dgm:cxn modelId="{2F5D8AE9-607E-9245-8EA7-7CAF7A82D0A9}" type="presParOf" srcId="{3A8C26D4-E6EB-7F4E-9EDF-FDC0B0D6AA3A}" destId="{BCCA46BE-C488-3B45-B78F-454E08EC6DAB}" srcOrd="0" destOrd="0" presId="urn:microsoft.com/office/officeart/2005/8/layout/process4"/>
    <dgm:cxn modelId="{2504239A-8A8D-104F-9DC4-06DA58D253C7}" type="presParOf" srcId="{041E91FF-DF8E-0342-9BEF-8DC5438562A2}" destId="{8FD428DF-D7FB-5449-B0BE-580CF2E04744}" srcOrd="7" destOrd="0" presId="urn:microsoft.com/office/officeart/2005/8/layout/process4"/>
    <dgm:cxn modelId="{455DA8AE-7F1C-9C4B-B32C-9BFA4B16763A}" type="presParOf" srcId="{041E91FF-DF8E-0342-9BEF-8DC5438562A2}" destId="{19024CAA-F72F-7C41-B1C3-F767611D12D9}" srcOrd="8" destOrd="0" presId="urn:microsoft.com/office/officeart/2005/8/layout/process4"/>
    <dgm:cxn modelId="{5B800179-7738-AA40-A6CA-791DD40811CF}" type="presParOf" srcId="{19024CAA-F72F-7C41-B1C3-F767611D12D9}" destId="{2A8EE9FD-97ED-6A43-8B4B-6360757BBBD4}" srcOrd="0" destOrd="0" presId="urn:microsoft.com/office/officeart/2005/8/layout/process4"/>
    <dgm:cxn modelId="{FC1DB41C-3288-AC43-988D-915E954143A7}" type="presParOf" srcId="{19024CAA-F72F-7C41-B1C3-F767611D12D9}" destId="{0F6A4D99-F094-B74D-9A53-4E3FDC9295E8}" srcOrd="1" destOrd="0" presId="urn:microsoft.com/office/officeart/2005/8/layout/process4"/>
    <dgm:cxn modelId="{D9662DBD-72D3-ED4E-9347-228AE3E559CA}" type="presParOf" srcId="{19024CAA-F72F-7C41-B1C3-F767611D12D9}" destId="{A1271FEC-7C2D-564B-A6D5-B5A121A9D7E8}" srcOrd="2" destOrd="0" presId="urn:microsoft.com/office/officeart/2005/8/layout/process4"/>
    <dgm:cxn modelId="{37A24D94-ED16-E64C-943A-415304E1E690}" type="presParOf" srcId="{A1271FEC-7C2D-564B-A6D5-B5A121A9D7E8}" destId="{48C61F54-E202-4943-87E2-49E50D069AEC}" srcOrd="0" destOrd="0" presId="urn:microsoft.com/office/officeart/2005/8/layout/process4"/>
    <dgm:cxn modelId="{08CB96DC-6780-094A-A9D3-B38563EE45D4}" type="presParOf" srcId="{041E91FF-DF8E-0342-9BEF-8DC5438562A2}" destId="{8F08D57A-64CF-D94B-B0B8-8996EA61EA41}" srcOrd="9" destOrd="0" presId="urn:microsoft.com/office/officeart/2005/8/layout/process4"/>
    <dgm:cxn modelId="{8B77C6A0-F2A9-C048-8817-E88B85DE6126}" type="presParOf" srcId="{041E91FF-DF8E-0342-9BEF-8DC5438562A2}" destId="{CAEFC050-10A4-4946-ADD6-6769849221F2}" srcOrd="10" destOrd="0" presId="urn:microsoft.com/office/officeart/2005/8/layout/process4"/>
    <dgm:cxn modelId="{072C9482-170A-5440-9EB7-BF7E37241F50}" type="presParOf" srcId="{CAEFC050-10A4-4946-ADD6-6769849221F2}" destId="{CEA83831-BA9C-F34E-977A-660F7A3B453C}" srcOrd="0" destOrd="0" presId="urn:microsoft.com/office/officeart/2005/8/layout/process4"/>
    <dgm:cxn modelId="{3CAC3E60-FAA0-6645-B927-080764BBA01C}" type="presParOf" srcId="{CAEFC050-10A4-4946-ADD6-6769849221F2}" destId="{1A0FAC06-78A9-7E4E-90D2-916193E6A833}" srcOrd="1" destOrd="0" presId="urn:microsoft.com/office/officeart/2005/8/layout/process4"/>
    <dgm:cxn modelId="{69E25ADD-5186-FF40-A715-1BBAD4599E4F}" type="presParOf" srcId="{CAEFC050-10A4-4946-ADD6-6769849221F2}" destId="{8A1E07D8-039A-6141-9184-A6AEA83D6A97}" srcOrd="2" destOrd="0" presId="urn:microsoft.com/office/officeart/2005/8/layout/process4"/>
    <dgm:cxn modelId="{202F0250-3921-0A40-BC9A-D86BAD02F0A4}" type="presParOf" srcId="{8A1E07D8-039A-6141-9184-A6AEA83D6A97}" destId="{91AF608A-BCC1-E54E-BA63-AD32668BC24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3A3A7-E05D-6D43-8FF8-E85A44290674}">
      <dsp:nvSpPr>
        <dsp:cNvPr id="0" name=""/>
        <dsp:cNvSpPr/>
      </dsp:nvSpPr>
      <dsp:spPr>
        <a:xfrm>
          <a:off x="1570861" y="582642"/>
          <a:ext cx="4003614" cy="4003614"/>
        </a:xfrm>
        <a:prstGeom prst="blockArc">
          <a:avLst>
            <a:gd name="adj1" fmla="val 12600000"/>
            <a:gd name="adj2" fmla="val 16200000"/>
            <a:gd name="adj3" fmla="val 4515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61DD17B-91BA-C24E-A80A-1F4CF52A3E4E}">
      <dsp:nvSpPr>
        <dsp:cNvPr id="0" name=""/>
        <dsp:cNvSpPr/>
      </dsp:nvSpPr>
      <dsp:spPr>
        <a:xfrm>
          <a:off x="1570861" y="582642"/>
          <a:ext cx="4003614" cy="4003614"/>
        </a:xfrm>
        <a:prstGeom prst="blockArc">
          <a:avLst>
            <a:gd name="adj1" fmla="val 9000000"/>
            <a:gd name="adj2" fmla="val 12600000"/>
            <a:gd name="adj3" fmla="val 4515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6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54EEAF-5095-2B43-A19A-5AAAC2204CDD}">
      <dsp:nvSpPr>
        <dsp:cNvPr id="0" name=""/>
        <dsp:cNvSpPr/>
      </dsp:nvSpPr>
      <dsp:spPr>
        <a:xfrm>
          <a:off x="1570861" y="582642"/>
          <a:ext cx="4003614" cy="4003614"/>
        </a:xfrm>
        <a:prstGeom prst="blockArc">
          <a:avLst>
            <a:gd name="adj1" fmla="val 5400000"/>
            <a:gd name="adj2" fmla="val 9000000"/>
            <a:gd name="adj3" fmla="val 4515"/>
          </a:avLst>
        </a:prstGeom>
        <a:solidFill>
          <a:srgbClr val="660066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5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7CA2D5-291E-8E40-ADA3-9087921D024E}">
      <dsp:nvSpPr>
        <dsp:cNvPr id="0" name=""/>
        <dsp:cNvSpPr/>
      </dsp:nvSpPr>
      <dsp:spPr>
        <a:xfrm>
          <a:off x="1570861" y="582642"/>
          <a:ext cx="4003614" cy="4003614"/>
        </a:xfrm>
        <a:prstGeom prst="blockArc">
          <a:avLst>
            <a:gd name="adj1" fmla="val 1800000"/>
            <a:gd name="adj2" fmla="val 5400000"/>
            <a:gd name="adj3" fmla="val 4515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4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F2E538-BBD5-4440-B59C-7F0A539EC42D}">
      <dsp:nvSpPr>
        <dsp:cNvPr id="0" name=""/>
        <dsp:cNvSpPr/>
      </dsp:nvSpPr>
      <dsp:spPr>
        <a:xfrm>
          <a:off x="1570861" y="582642"/>
          <a:ext cx="4003614" cy="4003614"/>
        </a:xfrm>
        <a:prstGeom prst="blockArc">
          <a:avLst>
            <a:gd name="adj1" fmla="val 19800000"/>
            <a:gd name="adj2" fmla="val 1800000"/>
            <a:gd name="adj3" fmla="val 4515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3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3DF2D0-2505-5143-AD3C-7228149275F5}">
      <dsp:nvSpPr>
        <dsp:cNvPr id="0" name=""/>
        <dsp:cNvSpPr/>
      </dsp:nvSpPr>
      <dsp:spPr>
        <a:xfrm>
          <a:off x="1570861" y="582642"/>
          <a:ext cx="4003614" cy="4003614"/>
        </a:xfrm>
        <a:prstGeom prst="blockArc">
          <a:avLst>
            <a:gd name="adj1" fmla="val 16200000"/>
            <a:gd name="adj2" fmla="val 19800000"/>
            <a:gd name="adj3" fmla="val 4515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E4CF81-DB31-454E-8DA1-5E284A8B8100}">
      <dsp:nvSpPr>
        <dsp:cNvPr id="0" name=""/>
        <dsp:cNvSpPr/>
      </dsp:nvSpPr>
      <dsp:spPr>
        <a:xfrm>
          <a:off x="2676012" y="1687793"/>
          <a:ext cx="1793312" cy="17933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1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/>
            <a:t>FAMILIAS</a:t>
          </a:r>
          <a:endParaRPr lang="es-ES" sz="2100" b="1" kern="1200" dirty="0"/>
        </a:p>
      </dsp:txBody>
      <dsp:txXfrm>
        <a:off x="2938636" y="1950417"/>
        <a:ext cx="1268064" cy="1268064"/>
      </dsp:txXfrm>
    </dsp:sp>
    <dsp:sp modelId="{9C0516BB-C447-7346-885C-2490F6FB0CC3}">
      <dsp:nvSpPr>
        <dsp:cNvPr id="0" name=""/>
        <dsp:cNvSpPr/>
      </dsp:nvSpPr>
      <dsp:spPr>
        <a:xfrm>
          <a:off x="2702431" y="-226253"/>
          <a:ext cx="1740473" cy="1708174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Campesinos</a:t>
          </a:r>
          <a:endParaRPr lang="es-ES" sz="1500" b="1" kern="1200" dirty="0"/>
        </a:p>
      </dsp:txBody>
      <dsp:txXfrm>
        <a:off x="2957317" y="23903"/>
        <a:ext cx="1230701" cy="1207862"/>
      </dsp:txXfrm>
    </dsp:sp>
    <dsp:sp modelId="{49DD2364-1793-114E-BCC8-FB8964A7230E}">
      <dsp:nvSpPr>
        <dsp:cNvPr id="0" name=""/>
        <dsp:cNvSpPr/>
      </dsp:nvSpPr>
      <dsp:spPr>
        <a:xfrm>
          <a:off x="4396910" y="752054"/>
          <a:ext cx="1740473" cy="170817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3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Urbanos</a:t>
          </a:r>
          <a:endParaRPr lang="es-ES" sz="1600" b="1" kern="1200" dirty="0"/>
        </a:p>
      </dsp:txBody>
      <dsp:txXfrm>
        <a:off x="4651796" y="1002210"/>
        <a:ext cx="1230701" cy="1207862"/>
      </dsp:txXfrm>
    </dsp:sp>
    <dsp:sp modelId="{D215EC02-D71F-0B43-88CE-D5E22E2C5679}">
      <dsp:nvSpPr>
        <dsp:cNvPr id="0" name=""/>
        <dsp:cNvSpPr/>
      </dsp:nvSpPr>
      <dsp:spPr>
        <a:xfrm>
          <a:off x="4396910" y="2708670"/>
          <a:ext cx="1740473" cy="170817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4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err="1" smtClean="0"/>
            <a:t>Shuar</a:t>
          </a:r>
          <a:endParaRPr lang="es-ES" sz="1600" b="1" kern="1200" dirty="0"/>
        </a:p>
      </dsp:txBody>
      <dsp:txXfrm>
        <a:off x="4651796" y="2958826"/>
        <a:ext cx="1230701" cy="1207862"/>
      </dsp:txXfrm>
    </dsp:sp>
    <dsp:sp modelId="{1EBB30CC-1E79-D847-AF23-FAA0E4E8B7E5}">
      <dsp:nvSpPr>
        <dsp:cNvPr id="0" name=""/>
        <dsp:cNvSpPr/>
      </dsp:nvSpPr>
      <dsp:spPr>
        <a:xfrm>
          <a:off x="2702431" y="3686978"/>
          <a:ext cx="1740473" cy="1708174"/>
        </a:xfrm>
        <a:prstGeom prst="ellipse">
          <a:avLst/>
        </a:prstGeom>
        <a:solidFill>
          <a:srgbClr val="474F08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5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err="1" smtClean="0"/>
            <a:t>Kichwas</a:t>
          </a:r>
          <a:endParaRPr lang="es-ES" sz="1600" b="1" kern="1200" dirty="0"/>
        </a:p>
      </dsp:txBody>
      <dsp:txXfrm>
        <a:off x="2957317" y="3937134"/>
        <a:ext cx="1230701" cy="1207862"/>
      </dsp:txXfrm>
    </dsp:sp>
    <dsp:sp modelId="{EFB9A1E5-6CAC-7144-8C3E-11FCA4C6832C}">
      <dsp:nvSpPr>
        <dsp:cNvPr id="0" name=""/>
        <dsp:cNvSpPr/>
      </dsp:nvSpPr>
      <dsp:spPr>
        <a:xfrm>
          <a:off x="1007952" y="2708670"/>
          <a:ext cx="1740473" cy="1708174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6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err="1" smtClean="0"/>
            <a:t>Waos</a:t>
          </a:r>
          <a:endParaRPr lang="es-ES" sz="1600" b="1" kern="1200" dirty="0"/>
        </a:p>
      </dsp:txBody>
      <dsp:txXfrm>
        <a:off x="1262838" y="2958826"/>
        <a:ext cx="1230701" cy="1207862"/>
      </dsp:txXfrm>
    </dsp:sp>
    <dsp:sp modelId="{EA88E937-15B5-6449-8BC8-9D1A16BFED89}">
      <dsp:nvSpPr>
        <dsp:cNvPr id="0" name=""/>
        <dsp:cNvSpPr/>
      </dsp:nvSpPr>
      <dsp:spPr>
        <a:xfrm>
          <a:off x="1007952" y="752054"/>
          <a:ext cx="1740473" cy="170817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88900" dist="38100" dir="6600000" sx="101000" sy="101000" rotWithShape="0">
            <a:srgbClr val="000000">
              <a:alpha val="50000"/>
            </a:srgbClr>
          </a:outerShdw>
        </a:effectLst>
        <a:scene3d>
          <a:camera prst="perspectiveFront" fov="3000000"/>
          <a:lightRig rig="morning" dir="tl">
            <a:rot lat="0" lon="0" rev="1800000"/>
          </a:lightRig>
        </a:scene3d>
        <a:sp3d contourW="38100" prstMaterial="softEdge">
          <a:bevelT w="25400" h="38100"/>
          <a:contourClr>
            <a:schemeClr val="accent2">
              <a:hueOff val="0"/>
              <a:satOff val="0"/>
              <a:lumOff val="0"/>
              <a:alphaOff val="0"/>
              <a:tint val="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Mestizos</a:t>
          </a:r>
          <a:endParaRPr lang="es-ES" sz="1600" b="1" kern="1200" dirty="0"/>
        </a:p>
      </dsp:txBody>
      <dsp:txXfrm>
        <a:off x="1262838" y="1002210"/>
        <a:ext cx="1230701" cy="1207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58AF3-FAF5-1D4E-9500-C887C356A69C}">
      <dsp:nvSpPr>
        <dsp:cNvPr id="0" name=""/>
        <dsp:cNvSpPr/>
      </dsp:nvSpPr>
      <dsp:spPr>
        <a:xfrm>
          <a:off x="2781333" y="2874291"/>
          <a:ext cx="1927564" cy="19275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FAMILIA</a:t>
          </a:r>
          <a:endParaRPr lang="es-ES" sz="2800" kern="1200" dirty="0"/>
        </a:p>
      </dsp:txBody>
      <dsp:txXfrm>
        <a:off x="3063618" y="3156576"/>
        <a:ext cx="1362994" cy="1362994"/>
      </dsp:txXfrm>
    </dsp:sp>
    <dsp:sp modelId="{C3BD5490-8B94-324B-97A6-7D4F82471315}">
      <dsp:nvSpPr>
        <dsp:cNvPr id="0" name=""/>
        <dsp:cNvSpPr/>
      </dsp:nvSpPr>
      <dsp:spPr>
        <a:xfrm rot="10800000">
          <a:off x="916166" y="3563395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DAF89-7C6B-F944-AC21-D3F909BC4741}">
      <dsp:nvSpPr>
        <dsp:cNvPr id="0" name=""/>
        <dsp:cNvSpPr/>
      </dsp:nvSpPr>
      <dsp:spPr>
        <a:xfrm>
          <a:off x="573" y="3105599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Nuclear</a:t>
          </a:r>
          <a:endParaRPr lang="es-ES" sz="1900" b="1" kern="1200" dirty="0"/>
        </a:p>
      </dsp:txBody>
      <dsp:txXfrm>
        <a:off x="43480" y="3148506"/>
        <a:ext cx="1745371" cy="1379134"/>
      </dsp:txXfrm>
    </dsp:sp>
    <dsp:sp modelId="{1FD29D82-5179-8F45-BEFA-40211A02FF1E}">
      <dsp:nvSpPr>
        <dsp:cNvPr id="0" name=""/>
        <dsp:cNvSpPr/>
      </dsp:nvSpPr>
      <dsp:spPr>
        <a:xfrm rot="13500000">
          <a:off x="1486622" y="2186193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830C00-EA2D-4849-9591-ABEA396BEB60}">
      <dsp:nvSpPr>
        <dsp:cNvPr id="0" name=""/>
        <dsp:cNvSpPr/>
      </dsp:nvSpPr>
      <dsp:spPr>
        <a:xfrm>
          <a:off x="829153" y="1105230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Mixta</a:t>
          </a:r>
          <a:endParaRPr lang="es-ES" sz="1900" b="1" kern="1200" dirty="0"/>
        </a:p>
      </dsp:txBody>
      <dsp:txXfrm>
        <a:off x="872060" y="1148137"/>
        <a:ext cx="1745371" cy="1379134"/>
      </dsp:txXfrm>
    </dsp:sp>
    <dsp:sp modelId="{D61CA2A7-BB8A-A842-85B2-49DAE37778E1}">
      <dsp:nvSpPr>
        <dsp:cNvPr id="0" name=""/>
        <dsp:cNvSpPr/>
      </dsp:nvSpPr>
      <dsp:spPr>
        <a:xfrm rot="16200000">
          <a:off x="2863824" y="1615738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A6E84-8E50-6E4D-92E8-02B1D0881021}">
      <dsp:nvSpPr>
        <dsp:cNvPr id="0" name=""/>
        <dsp:cNvSpPr/>
      </dsp:nvSpPr>
      <dsp:spPr>
        <a:xfrm>
          <a:off x="2829522" y="276650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Anclada</a:t>
          </a:r>
          <a:endParaRPr lang="es-ES" sz="1900" b="1" kern="1200" dirty="0"/>
        </a:p>
      </dsp:txBody>
      <dsp:txXfrm>
        <a:off x="2872429" y="319557"/>
        <a:ext cx="1745371" cy="1379134"/>
      </dsp:txXfrm>
    </dsp:sp>
    <dsp:sp modelId="{0B138752-3499-8E40-99BF-FA4A4E7E2703}">
      <dsp:nvSpPr>
        <dsp:cNvPr id="0" name=""/>
        <dsp:cNvSpPr/>
      </dsp:nvSpPr>
      <dsp:spPr>
        <a:xfrm rot="18900000">
          <a:off x="4241026" y="2186193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18423-E6B1-8548-984F-BE741A978EA0}">
      <dsp:nvSpPr>
        <dsp:cNvPr id="0" name=""/>
        <dsp:cNvSpPr/>
      </dsp:nvSpPr>
      <dsp:spPr>
        <a:xfrm>
          <a:off x="4829891" y="1105230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Extensa</a:t>
          </a:r>
          <a:endParaRPr lang="es-ES" sz="1900" b="1" kern="1200" dirty="0"/>
        </a:p>
      </dsp:txBody>
      <dsp:txXfrm>
        <a:off x="4872798" y="1148137"/>
        <a:ext cx="1745371" cy="1379134"/>
      </dsp:txXfrm>
    </dsp:sp>
    <dsp:sp modelId="{431DB719-2B85-DE4B-9998-7DA4D37DFF56}">
      <dsp:nvSpPr>
        <dsp:cNvPr id="0" name=""/>
        <dsp:cNvSpPr/>
      </dsp:nvSpPr>
      <dsp:spPr>
        <a:xfrm>
          <a:off x="4811481" y="3563395"/>
          <a:ext cx="1762582" cy="54935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28D4B-EE51-9B4B-824C-D9D471F7E071}">
      <dsp:nvSpPr>
        <dsp:cNvPr id="0" name=""/>
        <dsp:cNvSpPr/>
      </dsp:nvSpPr>
      <dsp:spPr>
        <a:xfrm>
          <a:off x="5658471" y="3105599"/>
          <a:ext cx="1831185" cy="1464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 smtClean="0"/>
            <a:t>Monoparental</a:t>
          </a:r>
          <a:endParaRPr lang="es-ES" sz="1900" b="1" kern="1200" dirty="0"/>
        </a:p>
      </dsp:txBody>
      <dsp:txXfrm>
        <a:off x="5701378" y="3148506"/>
        <a:ext cx="1745371" cy="13791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EC853-DF88-A642-89C0-032A4D29E08B}">
      <dsp:nvSpPr>
        <dsp:cNvPr id="0" name=""/>
        <dsp:cNvSpPr/>
      </dsp:nvSpPr>
      <dsp:spPr>
        <a:xfrm>
          <a:off x="1639573" y="574843"/>
          <a:ext cx="3928818" cy="3928818"/>
        </a:xfrm>
        <a:prstGeom prst="blockArc">
          <a:avLst>
            <a:gd name="adj1" fmla="val 12600000"/>
            <a:gd name="adj2" fmla="val 162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6B7213-EF7B-0F47-BFD9-17B9DE22CAE6}">
      <dsp:nvSpPr>
        <dsp:cNvPr id="0" name=""/>
        <dsp:cNvSpPr/>
      </dsp:nvSpPr>
      <dsp:spPr>
        <a:xfrm>
          <a:off x="1639573" y="574843"/>
          <a:ext cx="3928818" cy="3928818"/>
        </a:xfrm>
        <a:prstGeom prst="blockArc">
          <a:avLst>
            <a:gd name="adj1" fmla="val 9000000"/>
            <a:gd name="adj2" fmla="val 126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4D783-0A2E-A747-8794-19A7A5115BF5}">
      <dsp:nvSpPr>
        <dsp:cNvPr id="0" name=""/>
        <dsp:cNvSpPr/>
      </dsp:nvSpPr>
      <dsp:spPr>
        <a:xfrm>
          <a:off x="1639573" y="574843"/>
          <a:ext cx="3928818" cy="3928818"/>
        </a:xfrm>
        <a:prstGeom prst="blockArc">
          <a:avLst>
            <a:gd name="adj1" fmla="val 5400000"/>
            <a:gd name="adj2" fmla="val 90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4A678-93AB-FA49-82FF-2F48813E7197}">
      <dsp:nvSpPr>
        <dsp:cNvPr id="0" name=""/>
        <dsp:cNvSpPr/>
      </dsp:nvSpPr>
      <dsp:spPr>
        <a:xfrm>
          <a:off x="1639573" y="574843"/>
          <a:ext cx="3928818" cy="3928818"/>
        </a:xfrm>
        <a:prstGeom prst="blockArc">
          <a:avLst>
            <a:gd name="adj1" fmla="val 1800000"/>
            <a:gd name="adj2" fmla="val 54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3D731-C8DE-F344-88C1-EA384015CDA7}">
      <dsp:nvSpPr>
        <dsp:cNvPr id="0" name=""/>
        <dsp:cNvSpPr/>
      </dsp:nvSpPr>
      <dsp:spPr>
        <a:xfrm>
          <a:off x="1639573" y="574843"/>
          <a:ext cx="3928818" cy="3928818"/>
        </a:xfrm>
        <a:prstGeom prst="blockArc">
          <a:avLst>
            <a:gd name="adj1" fmla="val 19800000"/>
            <a:gd name="adj2" fmla="val 18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1BB4A-4906-404D-AF2C-271C99B94EC0}">
      <dsp:nvSpPr>
        <dsp:cNvPr id="0" name=""/>
        <dsp:cNvSpPr/>
      </dsp:nvSpPr>
      <dsp:spPr>
        <a:xfrm>
          <a:off x="1639573" y="574843"/>
          <a:ext cx="3928818" cy="3928818"/>
        </a:xfrm>
        <a:prstGeom prst="blockArc">
          <a:avLst>
            <a:gd name="adj1" fmla="val 16200000"/>
            <a:gd name="adj2" fmla="val 198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7D0D1-43E3-4347-BB7F-653DF0ACE631}">
      <dsp:nvSpPr>
        <dsp:cNvPr id="0" name=""/>
        <dsp:cNvSpPr/>
      </dsp:nvSpPr>
      <dsp:spPr>
        <a:xfrm>
          <a:off x="2722416" y="1657687"/>
          <a:ext cx="1763131" cy="1763131"/>
        </a:xfrm>
        <a:prstGeom prst="ellipse">
          <a:avLst/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CONFLICTOS</a:t>
          </a:r>
          <a:endParaRPr lang="es-ES" sz="1500" kern="1200" dirty="0"/>
        </a:p>
      </dsp:txBody>
      <dsp:txXfrm>
        <a:off x="2980621" y="1915892"/>
        <a:ext cx="1246721" cy="1246721"/>
      </dsp:txXfrm>
    </dsp:sp>
    <dsp:sp modelId="{41D3A203-B74E-484A-AC32-BD3BB037F98C}">
      <dsp:nvSpPr>
        <dsp:cNvPr id="0" name=""/>
        <dsp:cNvSpPr/>
      </dsp:nvSpPr>
      <dsp:spPr>
        <a:xfrm>
          <a:off x="2752476" y="-220883"/>
          <a:ext cx="1703012" cy="1680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ALCOHOL o drogas</a:t>
          </a:r>
          <a:endParaRPr lang="es-ES" sz="1800" b="1" kern="1200" dirty="0"/>
        </a:p>
      </dsp:txBody>
      <dsp:txXfrm>
        <a:off x="3001876" y="25193"/>
        <a:ext cx="1204212" cy="1188163"/>
      </dsp:txXfrm>
    </dsp:sp>
    <dsp:sp modelId="{3EF4B0B9-D4D4-BF46-BEA0-EC813F265C8C}">
      <dsp:nvSpPr>
        <dsp:cNvPr id="0" name=""/>
        <dsp:cNvSpPr/>
      </dsp:nvSpPr>
      <dsp:spPr>
        <a:xfrm>
          <a:off x="4415226" y="739106"/>
          <a:ext cx="1703012" cy="1680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SEXO         o infidelidad</a:t>
          </a:r>
          <a:endParaRPr lang="es-ES" sz="1800" b="1" kern="1200" dirty="0"/>
        </a:p>
      </dsp:txBody>
      <dsp:txXfrm>
        <a:off x="4664626" y="985182"/>
        <a:ext cx="1204212" cy="1188163"/>
      </dsp:txXfrm>
    </dsp:sp>
    <dsp:sp modelId="{9343B4B5-F2FC-4746-B36C-8B8B878112FC}">
      <dsp:nvSpPr>
        <dsp:cNvPr id="0" name=""/>
        <dsp:cNvSpPr/>
      </dsp:nvSpPr>
      <dsp:spPr>
        <a:xfrm>
          <a:off x="4415226" y="2659084"/>
          <a:ext cx="1703012" cy="1680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DINERO     o deudas</a:t>
          </a:r>
          <a:endParaRPr lang="es-ES" sz="1800" b="1" kern="1200" dirty="0"/>
        </a:p>
      </dsp:txBody>
      <dsp:txXfrm>
        <a:off x="4664626" y="2905160"/>
        <a:ext cx="1204212" cy="1188163"/>
      </dsp:txXfrm>
    </dsp:sp>
    <dsp:sp modelId="{04E1F163-1E38-1E44-8983-E57090B68C7C}">
      <dsp:nvSpPr>
        <dsp:cNvPr id="0" name=""/>
        <dsp:cNvSpPr/>
      </dsp:nvSpPr>
      <dsp:spPr>
        <a:xfrm>
          <a:off x="2752476" y="3619073"/>
          <a:ext cx="1703012" cy="1680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VIOLENCIA de varias </a:t>
          </a:r>
          <a:endParaRPr lang="es-ES" sz="1800" b="1" kern="1200" dirty="0"/>
        </a:p>
      </dsp:txBody>
      <dsp:txXfrm>
        <a:off x="3001876" y="3865149"/>
        <a:ext cx="1204212" cy="1188163"/>
      </dsp:txXfrm>
    </dsp:sp>
    <dsp:sp modelId="{9EE5EFB7-E71B-304D-94BD-D40795C77595}">
      <dsp:nvSpPr>
        <dsp:cNvPr id="0" name=""/>
        <dsp:cNvSpPr/>
      </dsp:nvSpPr>
      <dsp:spPr>
        <a:xfrm>
          <a:off x="1089726" y="2659084"/>
          <a:ext cx="1703012" cy="1680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CULTURA   y diferencias</a:t>
          </a:r>
          <a:endParaRPr lang="es-ES" sz="1800" b="1" kern="1200" dirty="0"/>
        </a:p>
      </dsp:txBody>
      <dsp:txXfrm>
        <a:off x="1339126" y="2905160"/>
        <a:ext cx="1204212" cy="1188163"/>
      </dsp:txXfrm>
    </dsp:sp>
    <dsp:sp modelId="{C5A9603D-2A68-7B40-AF56-60DB7FF12687}">
      <dsp:nvSpPr>
        <dsp:cNvPr id="0" name=""/>
        <dsp:cNvSpPr/>
      </dsp:nvSpPr>
      <dsp:spPr>
        <a:xfrm>
          <a:off x="1053348" y="694638"/>
          <a:ext cx="1775768" cy="17692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COMUNICACI</a:t>
          </a:r>
          <a:r>
            <a:rPr lang="es-ES" sz="1600" b="1" kern="1200" dirty="0" smtClean="0"/>
            <a:t>ÓN          y redes</a:t>
          </a:r>
          <a:endParaRPr lang="es-ES" sz="1600" b="1" kern="1200" dirty="0"/>
        </a:p>
      </dsp:txBody>
      <dsp:txXfrm>
        <a:off x="1313403" y="953739"/>
        <a:ext cx="1255658" cy="12510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41298-E548-A845-BE9E-DE9B6DC6D529}">
      <dsp:nvSpPr>
        <dsp:cNvPr id="0" name=""/>
        <dsp:cNvSpPr/>
      </dsp:nvSpPr>
      <dsp:spPr>
        <a:xfrm rot="5400000">
          <a:off x="182512" y="851510"/>
          <a:ext cx="1327210" cy="1602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37CDED-2BBE-AC48-98E4-CE1817A07839}">
      <dsp:nvSpPr>
        <dsp:cNvPr id="0" name=""/>
        <dsp:cNvSpPr/>
      </dsp:nvSpPr>
      <dsp:spPr>
        <a:xfrm>
          <a:off x="485631" y="1241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Pluricultural </a:t>
          </a:r>
          <a:endParaRPr lang="es-ES_tradnl" sz="1900" b="1" kern="1200" dirty="0"/>
        </a:p>
      </dsp:txBody>
      <dsp:txXfrm>
        <a:off x="516930" y="32540"/>
        <a:ext cx="1718429" cy="1006018"/>
      </dsp:txXfrm>
    </dsp:sp>
    <dsp:sp modelId="{E44DA720-ECCC-5943-B9F2-FAFF0B88127B}">
      <dsp:nvSpPr>
        <dsp:cNvPr id="0" name=""/>
        <dsp:cNvSpPr/>
      </dsp:nvSpPr>
      <dsp:spPr>
        <a:xfrm rot="5400000">
          <a:off x="182512" y="2187281"/>
          <a:ext cx="1327210" cy="160292"/>
        </a:xfrm>
        <a:prstGeom prst="rect">
          <a:avLst/>
        </a:prstGeom>
        <a:solidFill>
          <a:schemeClr val="accent2">
            <a:hueOff val="114336"/>
            <a:satOff val="222"/>
            <a:lumOff val="2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6551F-E743-D24D-A29D-07C6D86D2873}">
      <dsp:nvSpPr>
        <dsp:cNvPr id="0" name=""/>
        <dsp:cNvSpPr/>
      </dsp:nvSpPr>
      <dsp:spPr>
        <a:xfrm>
          <a:off x="485631" y="1337012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103942"/>
            <a:satOff val="202"/>
            <a:lumOff val="256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900" b="1" kern="1200" dirty="0" smtClean="0"/>
            <a:t>Familia </a:t>
          </a:r>
          <a:endParaRPr lang="ro-RO" sz="1900" b="1" kern="1200" dirty="0"/>
        </a:p>
      </dsp:txBody>
      <dsp:txXfrm>
        <a:off x="516930" y="1368311"/>
        <a:ext cx="1718429" cy="1006018"/>
      </dsp:txXfrm>
    </dsp:sp>
    <dsp:sp modelId="{2E6B3A9E-0FB7-8F43-BFAD-DADBC55E1A9D}">
      <dsp:nvSpPr>
        <dsp:cNvPr id="0" name=""/>
        <dsp:cNvSpPr/>
      </dsp:nvSpPr>
      <dsp:spPr>
        <a:xfrm rot="5400000">
          <a:off x="182512" y="3523052"/>
          <a:ext cx="1327210" cy="160292"/>
        </a:xfrm>
        <a:prstGeom prst="rect">
          <a:avLst/>
        </a:prstGeom>
        <a:solidFill>
          <a:schemeClr val="accent2">
            <a:hueOff val="228672"/>
            <a:satOff val="444"/>
            <a:lumOff val="564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BD2CCA-405F-D544-AA4F-B5D09F74CAFE}">
      <dsp:nvSpPr>
        <dsp:cNvPr id="0" name=""/>
        <dsp:cNvSpPr/>
      </dsp:nvSpPr>
      <dsp:spPr>
        <a:xfrm>
          <a:off x="485631" y="2672783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207884"/>
            <a:satOff val="404"/>
            <a:lumOff val="5134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b="1" kern="1200" dirty="0" smtClean="0"/>
            <a:t>Jóvenes</a:t>
          </a:r>
          <a:endParaRPr lang="hr-HR" sz="1900" b="1" kern="1200" dirty="0"/>
        </a:p>
      </dsp:txBody>
      <dsp:txXfrm>
        <a:off x="516930" y="2704082"/>
        <a:ext cx="1718429" cy="1006018"/>
      </dsp:txXfrm>
    </dsp:sp>
    <dsp:sp modelId="{28325416-C3F6-5D4F-9D32-8B510283990D}">
      <dsp:nvSpPr>
        <dsp:cNvPr id="0" name=""/>
        <dsp:cNvSpPr/>
      </dsp:nvSpPr>
      <dsp:spPr>
        <a:xfrm>
          <a:off x="850397" y="4190937"/>
          <a:ext cx="2360206" cy="160292"/>
        </a:xfrm>
        <a:prstGeom prst="rect">
          <a:avLst/>
        </a:prstGeom>
        <a:solidFill>
          <a:schemeClr val="accent2">
            <a:hueOff val="343008"/>
            <a:satOff val="666"/>
            <a:lumOff val="8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8B47A-151A-CD43-AC4D-769B670DB4EE}">
      <dsp:nvSpPr>
        <dsp:cNvPr id="0" name=""/>
        <dsp:cNvSpPr/>
      </dsp:nvSpPr>
      <dsp:spPr>
        <a:xfrm>
          <a:off x="485631" y="4008554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311826"/>
            <a:satOff val="606"/>
            <a:lumOff val="7701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err="1" smtClean="0"/>
            <a:t>Coordin</a:t>
          </a:r>
          <a:r>
            <a:rPr lang="es-ES_tradnl" sz="1900" b="1" kern="1200" dirty="0" smtClean="0"/>
            <a:t>. laicos</a:t>
          </a:r>
          <a:endParaRPr lang="es-ES_tradnl" sz="1900" b="1" kern="1200" dirty="0"/>
        </a:p>
      </dsp:txBody>
      <dsp:txXfrm>
        <a:off x="516930" y="4039853"/>
        <a:ext cx="1718429" cy="1006018"/>
      </dsp:txXfrm>
    </dsp:sp>
    <dsp:sp modelId="{6C705E44-DFD1-A74B-83A8-ED9E71A21698}">
      <dsp:nvSpPr>
        <dsp:cNvPr id="0" name=""/>
        <dsp:cNvSpPr/>
      </dsp:nvSpPr>
      <dsp:spPr>
        <a:xfrm rot="16200000">
          <a:off x="2551279" y="3523052"/>
          <a:ext cx="1327210" cy="160292"/>
        </a:xfrm>
        <a:prstGeom prst="rect">
          <a:avLst/>
        </a:prstGeom>
        <a:solidFill>
          <a:schemeClr val="accent2">
            <a:hueOff val="457344"/>
            <a:satOff val="888"/>
            <a:lumOff val="112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3D232-608D-DB46-A6B2-E065D787C551}">
      <dsp:nvSpPr>
        <dsp:cNvPr id="0" name=""/>
        <dsp:cNvSpPr/>
      </dsp:nvSpPr>
      <dsp:spPr>
        <a:xfrm>
          <a:off x="2854398" y="4008554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415768"/>
            <a:satOff val="808"/>
            <a:lumOff val="10268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Periferias</a:t>
          </a:r>
          <a:endParaRPr lang="es-ES_tradnl" sz="1900" b="1" kern="1200" dirty="0"/>
        </a:p>
      </dsp:txBody>
      <dsp:txXfrm>
        <a:off x="2885697" y="4039853"/>
        <a:ext cx="1718429" cy="1006018"/>
      </dsp:txXfrm>
    </dsp:sp>
    <dsp:sp modelId="{B59A4CC6-48A9-D142-ACB2-93877FFDE07E}">
      <dsp:nvSpPr>
        <dsp:cNvPr id="0" name=""/>
        <dsp:cNvSpPr/>
      </dsp:nvSpPr>
      <dsp:spPr>
        <a:xfrm rot="16200000">
          <a:off x="2551279" y="2187281"/>
          <a:ext cx="1327210" cy="160292"/>
        </a:xfrm>
        <a:prstGeom prst="rect">
          <a:avLst/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D2946-1558-774E-AA78-529FC9FEA71C}">
      <dsp:nvSpPr>
        <dsp:cNvPr id="0" name=""/>
        <dsp:cNvSpPr/>
      </dsp:nvSpPr>
      <dsp:spPr>
        <a:xfrm>
          <a:off x="2854398" y="2672783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519710"/>
            <a:satOff val="1010"/>
            <a:lumOff val="12835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Liderazgo</a:t>
          </a:r>
          <a:endParaRPr lang="es-ES_tradnl" sz="1900" b="1" kern="1200" dirty="0"/>
        </a:p>
      </dsp:txBody>
      <dsp:txXfrm>
        <a:off x="2885697" y="2704082"/>
        <a:ext cx="1718429" cy="1006018"/>
      </dsp:txXfrm>
    </dsp:sp>
    <dsp:sp modelId="{226C4069-61C8-884D-9A0F-6AD6BFD5A3F6}">
      <dsp:nvSpPr>
        <dsp:cNvPr id="0" name=""/>
        <dsp:cNvSpPr/>
      </dsp:nvSpPr>
      <dsp:spPr>
        <a:xfrm rot="16200000">
          <a:off x="2551279" y="851510"/>
          <a:ext cx="1327210" cy="160292"/>
        </a:xfrm>
        <a:prstGeom prst="rect">
          <a:avLst/>
        </a:prstGeom>
        <a:solidFill>
          <a:schemeClr val="accent2">
            <a:hueOff val="686017"/>
            <a:satOff val="1333"/>
            <a:lumOff val="169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F1D51-3BAC-494F-BC8B-D362B8B22199}">
      <dsp:nvSpPr>
        <dsp:cNvPr id="0" name=""/>
        <dsp:cNvSpPr/>
      </dsp:nvSpPr>
      <dsp:spPr>
        <a:xfrm>
          <a:off x="2854398" y="1337012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623652"/>
            <a:satOff val="1211"/>
            <a:lumOff val="15402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Social</a:t>
          </a:r>
          <a:endParaRPr lang="es-ES_tradnl" sz="1900" b="1" kern="1200" dirty="0"/>
        </a:p>
      </dsp:txBody>
      <dsp:txXfrm>
        <a:off x="2885697" y="1368311"/>
        <a:ext cx="1718429" cy="1006018"/>
      </dsp:txXfrm>
    </dsp:sp>
    <dsp:sp modelId="{595BCFA3-5F83-FC4D-988F-0CD587E807A9}">
      <dsp:nvSpPr>
        <dsp:cNvPr id="0" name=""/>
        <dsp:cNvSpPr/>
      </dsp:nvSpPr>
      <dsp:spPr>
        <a:xfrm>
          <a:off x="3219164" y="183625"/>
          <a:ext cx="2360206" cy="160292"/>
        </a:xfrm>
        <a:prstGeom prst="rect">
          <a:avLst/>
        </a:prstGeom>
        <a:solidFill>
          <a:schemeClr val="accent2">
            <a:hueOff val="800353"/>
            <a:satOff val="1555"/>
            <a:lumOff val="1976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6FF7FA-8A80-CC46-82E9-0B00FCA190AA}">
      <dsp:nvSpPr>
        <dsp:cNvPr id="0" name=""/>
        <dsp:cNvSpPr/>
      </dsp:nvSpPr>
      <dsp:spPr>
        <a:xfrm>
          <a:off x="2854398" y="1241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727593"/>
            <a:satOff val="1413"/>
            <a:lumOff val="1796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Ecología</a:t>
          </a:r>
          <a:endParaRPr lang="es-ES_tradnl" sz="1900" b="1" kern="1200" dirty="0"/>
        </a:p>
      </dsp:txBody>
      <dsp:txXfrm>
        <a:off x="2885697" y="32540"/>
        <a:ext cx="1718429" cy="1006018"/>
      </dsp:txXfrm>
    </dsp:sp>
    <dsp:sp modelId="{A93ED3B4-D3B3-1244-803D-5B1A215211C4}">
      <dsp:nvSpPr>
        <dsp:cNvPr id="0" name=""/>
        <dsp:cNvSpPr/>
      </dsp:nvSpPr>
      <dsp:spPr>
        <a:xfrm rot="5400000">
          <a:off x="4920046" y="851510"/>
          <a:ext cx="1327210" cy="160292"/>
        </a:xfrm>
        <a:prstGeom prst="rect">
          <a:avLst/>
        </a:prstGeom>
        <a:solidFill>
          <a:schemeClr val="accent2">
            <a:hueOff val="914689"/>
            <a:satOff val="1777"/>
            <a:lumOff val="225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0F8BC8-2949-3748-BD65-AFCF3848E848}">
      <dsp:nvSpPr>
        <dsp:cNvPr id="0" name=""/>
        <dsp:cNvSpPr/>
      </dsp:nvSpPr>
      <dsp:spPr>
        <a:xfrm>
          <a:off x="5223165" y="1241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831535"/>
            <a:satOff val="1615"/>
            <a:lumOff val="20536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Vocaciones</a:t>
          </a:r>
          <a:endParaRPr lang="es-ES_tradnl" sz="1900" b="1" kern="1200" dirty="0"/>
        </a:p>
      </dsp:txBody>
      <dsp:txXfrm>
        <a:off x="5254464" y="32540"/>
        <a:ext cx="1718429" cy="1006018"/>
      </dsp:txXfrm>
    </dsp:sp>
    <dsp:sp modelId="{51670190-24BF-F34B-ABB9-20116E6BD8EE}">
      <dsp:nvSpPr>
        <dsp:cNvPr id="0" name=""/>
        <dsp:cNvSpPr/>
      </dsp:nvSpPr>
      <dsp:spPr>
        <a:xfrm rot="5400000">
          <a:off x="4920046" y="2187281"/>
          <a:ext cx="1327210" cy="160292"/>
        </a:xfrm>
        <a:prstGeom prst="rect">
          <a:avLst/>
        </a:prstGeom>
        <a:solidFill>
          <a:schemeClr val="accent2">
            <a:hueOff val="1029025"/>
            <a:satOff val="1999"/>
            <a:lumOff val="2541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94DBB-86F4-484C-B8CD-36749ABA2797}">
      <dsp:nvSpPr>
        <dsp:cNvPr id="0" name=""/>
        <dsp:cNvSpPr/>
      </dsp:nvSpPr>
      <dsp:spPr>
        <a:xfrm>
          <a:off x="5223165" y="1337012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935477"/>
            <a:satOff val="1817"/>
            <a:lumOff val="23103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Espiritualidad</a:t>
          </a:r>
          <a:endParaRPr lang="es-ES_tradnl" sz="1900" b="1" kern="1200" dirty="0"/>
        </a:p>
      </dsp:txBody>
      <dsp:txXfrm>
        <a:off x="5254464" y="1368311"/>
        <a:ext cx="1718429" cy="1006018"/>
      </dsp:txXfrm>
    </dsp:sp>
    <dsp:sp modelId="{B33925C2-8697-7345-8E67-A213D629E6DF}">
      <dsp:nvSpPr>
        <dsp:cNvPr id="0" name=""/>
        <dsp:cNvSpPr/>
      </dsp:nvSpPr>
      <dsp:spPr>
        <a:xfrm rot="5400000">
          <a:off x="4920046" y="3523052"/>
          <a:ext cx="1327210" cy="160292"/>
        </a:xfrm>
        <a:prstGeom prst="rect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DB8E2-9739-1B41-826A-B04B1BB78692}">
      <dsp:nvSpPr>
        <dsp:cNvPr id="0" name=""/>
        <dsp:cNvSpPr/>
      </dsp:nvSpPr>
      <dsp:spPr>
        <a:xfrm>
          <a:off x="5223165" y="2672783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1039419"/>
            <a:satOff val="2019"/>
            <a:lumOff val="2567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Consejos</a:t>
          </a:r>
          <a:endParaRPr lang="es-ES_tradnl" sz="1900" b="1" kern="1200" dirty="0"/>
        </a:p>
      </dsp:txBody>
      <dsp:txXfrm>
        <a:off x="5254464" y="2704082"/>
        <a:ext cx="1718429" cy="1006018"/>
      </dsp:txXfrm>
    </dsp:sp>
    <dsp:sp modelId="{93FECAAD-5F6C-4745-B3DA-6B1391A9E41E}">
      <dsp:nvSpPr>
        <dsp:cNvPr id="0" name=""/>
        <dsp:cNvSpPr/>
      </dsp:nvSpPr>
      <dsp:spPr>
        <a:xfrm>
          <a:off x="5223165" y="4008554"/>
          <a:ext cx="1781027" cy="1068616"/>
        </a:xfrm>
        <a:prstGeom prst="roundRect">
          <a:avLst>
            <a:gd name="adj" fmla="val 10000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b="1" kern="1200" dirty="0" smtClean="0"/>
            <a:t>Formación</a:t>
          </a:r>
          <a:endParaRPr lang="es-ES_tradnl" sz="1900" b="1" kern="1200" dirty="0"/>
        </a:p>
      </dsp:txBody>
      <dsp:txXfrm>
        <a:off x="5254464" y="4039853"/>
        <a:ext cx="1718429" cy="10060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E89B7-0C98-3A4C-8B40-E4EADDBC1B62}">
      <dsp:nvSpPr>
        <dsp:cNvPr id="0" name=""/>
        <dsp:cNvSpPr/>
      </dsp:nvSpPr>
      <dsp:spPr>
        <a:xfrm>
          <a:off x="0" y="4360673"/>
          <a:ext cx="7490231" cy="7154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Seguimiento personal y familiar</a:t>
          </a:r>
          <a:endParaRPr lang="es-ES" sz="1600" b="1" kern="1200" dirty="0"/>
        </a:p>
      </dsp:txBody>
      <dsp:txXfrm>
        <a:off x="0" y="4360673"/>
        <a:ext cx="7490231" cy="386318"/>
      </dsp:txXfrm>
    </dsp:sp>
    <dsp:sp modelId="{A86113E5-44C3-2041-8343-8486D6D39DF0}">
      <dsp:nvSpPr>
        <dsp:cNvPr id="0" name=""/>
        <dsp:cNvSpPr/>
      </dsp:nvSpPr>
      <dsp:spPr>
        <a:xfrm>
          <a:off x="0" y="4732684"/>
          <a:ext cx="7490231" cy="3290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</dsp:txBody>
      <dsp:txXfrm>
        <a:off x="0" y="4732684"/>
        <a:ext cx="7490231" cy="329086"/>
      </dsp:txXfrm>
    </dsp:sp>
    <dsp:sp modelId="{BC48E5FE-AD3D-0241-A795-A53EC6EC86D5}">
      <dsp:nvSpPr>
        <dsp:cNvPr id="0" name=""/>
        <dsp:cNvSpPr/>
      </dsp:nvSpPr>
      <dsp:spPr>
        <a:xfrm rot="10800000">
          <a:off x="0" y="3271112"/>
          <a:ext cx="7490231" cy="11002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Orientar y derivar</a:t>
          </a:r>
          <a:endParaRPr lang="es-ES" sz="1600" kern="1200" dirty="0"/>
        </a:p>
      </dsp:txBody>
      <dsp:txXfrm rot="-10800000">
        <a:off x="0" y="3271112"/>
        <a:ext cx="7490231" cy="386202"/>
      </dsp:txXfrm>
    </dsp:sp>
    <dsp:sp modelId="{382CC463-82FB-C64A-A29F-F1A5884F379D}">
      <dsp:nvSpPr>
        <dsp:cNvPr id="0" name=""/>
        <dsp:cNvSpPr/>
      </dsp:nvSpPr>
      <dsp:spPr>
        <a:xfrm>
          <a:off x="0" y="3657314"/>
          <a:ext cx="7490231" cy="3289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</dsp:txBody>
      <dsp:txXfrm>
        <a:off x="0" y="3657314"/>
        <a:ext cx="7490231" cy="328987"/>
      </dsp:txXfrm>
    </dsp:sp>
    <dsp:sp modelId="{20892BC3-D9A6-AB40-BA5F-AAA03B75C984}">
      <dsp:nvSpPr>
        <dsp:cNvPr id="0" name=""/>
        <dsp:cNvSpPr/>
      </dsp:nvSpPr>
      <dsp:spPr>
        <a:xfrm rot="10800000">
          <a:off x="0" y="2181550"/>
          <a:ext cx="7490231" cy="11002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Acompañar y orar</a:t>
          </a:r>
          <a:endParaRPr lang="es-ES" sz="1600" kern="1200" dirty="0"/>
        </a:p>
      </dsp:txBody>
      <dsp:txXfrm rot="-10800000">
        <a:off x="0" y="2181550"/>
        <a:ext cx="7490231" cy="386202"/>
      </dsp:txXfrm>
    </dsp:sp>
    <dsp:sp modelId="{1C21A098-8224-AF4C-AD3E-5AB35894766F}">
      <dsp:nvSpPr>
        <dsp:cNvPr id="0" name=""/>
        <dsp:cNvSpPr/>
      </dsp:nvSpPr>
      <dsp:spPr>
        <a:xfrm>
          <a:off x="0" y="2567753"/>
          <a:ext cx="7490231" cy="3289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</dsp:txBody>
      <dsp:txXfrm>
        <a:off x="0" y="2567753"/>
        <a:ext cx="7490231" cy="328987"/>
      </dsp:txXfrm>
    </dsp:sp>
    <dsp:sp modelId="{78331CDF-89C0-794C-A67C-1AD3AB17B911}">
      <dsp:nvSpPr>
        <dsp:cNvPr id="0" name=""/>
        <dsp:cNvSpPr/>
      </dsp:nvSpPr>
      <dsp:spPr>
        <a:xfrm rot="10800000">
          <a:off x="0" y="1091989"/>
          <a:ext cx="7490231" cy="11002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Escuchar y dialogar</a:t>
          </a:r>
          <a:endParaRPr lang="es-ES" sz="1600" kern="1200" dirty="0"/>
        </a:p>
      </dsp:txBody>
      <dsp:txXfrm rot="-10800000">
        <a:off x="0" y="1091989"/>
        <a:ext cx="7490231" cy="386202"/>
      </dsp:txXfrm>
    </dsp:sp>
    <dsp:sp modelId="{39FFBA37-2B15-094D-8D48-EC1A80EE0327}">
      <dsp:nvSpPr>
        <dsp:cNvPr id="0" name=""/>
        <dsp:cNvSpPr/>
      </dsp:nvSpPr>
      <dsp:spPr>
        <a:xfrm>
          <a:off x="0" y="1478191"/>
          <a:ext cx="7490231" cy="3289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</dsp:txBody>
      <dsp:txXfrm>
        <a:off x="0" y="1478191"/>
        <a:ext cx="7490231" cy="328987"/>
      </dsp:txXfrm>
    </dsp:sp>
    <dsp:sp modelId="{51109CD4-DE02-734B-B531-E110D3223D3A}">
      <dsp:nvSpPr>
        <dsp:cNvPr id="0" name=""/>
        <dsp:cNvSpPr/>
      </dsp:nvSpPr>
      <dsp:spPr>
        <a:xfrm rot="10800000">
          <a:off x="0" y="2427"/>
          <a:ext cx="7490231" cy="11002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Conocer: informaci</a:t>
          </a:r>
          <a:r>
            <a:rPr lang="es-ES" sz="1600" b="1" kern="1200" dirty="0" smtClean="0"/>
            <a:t>ón cercana</a:t>
          </a:r>
          <a:endParaRPr lang="es-ES" sz="1600" kern="1200" dirty="0"/>
        </a:p>
      </dsp:txBody>
      <dsp:txXfrm rot="-10800000">
        <a:off x="0" y="2427"/>
        <a:ext cx="7490231" cy="386202"/>
      </dsp:txXfrm>
    </dsp:sp>
    <dsp:sp modelId="{A3410DBC-4D16-C64D-B676-4793DF936D0D}">
      <dsp:nvSpPr>
        <dsp:cNvPr id="0" name=""/>
        <dsp:cNvSpPr/>
      </dsp:nvSpPr>
      <dsp:spPr>
        <a:xfrm>
          <a:off x="0" y="388630"/>
          <a:ext cx="7490231" cy="3289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</dsp:txBody>
      <dsp:txXfrm>
        <a:off x="0" y="388630"/>
        <a:ext cx="7490231" cy="3289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48F26-01AF-5B42-8E3B-427C2C28412E}">
      <dsp:nvSpPr>
        <dsp:cNvPr id="0" name=""/>
        <dsp:cNvSpPr/>
      </dsp:nvSpPr>
      <dsp:spPr>
        <a:xfrm>
          <a:off x="0" y="0"/>
          <a:ext cx="5767477" cy="84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smtClean="0"/>
            <a:t>Realidad</a:t>
          </a:r>
          <a:endParaRPr lang="es-ES" sz="3600" b="1" kern="1200"/>
        </a:p>
      </dsp:txBody>
      <dsp:txXfrm>
        <a:off x="24632" y="24632"/>
        <a:ext cx="4761561" cy="791749"/>
      </dsp:txXfrm>
    </dsp:sp>
    <dsp:sp modelId="{445CCF2A-2534-7347-9537-A2F1A43BBE8D}">
      <dsp:nvSpPr>
        <dsp:cNvPr id="0" name=""/>
        <dsp:cNvSpPr/>
      </dsp:nvSpPr>
      <dsp:spPr>
        <a:xfrm>
          <a:off x="430688" y="957820"/>
          <a:ext cx="5767477" cy="84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smtClean="0"/>
            <a:t>Ciencias sociales</a:t>
          </a:r>
          <a:endParaRPr lang="es-ES" sz="3600" b="1" kern="1200"/>
        </a:p>
      </dsp:txBody>
      <dsp:txXfrm>
        <a:off x="455320" y="982452"/>
        <a:ext cx="4740866" cy="791749"/>
      </dsp:txXfrm>
    </dsp:sp>
    <dsp:sp modelId="{83AA40F8-9DD5-2C4E-BA87-5EC2B2AB31DB}">
      <dsp:nvSpPr>
        <dsp:cNvPr id="0" name=""/>
        <dsp:cNvSpPr/>
      </dsp:nvSpPr>
      <dsp:spPr>
        <a:xfrm>
          <a:off x="861376" y="1915641"/>
          <a:ext cx="5767477" cy="84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smtClean="0"/>
            <a:t>Leyes</a:t>
          </a:r>
          <a:endParaRPr lang="es-ES" sz="3600" b="1" kern="1200"/>
        </a:p>
      </dsp:txBody>
      <dsp:txXfrm>
        <a:off x="886008" y="1940273"/>
        <a:ext cx="4740866" cy="791749"/>
      </dsp:txXfrm>
    </dsp:sp>
    <dsp:sp modelId="{3982DF86-C86C-C24A-B4F9-68BC989F6D2D}">
      <dsp:nvSpPr>
        <dsp:cNvPr id="0" name=""/>
        <dsp:cNvSpPr/>
      </dsp:nvSpPr>
      <dsp:spPr>
        <a:xfrm>
          <a:off x="1292064" y="2873462"/>
          <a:ext cx="5767477" cy="84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Palabra de Dios</a:t>
          </a:r>
          <a:endParaRPr lang="es-ES" sz="3600" b="1" kern="1200" dirty="0"/>
        </a:p>
      </dsp:txBody>
      <dsp:txXfrm>
        <a:off x="1316696" y="2898094"/>
        <a:ext cx="4740866" cy="791749"/>
      </dsp:txXfrm>
    </dsp:sp>
    <dsp:sp modelId="{F0E58ECE-3516-9340-B457-A1FC523B9AFE}">
      <dsp:nvSpPr>
        <dsp:cNvPr id="0" name=""/>
        <dsp:cNvSpPr/>
      </dsp:nvSpPr>
      <dsp:spPr>
        <a:xfrm>
          <a:off x="1722753" y="3831283"/>
          <a:ext cx="5767477" cy="8410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Experiencias</a:t>
          </a:r>
          <a:endParaRPr lang="es-ES" sz="3600" b="1" kern="1200" dirty="0"/>
        </a:p>
      </dsp:txBody>
      <dsp:txXfrm>
        <a:off x="1747385" y="3855915"/>
        <a:ext cx="4740866" cy="791749"/>
      </dsp:txXfrm>
    </dsp:sp>
    <dsp:sp modelId="{A9F0AF72-C7A0-8043-8804-CB502463812A}">
      <dsp:nvSpPr>
        <dsp:cNvPr id="0" name=""/>
        <dsp:cNvSpPr/>
      </dsp:nvSpPr>
      <dsp:spPr>
        <a:xfrm>
          <a:off x="5220819" y="614407"/>
          <a:ext cx="546658" cy="546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343817" y="614407"/>
        <a:ext cx="300662" cy="411360"/>
      </dsp:txXfrm>
    </dsp:sp>
    <dsp:sp modelId="{C92EEE14-7A89-7D4B-B145-FBBD5663FFD3}">
      <dsp:nvSpPr>
        <dsp:cNvPr id="0" name=""/>
        <dsp:cNvSpPr/>
      </dsp:nvSpPr>
      <dsp:spPr>
        <a:xfrm>
          <a:off x="5651507" y="1572227"/>
          <a:ext cx="546658" cy="546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5774505" y="1572227"/>
        <a:ext cx="300662" cy="411360"/>
      </dsp:txXfrm>
    </dsp:sp>
    <dsp:sp modelId="{0E05859D-5375-E24E-AF42-17DC5D84F602}">
      <dsp:nvSpPr>
        <dsp:cNvPr id="0" name=""/>
        <dsp:cNvSpPr/>
      </dsp:nvSpPr>
      <dsp:spPr>
        <a:xfrm>
          <a:off x="6082195" y="2516031"/>
          <a:ext cx="546658" cy="546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6205193" y="2516031"/>
        <a:ext cx="300662" cy="411360"/>
      </dsp:txXfrm>
    </dsp:sp>
    <dsp:sp modelId="{3009D1D6-3E8D-A64A-A63F-2B6F2800B134}">
      <dsp:nvSpPr>
        <dsp:cNvPr id="0" name=""/>
        <dsp:cNvSpPr/>
      </dsp:nvSpPr>
      <dsp:spPr>
        <a:xfrm>
          <a:off x="6512883" y="3483197"/>
          <a:ext cx="546658" cy="546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6635881" y="3483197"/>
        <a:ext cx="300662" cy="4113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5E22B-B4F1-C84F-A099-33C747F0493C}">
      <dsp:nvSpPr>
        <dsp:cNvPr id="0" name=""/>
        <dsp:cNvSpPr/>
      </dsp:nvSpPr>
      <dsp:spPr>
        <a:xfrm>
          <a:off x="0" y="4487165"/>
          <a:ext cx="7490231" cy="5889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SÍNODO DE LOS JÓVENES</a:t>
          </a:r>
          <a:endParaRPr lang="es-ES" sz="1600" kern="1200" dirty="0"/>
        </a:p>
      </dsp:txBody>
      <dsp:txXfrm>
        <a:off x="0" y="4487165"/>
        <a:ext cx="7490231" cy="318026"/>
      </dsp:txXfrm>
    </dsp:sp>
    <dsp:sp modelId="{FCDC8AB2-DCD0-B34F-81AA-09F2FAFDB27A}">
      <dsp:nvSpPr>
        <dsp:cNvPr id="0" name=""/>
        <dsp:cNvSpPr/>
      </dsp:nvSpPr>
      <dsp:spPr>
        <a:xfrm>
          <a:off x="0" y="4793413"/>
          <a:ext cx="7490231" cy="2709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Los j</a:t>
          </a:r>
          <a:r>
            <a:rPr lang="es-ES" sz="1600" kern="1200" dirty="0" smtClean="0"/>
            <a:t>óvenes, la fe y el discernimiento vocacional</a:t>
          </a:r>
          <a:endParaRPr lang="es-ES" sz="1600" kern="1200" dirty="0"/>
        </a:p>
      </dsp:txBody>
      <dsp:txXfrm>
        <a:off x="0" y="4793413"/>
        <a:ext cx="7490231" cy="270911"/>
      </dsp:txXfrm>
    </dsp:sp>
    <dsp:sp modelId="{CF651165-BBEF-D040-8596-259185C400FD}">
      <dsp:nvSpPr>
        <dsp:cNvPr id="0" name=""/>
        <dsp:cNvSpPr/>
      </dsp:nvSpPr>
      <dsp:spPr>
        <a:xfrm rot="10800000">
          <a:off x="0" y="3590212"/>
          <a:ext cx="7490231" cy="90578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AMORIS LAETITIA</a:t>
          </a:r>
          <a:endParaRPr lang="es-ES" sz="1600" kern="1200" dirty="0"/>
        </a:p>
      </dsp:txBody>
      <dsp:txXfrm rot="-10800000">
        <a:off x="0" y="3590212"/>
        <a:ext cx="7490231" cy="317931"/>
      </dsp:txXfrm>
    </dsp:sp>
    <dsp:sp modelId="{68894620-6CA1-874C-A58D-7671877228A3}">
      <dsp:nvSpPr>
        <dsp:cNvPr id="0" name=""/>
        <dsp:cNvSpPr/>
      </dsp:nvSpPr>
      <dsp:spPr>
        <a:xfrm>
          <a:off x="0" y="3908144"/>
          <a:ext cx="7490231" cy="270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La alegr</a:t>
          </a:r>
          <a:r>
            <a:rPr lang="es-ES" sz="1600" kern="1200" dirty="0" smtClean="0"/>
            <a:t>ía del amor de la familia</a:t>
          </a:r>
          <a:endParaRPr lang="es-ES" sz="1600" kern="1200" dirty="0"/>
        </a:p>
      </dsp:txBody>
      <dsp:txXfrm>
        <a:off x="0" y="3908144"/>
        <a:ext cx="7490231" cy="270830"/>
      </dsp:txXfrm>
    </dsp:sp>
    <dsp:sp modelId="{95DE6AF8-63D7-3044-9764-655770036A8C}">
      <dsp:nvSpPr>
        <dsp:cNvPr id="0" name=""/>
        <dsp:cNvSpPr/>
      </dsp:nvSpPr>
      <dsp:spPr>
        <a:xfrm rot="10800000">
          <a:off x="0" y="2693260"/>
          <a:ext cx="7490231" cy="90578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MISERICORDIAE VULTUS</a:t>
          </a:r>
          <a:endParaRPr lang="es-ES" sz="1600" kern="1200" dirty="0"/>
        </a:p>
      </dsp:txBody>
      <dsp:txXfrm rot="-10800000">
        <a:off x="0" y="2693260"/>
        <a:ext cx="7490231" cy="317931"/>
      </dsp:txXfrm>
    </dsp:sp>
    <dsp:sp modelId="{681EB2CF-D1C6-B74C-BCCB-05CD0607842A}">
      <dsp:nvSpPr>
        <dsp:cNvPr id="0" name=""/>
        <dsp:cNvSpPr/>
      </dsp:nvSpPr>
      <dsp:spPr>
        <a:xfrm>
          <a:off x="0" y="3011191"/>
          <a:ext cx="7490231" cy="270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El rostro misericordioso de Jesucristo</a:t>
          </a:r>
          <a:endParaRPr lang="es-ES" sz="1600" kern="1200" dirty="0"/>
        </a:p>
      </dsp:txBody>
      <dsp:txXfrm>
        <a:off x="0" y="3011191"/>
        <a:ext cx="7490231" cy="270830"/>
      </dsp:txXfrm>
    </dsp:sp>
    <dsp:sp modelId="{8381962E-E55E-C945-B112-94BB0861F1F3}">
      <dsp:nvSpPr>
        <dsp:cNvPr id="0" name=""/>
        <dsp:cNvSpPr/>
      </dsp:nvSpPr>
      <dsp:spPr>
        <a:xfrm rot="10800000">
          <a:off x="0" y="1796307"/>
          <a:ext cx="7490231" cy="90578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LAUDATO SI</a:t>
          </a:r>
          <a:endParaRPr lang="es-ES" sz="1600" kern="1200" dirty="0"/>
        </a:p>
      </dsp:txBody>
      <dsp:txXfrm rot="-10800000">
        <a:off x="0" y="1796307"/>
        <a:ext cx="7490231" cy="317931"/>
      </dsp:txXfrm>
    </dsp:sp>
    <dsp:sp modelId="{BCCA46BE-C488-3B45-B78F-454E08EC6DAB}">
      <dsp:nvSpPr>
        <dsp:cNvPr id="0" name=""/>
        <dsp:cNvSpPr/>
      </dsp:nvSpPr>
      <dsp:spPr>
        <a:xfrm>
          <a:off x="0" y="2114238"/>
          <a:ext cx="7490231" cy="270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Cuidado de la casa com</a:t>
          </a:r>
          <a:r>
            <a:rPr lang="es-ES" sz="1600" kern="1200" dirty="0" smtClean="0"/>
            <a:t>ún</a:t>
          </a:r>
          <a:endParaRPr lang="es-ES" sz="1600" kern="1200" dirty="0"/>
        </a:p>
      </dsp:txBody>
      <dsp:txXfrm>
        <a:off x="0" y="2114238"/>
        <a:ext cx="7490231" cy="270830"/>
      </dsp:txXfrm>
    </dsp:sp>
    <dsp:sp modelId="{0F6A4D99-F094-B74D-9A53-4E3FDC9295E8}">
      <dsp:nvSpPr>
        <dsp:cNvPr id="0" name=""/>
        <dsp:cNvSpPr/>
      </dsp:nvSpPr>
      <dsp:spPr>
        <a:xfrm rot="10800000">
          <a:off x="0" y="899354"/>
          <a:ext cx="7490231" cy="90578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EVANGELII GAUDIUM</a:t>
          </a:r>
          <a:endParaRPr lang="es-ES" sz="1600" kern="1200" dirty="0"/>
        </a:p>
      </dsp:txBody>
      <dsp:txXfrm rot="-10800000">
        <a:off x="0" y="899354"/>
        <a:ext cx="7490231" cy="317931"/>
      </dsp:txXfrm>
    </dsp:sp>
    <dsp:sp modelId="{48C61F54-E202-4943-87E2-49E50D069AEC}">
      <dsp:nvSpPr>
        <dsp:cNvPr id="0" name=""/>
        <dsp:cNvSpPr/>
      </dsp:nvSpPr>
      <dsp:spPr>
        <a:xfrm>
          <a:off x="0" y="1217286"/>
          <a:ext cx="7490231" cy="270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La misi</a:t>
          </a:r>
          <a:r>
            <a:rPr lang="es-ES" sz="1600" kern="1200" dirty="0" smtClean="0"/>
            <a:t>ón de la Iglesia en el siglo XXI</a:t>
          </a:r>
          <a:endParaRPr lang="es-ES" sz="1600" kern="1200" dirty="0"/>
        </a:p>
      </dsp:txBody>
      <dsp:txXfrm>
        <a:off x="0" y="1217286"/>
        <a:ext cx="7490231" cy="270830"/>
      </dsp:txXfrm>
    </dsp:sp>
    <dsp:sp modelId="{1A0FAC06-78A9-7E4E-90D2-916193E6A833}">
      <dsp:nvSpPr>
        <dsp:cNvPr id="0" name=""/>
        <dsp:cNvSpPr/>
      </dsp:nvSpPr>
      <dsp:spPr>
        <a:xfrm rot="10800000">
          <a:off x="0" y="2402"/>
          <a:ext cx="7490231" cy="90578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FAMILIARIS CONSORCIO</a:t>
          </a:r>
          <a:endParaRPr lang="es-ES" sz="1600" kern="1200" dirty="0"/>
        </a:p>
      </dsp:txBody>
      <dsp:txXfrm rot="-10800000">
        <a:off x="0" y="2402"/>
        <a:ext cx="7490231" cy="317931"/>
      </dsp:txXfrm>
    </dsp:sp>
    <dsp:sp modelId="{91AF608A-BCC1-E54E-BA63-AD32668BC24E}">
      <dsp:nvSpPr>
        <dsp:cNvPr id="0" name=""/>
        <dsp:cNvSpPr/>
      </dsp:nvSpPr>
      <dsp:spPr>
        <a:xfrm>
          <a:off x="0" y="320333"/>
          <a:ext cx="7490231" cy="270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La familia cristiana</a:t>
          </a:r>
          <a:endParaRPr lang="es-ES" sz="1600" kern="1200" dirty="0"/>
        </a:p>
      </dsp:txBody>
      <dsp:txXfrm>
        <a:off x="0" y="320333"/>
        <a:ext cx="7490231" cy="270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28/1/17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28/1/17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2B5E2-0C17-E741-AD9B-E6947472B141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BF24-0EFE-C247-A577-F8070D3EF556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A385-EE17-C048-A707-38AEECDCDA1B}" type="datetime1">
              <a:rPr lang="es-EC" smtClean="0"/>
              <a:t>28/1/17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13CC4-F40F-304E-931F-E1BB0BE3FB3E}" type="datetime1">
              <a:rPr lang="es-EC" smtClean="0"/>
              <a:t>28/1/17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E2D9-9F2D-AA43-A3BE-B7AAB47C1CF6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A32D5D07-0DBA-B941-90C9-ADECECB0D52A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ED85D-C590-664A-80F4-85997D712E57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44955-9B5E-6D4C-95F5-696C74986356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64CA2-25E7-D044-ADCB-DCBFD4BA7E75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D99C-3E0C-BF4D-B294-C0F58BC1BBE8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398AB003-8960-7148-A247-021E9FBFE63E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EBC7EBE7-F72E-7A41-AD62-F3B89ECC5CF7}" type="datetime1">
              <a:rPr lang="es-EC" smtClean="0"/>
              <a:t>28/1/17</a:t>
            </a:fld>
            <a:endParaRPr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F9210-6D5E-524A-AE10-9BB274EE6BFB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9024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C7C7DB2C-4652-D144-A1D8-7336F10AD68B}" type="datetime1">
              <a:rPr lang="es-EC" smtClean="0"/>
              <a:t>28/1/17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DEB1C6F5-A0A5-F648-A516-04A09CC5B32F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5367841"/>
      </p:ext>
    </p:extLst>
  </p:cSld>
  <p:clrMapOvr>
    <a:masterClrMapping/>
  </p:clrMapOvr>
  <p:transition xmlns:p14="http://schemas.microsoft.com/office/powerpoint/2010/main"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2936185-64C9-8947-A508-5B51401A5EFC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307DEAA-BD02-E84D-9461-817C928D6E6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922345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A5EE8887-28CB-EA49-8971-FE16BE78B67B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307DEAA-BD02-E84D-9461-817C928D6E6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59448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3905A65B-4798-A245-B534-BB9D06BDACA6}" type="datetime1">
              <a:rPr lang="es-EC" smtClean="0"/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307DEAA-BD02-E84D-9461-817C928D6E6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1695992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98609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98609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7060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7060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70606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7483F80E-CF24-104E-B2CE-17739540C0B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351822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7492797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-1588" y="5010150"/>
            <a:ext cx="2971801" cy="1844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Marcador de posición de imagen 8" descr="cefir4_nuev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8141"/>
          <a:stretch>
            <a:fillRect/>
          </a:stretch>
        </p:blipFill>
        <p:spPr bwMode="auto">
          <a:xfrm>
            <a:off x="-1588" y="0"/>
            <a:ext cx="2971801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8" descr="FIRMA JESUS BREVE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6453188"/>
            <a:ext cx="52387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3" y="6342063"/>
            <a:ext cx="347662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8010" y="3429001"/>
            <a:ext cx="5308790" cy="1398494"/>
          </a:xfrm>
        </p:spPr>
        <p:txBody>
          <a:bodyPr/>
          <a:lstStyle>
            <a:lvl1pPr algn="r">
              <a:defRPr sz="4600" b="0" cap="none" baseline="0"/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78010" y="5912069"/>
            <a:ext cx="5308790" cy="79507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375" y="6342063"/>
            <a:ext cx="83978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3E31ED2-E95B-1E41-ABB5-70648D1974B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437069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12593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E7748793-489D-1145-8BBE-43E2429E0B88}" type="datetime1">
              <a:rPr lang="es-EC"/>
              <a:pPr>
                <a:defRPr/>
              </a:pPr>
              <a:t>28/1/17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17A4FD8-E4F5-2A4D-981C-4B682778A07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125934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236642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858" y="0"/>
            <a:ext cx="7884000" cy="1008264"/>
          </a:xfrm>
          <a:gradFill flip="none" rotWithShape="1">
            <a:gsLst>
              <a:gs pos="4000">
                <a:srgbClr val="620000">
                  <a:alpha val="78000"/>
                </a:srgbClr>
              </a:gs>
              <a:gs pos="11000">
                <a:schemeClr val="bg1">
                  <a:lumMod val="85000"/>
                </a:schemeClr>
              </a:gs>
            </a:gsLst>
            <a:lin ang="10080000" scaled="0"/>
            <a:tileRect/>
          </a:gradFill>
          <a:ln w="38100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174625" indent="0">
              <a:defRPr sz="5000" b="1">
                <a:solidFill>
                  <a:srgbClr val="62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7714" y="1524000"/>
            <a:ext cx="7490231" cy="5078506"/>
          </a:xfrm>
        </p:spPr>
        <p:txBody>
          <a:bodyPr/>
          <a:lstStyle>
            <a:lvl1pPr marL="0" indent="0">
              <a:spcBef>
                <a:spcPts val="1800"/>
              </a:spcBef>
              <a:buNone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0"/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236642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" y="88212"/>
            <a:ext cx="1233713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236642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>
            <a:off x="1233715" y="1008264"/>
            <a:ext cx="7910285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1B742584-C4F8-FB43-B057-25377B4D101D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50416"/>
            <a:ext cx="2971800" cy="1367872"/>
          </a:xfrm>
          <a:prstGeom prst="rect">
            <a:avLst/>
          </a:prstGeom>
          <a:solidFill>
            <a:srgbClr val="620000"/>
          </a:solidFill>
          <a:ln>
            <a:solidFill>
              <a:srgbClr val="6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3258668"/>
            <a:ext cx="5619819" cy="1398494"/>
          </a:xfrm>
        </p:spPr>
        <p:txBody>
          <a:bodyPr anchor="b" anchorCtr="0"/>
          <a:lstStyle>
            <a:lvl1pPr algn="r">
              <a:defRPr sz="66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766407"/>
            <a:ext cx="9143999" cy="377093"/>
          </a:xfrm>
          <a:solidFill>
            <a:srgbClr val="620000"/>
          </a:solidFill>
          <a:ln>
            <a:solidFill>
              <a:srgbClr val="620000"/>
            </a:solidFill>
          </a:ln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6571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0" name="Imagen 9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08" y="5434224"/>
            <a:ext cx="354752" cy="489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4C6D1-6F8A-BF40-AE0F-809D754C4623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9BA8-D93E-9C41-9CB3-F5961EC16C9F}" type="datetime1">
              <a:rPr lang="es-EC" smtClean="0"/>
              <a:t>28/1/17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7CAF-1EA7-F041-9334-6931AF298DEB}" type="datetime1">
              <a:rPr lang="es-EC" smtClean="0"/>
              <a:t>28/1/17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0B31998-B214-5B4B-A234-85980CCD5FEA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61751" y="215445"/>
            <a:ext cx="7634982" cy="796930"/>
          </a:xfrm>
        </p:spPr>
        <p:txBody>
          <a:bodyPr/>
          <a:lstStyle/>
          <a:p>
            <a:r>
              <a:rPr lang="es-ES" sz="4000" spc="100" dirty="0" smtClean="0"/>
              <a:t>FAMILIAS QUE AYUDAN A FAMILIAS</a:t>
            </a:r>
            <a:endParaRPr lang="es-ES" sz="4000" spc="100" dirty="0"/>
          </a:p>
        </p:txBody>
      </p:sp>
      <p:pic>
        <p:nvPicPr>
          <p:cNvPr id="2" name="Imagen 1" descr="pastoral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593" y="1159393"/>
            <a:ext cx="7368034" cy="56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6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CRONOGRAMA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s-ES" sz="2800" b="1" dirty="0" smtClean="0"/>
              <a:t>Sachas:</a:t>
            </a:r>
          </a:p>
          <a:p>
            <a:pPr marL="228600" lvl="1" indent="0">
              <a:spcBef>
                <a:spcPts val="1800"/>
              </a:spcBef>
              <a:buNone/>
            </a:pPr>
            <a:r>
              <a:rPr lang="es-ES" sz="2600" dirty="0" smtClean="0"/>
              <a:t>Martes (19:00): Grupo de Pastoral familiar</a:t>
            </a:r>
          </a:p>
          <a:p>
            <a:pPr>
              <a:spcBef>
                <a:spcPts val="1800"/>
              </a:spcBef>
            </a:pPr>
            <a:r>
              <a:rPr lang="es-ES" sz="2800" b="1" dirty="0" smtClean="0"/>
              <a:t>Coca</a:t>
            </a:r>
          </a:p>
          <a:p>
            <a:pPr marL="228600" lvl="1" indent="0">
              <a:spcBef>
                <a:spcPts val="1800"/>
              </a:spcBef>
              <a:buNone/>
            </a:pPr>
            <a:r>
              <a:rPr lang="es-ES" sz="2600" dirty="0" smtClean="0"/>
              <a:t>Lunes 1º y 3º (19:00): Charla familiar</a:t>
            </a:r>
          </a:p>
          <a:p>
            <a:pPr marL="228600" lvl="1" indent="0">
              <a:spcBef>
                <a:spcPts val="1800"/>
              </a:spcBef>
              <a:buNone/>
            </a:pPr>
            <a:r>
              <a:rPr lang="es-ES" sz="2600" dirty="0" smtClean="0"/>
              <a:t>Miércoles (19:00): </a:t>
            </a:r>
            <a:r>
              <a:rPr lang="es-ES" sz="2600" dirty="0"/>
              <a:t>Grupo de Pastoral familiar</a:t>
            </a:r>
            <a:endParaRPr lang="es-ES" sz="2600" dirty="0" smtClean="0"/>
          </a:p>
          <a:p>
            <a:pPr>
              <a:spcBef>
                <a:spcPts val="1800"/>
              </a:spcBef>
            </a:pPr>
            <a:r>
              <a:rPr lang="es-ES" sz="2800" b="1" dirty="0" smtClean="0"/>
              <a:t>Vicariato</a:t>
            </a:r>
          </a:p>
          <a:p>
            <a:pPr marL="228600" lvl="1" indent="0">
              <a:spcBef>
                <a:spcPts val="1800"/>
              </a:spcBef>
              <a:buNone/>
            </a:pPr>
            <a:r>
              <a:rPr lang="es-ES" sz="2600" dirty="0" smtClean="0"/>
              <a:t>Asesoría familiar, personalizada</a:t>
            </a:r>
          </a:p>
          <a:p>
            <a:pPr marL="228600" lvl="1" indent="0">
              <a:spcBef>
                <a:spcPts val="1800"/>
              </a:spcBef>
              <a:buNone/>
            </a:pPr>
            <a:r>
              <a:rPr lang="es-ES" sz="2600" dirty="0" smtClean="0"/>
              <a:t>Sábado 4º (</a:t>
            </a:r>
            <a:r>
              <a:rPr lang="es-ES" sz="2600" dirty="0"/>
              <a:t>08:30-12:30): </a:t>
            </a:r>
            <a:r>
              <a:rPr lang="es-ES" sz="2600" dirty="0" smtClean="0"/>
              <a:t>Formación o convivencia familiar</a:t>
            </a:r>
          </a:p>
          <a:p>
            <a:pPr>
              <a:spcBef>
                <a:spcPts val="1800"/>
              </a:spcBef>
            </a:pPr>
            <a:endParaRPr lang="es-ES" sz="2800" dirty="0" smtClean="0"/>
          </a:p>
          <a:p>
            <a:pPr>
              <a:spcBef>
                <a:spcPts val="1800"/>
              </a:spcBef>
            </a:pPr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Marcador de posición de imagen 6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2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CONTENIDOS FORMATIVOS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Comunicación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Sexualidad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Educación de los hijos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Vivencia religiosa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Conflictos y violencia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Dependencias</a:t>
            </a:r>
          </a:p>
          <a:p>
            <a:pPr marL="514350" indent="-514350">
              <a:buFont typeface="+mj-ea"/>
              <a:buAutoNum type="circleNumDbPlain"/>
            </a:pPr>
            <a:r>
              <a:rPr lang="es-ES" dirty="0" smtClean="0"/>
              <a:t>Amor y afectividad</a:t>
            </a:r>
          </a:p>
          <a:p>
            <a:pPr marL="514350" indent="-514350">
              <a:buFont typeface="+mj-ea"/>
              <a:buAutoNum type="circleNumDbPlain"/>
            </a:pP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Marcador de posición de imagen 9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923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PUNTOS DE REFERENCIA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129526"/>
              </p:ext>
            </p:extLst>
          </p:nvPr>
        </p:nvGraphicFramePr>
        <p:xfrm>
          <a:off x="1487714" y="1799391"/>
          <a:ext cx="7490231" cy="4672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36892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ILUMINACI</a:t>
            </a:r>
            <a:r>
              <a:rPr lang="es-ES" dirty="0" smtClean="0"/>
              <a:t>ÓN ECLESIAL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673120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Marcador de posición de imagen 9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86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ASESORÍA FAMILIAR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Abogado/a</a:t>
            </a:r>
            <a:endParaRPr lang="es-EC" dirty="0"/>
          </a:p>
          <a:p>
            <a:r>
              <a:rPr lang="es-ES_tradnl" dirty="0" smtClean="0"/>
              <a:t>Médico</a:t>
            </a:r>
            <a:endParaRPr lang="es-EC" dirty="0"/>
          </a:p>
          <a:p>
            <a:r>
              <a:rPr lang="es-ES_tradnl" dirty="0"/>
              <a:t>Psicólogo/a</a:t>
            </a:r>
            <a:endParaRPr lang="es-EC" dirty="0"/>
          </a:p>
          <a:p>
            <a:r>
              <a:rPr lang="es-ES_tradnl" dirty="0"/>
              <a:t>Comunicador social</a:t>
            </a:r>
            <a:endParaRPr lang="es-EC" dirty="0"/>
          </a:p>
          <a:p>
            <a:r>
              <a:rPr lang="es-ES_tradnl" dirty="0"/>
              <a:t>Trabajador social</a:t>
            </a:r>
            <a:endParaRPr lang="es-EC" dirty="0"/>
          </a:p>
          <a:p>
            <a:r>
              <a:rPr lang="es-ES_tradnl" dirty="0"/>
              <a:t>Parejas</a:t>
            </a:r>
            <a:endParaRPr lang="es-EC" dirty="0"/>
          </a:p>
          <a:p>
            <a:r>
              <a:rPr lang="es-ES_tradnl" dirty="0"/>
              <a:t>Religiosa</a:t>
            </a:r>
            <a:endParaRPr lang="es-EC" dirty="0"/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Marcador de posición de imagen 9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  <p:pic>
        <p:nvPicPr>
          <p:cNvPr id="8" name="Imagen 7" descr="140323-fano ter domingo cuaresm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45" y="2039328"/>
            <a:ext cx="3454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89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Más información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7714" y="1524000"/>
            <a:ext cx="7656286" cy="5078506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es-ES" sz="3200" b="1" dirty="0" err="1" smtClean="0"/>
              <a:t>www.vicariatoaguarico.org</a:t>
            </a:r>
            <a:endParaRPr lang="es-ES" sz="3200" dirty="0"/>
          </a:p>
          <a:p>
            <a:pPr>
              <a:spcBef>
                <a:spcPts val="3000"/>
              </a:spcBef>
            </a:pPr>
            <a:r>
              <a:rPr lang="pt-BR" sz="3200" dirty="0" err="1"/>
              <a:t>vicariatoaguarico.org</a:t>
            </a:r>
            <a:r>
              <a:rPr lang="pt-BR" sz="3200" dirty="0"/>
              <a:t>/</a:t>
            </a:r>
            <a:r>
              <a:rPr lang="pt-BR" sz="3200" dirty="0" err="1"/>
              <a:t>moodle</a:t>
            </a:r>
            <a:r>
              <a:rPr lang="pt-BR" sz="3200" dirty="0" smtClean="0"/>
              <a:t>/</a:t>
            </a:r>
            <a:endParaRPr lang="es-ES" sz="3200" dirty="0"/>
          </a:p>
          <a:p>
            <a:pPr>
              <a:spcBef>
                <a:spcPts val="3000"/>
              </a:spcBef>
            </a:pPr>
            <a:r>
              <a:rPr lang="es-ES" sz="3200" dirty="0" err="1" smtClean="0"/>
              <a:t>familia@vicariatoaguarico.org</a:t>
            </a:r>
            <a:endParaRPr lang="en-US" sz="3200" dirty="0"/>
          </a:p>
          <a:p>
            <a:pPr marL="625475">
              <a:spcBef>
                <a:spcPts val="3000"/>
              </a:spcBef>
            </a:pPr>
            <a:r>
              <a:rPr lang="en-US" sz="3200" dirty="0" err="1" smtClean="0"/>
              <a:t>Asesoría</a:t>
            </a:r>
            <a:r>
              <a:rPr lang="en-US" sz="3200" dirty="0" smtClean="0"/>
              <a:t> Familiar </a:t>
            </a:r>
            <a:r>
              <a:rPr lang="en-US" sz="3200" dirty="0" err="1" smtClean="0"/>
              <a:t>Aguarico</a:t>
            </a:r>
            <a:endParaRPr lang="en-US" sz="3200" dirty="0" smtClean="0"/>
          </a:p>
          <a:p>
            <a:pPr marL="625475">
              <a:spcBef>
                <a:spcPts val="3000"/>
              </a:spcBef>
            </a:pPr>
            <a:r>
              <a:rPr lang="en-US" sz="3200" dirty="0" err="1"/>
              <a:t>Asesoría</a:t>
            </a:r>
            <a:r>
              <a:rPr lang="en-US" sz="3200" dirty="0"/>
              <a:t> Familiar </a:t>
            </a:r>
            <a:r>
              <a:rPr lang="en-US" sz="3200" dirty="0" err="1"/>
              <a:t>Aguarico</a:t>
            </a:r>
            <a:endParaRPr lang="en-US" sz="3200" dirty="0"/>
          </a:p>
          <a:p>
            <a:pPr marL="625475">
              <a:spcBef>
                <a:spcPts val="3000"/>
              </a:spcBef>
            </a:pPr>
            <a:endParaRPr lang="en-US" sz="3200" dirty="0"/>
          </a:p>
          <a:p>
            <a:pPr>
              <a:spcBef>
                <a:spcPts val="3000"/>
              </a:spcBef>
            </a:pPr>
            <a:endParaRPr lang="es-ES" sz="32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Marcador de posición de imagen 9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r="52404"/>
          <a:stretch/>
        </p:blipFill>
        <p:spPr>
          <a:xfrm>
            <a:off x="1516030" y="5024445"/>
            <a:ext cx="608705" cy="6116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323" y="4173798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02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FAMILIAS AMAZÓNICAS</a:t>
            </a:r>
            <a:endParaRPr lang="es-ES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141272"/>
              </p:ext>
            </p:extLst>
          </p:nvPr>
        </p:nvGraphicFramePr>
        <p:xfrm>
          <a:off x="1839913" y="1433513"/>
          <a:ext cx="7145337" cy="516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E5264-F486-6945-A6EB-B232B5D3BFF7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Marcador de posición de imagen 7" descr="pj_aguarico2a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r="33560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9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7E4CF81-DB31-454E-8DA1-5E284A8B8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>
                                            <p:graphicEl>
                                              <a:dgm id="{37E4CF81-DB31-454E-8DA1-5E284A8B8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>
                                            <p:graphicEl>
                                              <a:dgm id="{37E4CF81-DB31-454E-8DA1-5E284A8B8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>
                                            <p:graphicEl>
                                              <a:dgm id="{37E4CF81-DB31-454E-8DA1-5E284A8B81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C0516BB-C447-7346-885C-2490F6FB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">
                                            <p:graphicEl>
                                              <a:dgm id="{9C0516BB-C447-7346-885C-2490F6FB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9">
                                            <p:graphicEl>
                                              <a:dgm id="{9C0516BB-C447-7346-885C-2490F6FB0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9">
                                            <p:graphicEl>
                                              <a:dgm id="{9C0516BB-C447-7346-885C-2490F6FB0C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F3DF2D0-2505-5143-AD3C-722814927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>
                                            <p:graphicEl>
                                              <a:dgm id="{3F3DF2D0-2505-5143-AD3C-722814927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9">
                                            <p:graphicEl>
                                              <a:dgm id="{3F3DF2D0-2505-5143-AD3C-722814927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9">
                                            <p:graphicEl>
                                              <a:dgm id="{3F3DF2D0-2505-5143-AD3C-7228149275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DD2364-1793-114E-BCC8-FB8964A723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9">
                                            <p:graphicEl>
                                              <a:dgm id="{49DD2364-1793-114E-BCC8-FB8964A723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9">
                                            <p:graphicEl>
                                              <a:dgm id="{49DD2364-1793-114E-BCC8-FB8964A723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9">
                                            <p:graphicEl>
                                              <a:dgm id="{49DD2364-1793-114E-BCC8-FB8964A723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CF2E538-BBD5-4440-B59C-7F0A539EC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9">
                                            <p:graphicEl>
                                              <a:dgm id="{3CF2E538-BBD5-4440-B59C-7F0A539EC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9">
                                            <p:graphicEl>
                                              <a:dgm id="{3CF2E538-BBD5-4440-B59C-7F0A539EC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9">
                                            <p:graphicEl>
                                              <a:dgm id="{3CF2E538-BBD5-4440-B59C-7F0A539EC4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215EC02-D71F-0B43-88CE-D5E22E2C56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9">
                                            <p:graphicEl>
                                              <a:dgm id="{D215EC02-D71F-0B43-88CE-D5E22E2C56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9">
                                            <p:graphicEl>
                                              <a:dgm id="{D215EC02-D71F-0B43-88CE-D5E22E2C56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9">
                                            <p:graphicEl>
                                              <a:dgm id="{D215EC02-D71F-0B43-88CE-D5E22E2C56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37CA2D5-291E-8E40-ADA3-9087921D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9">
                                            <p:graphicEl>
                                              <a:dgm id="{037CA2D5-291E-8E40-ADA3-9087921D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9">
                                            <p:graphicEl>
                                              <a:dgm id="{037CA2D5-291E-8E40-ADA3-9087921D0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9">
                                            <p:graphicEl>
                                              <a:dgm id="{037CA2D5-291E-8E40-ADA3-9087921D02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BB30CC-1E79-D847-AF23-FAA0E4E8B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9">
                                            <p:graphicEl>
                                              <a:dgm id="{1EBB30CC-1E79-D847-AF23-FAA0E4E8B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9">
                                            <p:graphicEl>
                                              <a:dgm id="{1EBB30CC-1E79-D847-AF23-FAA0E4E8B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9">
                                            <p:graphicEl>
                                              <a:dgm id="{1EBB30CC-1E79-D847-AF23-FAA0E4E8B7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A54EEAF-5095-2B43-A19A-5AAAC2204C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9">
                                            <p:graphicEl>
                                              <a:dgm id="{DA54EEAF-5095-2B43-A19A-5AAAC2204C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9">
                                            <p:graphicEl>
                                              <a:dgm id="{DA54EEAF-5095-2B43-A19A-5AAAC2204C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0"/>
                                        <p:tgtEl>
                                          <p:spTgt spid="9">
                                            <p:graphicEl>
                                              <a:dgm id="{DA54EEAF-5095-2B43-A19A-5AAAC2204C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FB9A1E5-6CAC-7144-8C3E-11FCA4C68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9">
                                            <p:graphicEl>
                                              <a:dgm id="{EFB9A1E5-6CAC-7144-8C3E-11FCA4C68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9">
                                            <p:graphicEl>
                                              <a:dgm id="{EFB9A1E5-6CAC-7144-8C3E-11FCA4C68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0"/>
                                        <p:tgtEl>
                                          <p:spTgt spid="9">
                                            <p:graphicEl>
                                              <a:dgm id="{EFB9A1E5-6CAC-7144-8C3E-11FCA4C683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61DD17B-91BA-C24E-A80A-1F4CF52A3E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9">
                                            <p:graphicEl>
                                              <a:dgm id="{761DD17B-91BA-C24E-A80A-1F4CF52A3E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9">
                                            <p:graphicEl>
                                              <a:dgm id="{761DD17B-91BA-C24E-A80A-1F4CF52A3E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0"/>
                                        <p:tgtEl>
                                          <p:spTgt spid="9">
                                            <p:graphicEl>
                                              <a:dgm id="{761DD17B-91BA-C24E-A80A-1F4CF52A3E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A88E937-15B5-6449-8BC8-9D1A16BFE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9">
                                            <p:graphicEl>
                                              <a:dgm id="{EA88E937-15B5-6449-8BC8-9D1A16BFE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9">
                                            <p:graphicEl>
                                              <a:dgm id="{EA88E937-15B5-6449-8BC8-9D1A16BFE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9">
                                            <p:graphicEl>
                                              <a:dgm id="{EA88E937-15B5-6449-8BC8-9D1A16BFE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D3A3A7-E05D-6D43-8FF8-E85A44290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9">
                                            <p:graphicEl>
                                              <a:dgm id="{4CD3A3A7-E05D-6D43-8FF8-E85A44290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9">
                                            <p:graphicEl>
                                              <a:dgm id="{4CD3A3A7-E05D-6D43-8FF8-E85A44290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0"/>
                                        <p:tgtEl>
                                          <p:spTgt spid="9">
                                            <p:graphicEl>
                                              <a:dgm id="{4CD3A3A7-E05D-6D43-8FF8-E85A442906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FORMACI</a:t>
            </a:r>
            <a:r>
              <a:rPr lang="es-ES" dirty="0" smtClean="0"/>
              <a:t>ÓN DE FAMILIAS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240893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Marcador de posición de imagen 7" descr="pj_aguarico2a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r="33560"/>
          <a:stretch/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31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PROBLEMAS FRECUENTES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255096"/>
              </p:ext>
            </p:extLst>
          </p:nvPr>
        </p:nvGraphicFramePr>
        <p:xfrm>
          <a:off x="1702741" y="1452784"/>
          <a:ext cx="717158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Marcador de posición de imagen 7" descr="pj_aguarico2a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r="33560"/>
          <a:stretch/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F647D0D1-43E3-4347-BB7F-653DF0ACE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41D3A203-B74E-484A-AC32-BD3BB037F9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9E81BB4A-4906-404D-AF2C-271C99B94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>
                                            <p:graphicEl>
                                              <a:dgm id="{3EF4B0B9-D4D4-BF46-BEA0-EC813F265C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7">
                                            <p:graphicEl>
                                              <a:dgm id="{DE63D731-C8DE-F344-88C1-EA384015CD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9343B4B5-F2FC-4746-B36C-8B8B878112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7D64A678-93AB-FA49-82FF-2F48813E71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7">
                                            <p:graphicEl>
                                              <a:dgm id="{04E1F163-1E38-1E44-8983-E57090B68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7">
                                            <p:graphicEl>
                                              <a:dgm id="{72C4D783-0A2E-A747-8794-19A7A5115B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7">
                                            <p:graphicEl>
                                              <a:dgm id="{9EE5EFB7-E71B-304D-94BD-D40795C775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7">
                                            <p:graphicEl>
                                              <a:dgm id="{F86B7213-EF7B-0F47-BFD9-17B9DE22CA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A9603D-2A68-7B40-AF56-60DB7FF126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7">
                                            <p:graphicEl>
                                              <a:dgm id="{C5A9603D-2A68-7B40-AF56-60DB7FF126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7">
                                            <p:graphicEl>
                                              <a:dgm id="{C5A9603D-2A68-7B40-AF56-60DB7FF126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7">
                                            <p:graphicEl>
                                              <a:dgm id="{C5A9603D-2A68-7B40-AF56-60DB7FF126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EC853-DF88-A642-89C0-032A4D29E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7">
                                            <p:graphicEl>
                                              <a:dgm id="{CC8EC853-DF88-A642-89C0-032A4D29E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7">
                                            <p:graphicEl>
                                              <a:dgm id="{CC8EC853-DF88-A642-89C0-032A4D29E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7">
                                            <p:graphicEl>
                                              <a:dgm id="{CC8EC853-DF88-A642-89C0-032A4D29E0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lamada con línea 2 19"/>
          <p:cNvSpPr/>
          <p:nvPr/>
        </p:nvSpPr>
        <p:spPr>
          <a:xfrm>
            <a:off x="1702741" y="568028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272619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Situación personal sobre seguridad y cariño</a:t>
            </a:r>
            <a:endParaRPr lang="es-ES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NUCLEAR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Rectángulo 6"/>
          <p:cNvSpPr/>
          <p:nvPr/>
        </p:nvSpPr>
        <p:spPr>
          <a:xfrm>
            <a:off x="5020636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ESPOSA</a:t>
            </a:r>
            <a:endParaRPr lang="es-ES" b="1" dirty="0"/>
          </a:p>
        </p:txBody>
      </p:sp>
      <p:sp>
        <p:nvSpPr>
          <p:cNvPr id="9" name="Rectángulo 8"/>
          <p:cNvSpPr/>
          <p:nvPr/>
        </p:nvSpPr>
        <p:spPr>
          <a:xfrm>
            <a:off x="7689025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ESPOSO</a:t>
            </a:r>
            <a:endParaRPr lang="es-ES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7028" t="49840" r="6709" b="4406"/>
          <a:stretch/>
        </p:blipFill>
        <p:spPr>
          <a:xfrm>
            <a:off x="4929615" y="3387648"/>
            <a:ext cx="3686959" cy="186384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l="7028" t="3584" r="6709" b="49154"/>
          <a:stretch/>
        </p:blipFill>
        <p:spPr>
          <a:xfrm>
            <a:off x="4929615" y="1448701"/>
            <a:ext cx="3686959" cy="1925292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148168" y="3596065"/>
            <a:ext cx="123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FAMILIA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060820" y="2435343"/>
            <a:ext cx="14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FFFF"/>
                </a:solidFill>
              </a:rPr>
              <a:t>PAREJA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6" name="Llamada con línea 2 15"/>
          <p:cNvSpPr/>
          <p:nvPr/>
        </p:nvSpPr>
        <p:spPr>
          <a:xfrm>
            <a:off x="1702741" y="1679510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4889"/>
              <a:gd name="adj6" fmla="val 2083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Relaciones sin fisuras ni “goteras”</a:t>
            </a:r>
            <a:endParaRPr lang="es-ES" sz="1600" dirty="0"/>
          </a:p>
        </p:txBody>
      </p:sp>
      <p:sp>
        <p:nvSpPr>
          <p:cNvPr id="19" name="Llamada con línea 2 18"/>
          <p:cNvSpPr/>
          <p:nvPr/>
        </p:nvSpPr>
        <p:spPr>
          <a:xfrm>
            <a:off x="1702741" y="389484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1551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Armonía y unidad entre padres e hijos</a:t>
            </a:r>
            <a:endParaRPr lang="es-ES" sz="1600" dirty="0"/>
          </a:p>
        </p:txBody>
      </p:sp>
      <p:pic>
        <p:nvPicPr>
          <p:cNvPr id="18" name="Marcador de posición de imagen 7" descr="pj_aguarico2a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r="33560"/>
          <a:stretch/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4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9" grpId="0" animBg="1"/>
      <p:bldP spid="13" grpId="0"/>
      <p:bldP spid="15" grpId="0"/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2070513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65960" y="5742223"/>
            <a:ext cx="246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Sobrevivencia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79261" y="5636959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Intelectual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5176845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Afectividad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90971" y="3051118"/>
            <a:ext cx="1653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Valores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12" name="Marcador de posición de imagen 7" descr="pj_aguarico2a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r="33560"/>
          <a:stretch/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Orientaciones pastorales</a:t>
            </a:r>
            <a:endParaRPr lang="es-ES" dirty="0"/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264046"/>
              </p:ext>
            </p:extLst>
          </p:nvPr>
        </p:nvGraphicFramePr>
        <p:xfrm>
          <a:off x="1487488" y="1524000"/>
          <a:ext cx="7489825" cy="507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555F-30F5-494D-AAD5-DED5A176E855}" type="datetime1">
              <a:rPr lang="es-EC" smtClean="0"/>
              <a:t>28/1/17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Marcador de posición de imagen 9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89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 DE FAF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215860"/>
              </p:ext>
            </p:extLst>
          </p:nvPr>
        </p:nvGraphicFramePr>
        <p:xfrm>
          <a:off x="1487714" y="1524000"/>
          <a:ext cx="7490231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Marcador de posición de imagen 7" descr="pj_aguarico2a.pn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0" r="33560"/>
          <a:stretch/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03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7714" y="1524000"/>
            <a:ext cx="7656286" cy="5078506"/>
          </a:xfrm>
        </p:spPr>
        <p:txBody>
          <a:bodyPr>
            <a:noAutofit/>
          </a:bodyPr>
          <a:lstStyle/>
          <a:p>
            <a:pPr marL="514350" lvl="0" indent="-514350">
              <a:spcBef>
                <a:spcPts val="1200"/>
              </a:spcBef>
              <a:buFont typeface="+mj-ea"/>
              <a:buAutoNum type="circleNumDbPlain"/>
            </a:pPr>
            <a:r>
              <a:rPr lang="es-ES_tradnl" sz="3000" dirty="0"/>
              <a:t>Visitar familias para conocer su realidad</a:t>
            </a:r>
            <a:endParaRPr lang="es-EC" sz="3000" dirty="0"/>
          </a:p>
          <a:p>
            <a:pPr marL="514350" lvl="0" indent="-514350">
              <a:spcBef>
                <a:spcPts val="1200"/>
              </a:spcBef>
              <a:buFont typeface="+mj-ea"/>
              <a:buAutoNum type="circleNumDbPlain"/>
            </a:pPr>
            <a:r>
              <a:rPr lang="es-ES_tradnl" sz="3000" dirty="0" smtClean="0"/>
              <a:t>Elaboración </a:t>
            </a:r>
            <a:r>
              <a:rPr lang="es-ES_tradnl" sz="3000" dirty="0"/>
              <a:t>de fichas de motivación y formación en las familias.</a:t>
            </a:r>
            <a:endParaRPr lang="es-EC" sz="3000" dirty="0"/>
          </a:p>
          <a:p>
            <a:pPr marL="514350" lvl="0" indent="-514350">
              <a:spcBef>
                <a:spcPts val="1200"/>
              </a:spcBef>
              <a:buFont typeface="+mj-ea"/>
              <a:buAutoNum type="circleNumDbPlain"/>
            </a:pPr>
            <a:r>
              <a:rPr lang="es-ES_tradnl" sz="3000" dirty="0" smtClean="0"/>
              <a:t>Continuar </a:t>
            </a:r>
            <a:r>
              <a:rPr lang="es-ES_tradnl" sz="3000" dirty="0"/>
              <a:t>buscando y formando parejas para que ayuden a otras.</a:t>
            </a:r>
            <a:endParaRPr lang="es-EC" sz="3000" dirty="0"/>
          </a:p>
          <a:p>
            <a:pPr marL="514350" lvl="0" indent="-514350">
              <a:spcBef>
                <a:spcPts val="1200"/>
              </a:spcBef>
              <a:buFont typeface="+mj-ea"/>
              <a:buAutoNum type="circleNumDbPlain"/>
            </a:pPr>
            <a:r>
              <a:rPr lang="es-ES_tradnl" sz="3000" dirty="0"/>
              <a:t>Estudiar, reflexionar y divulgar el documento </a:t>
            </a:r>
            <a:r>
              <a:rPr lang="es-ES_tradnl" sz="3000" dirty="0" err="1"/>
              <a:t>Amoris</a:t>
            </a:r>
            <a:r>
              <a:rPr lang="es-ES_tradnl" sz="3000" dirty="0"/>
              <a:t> </a:t>
            </a:r>
            <a:r>
              <a:rPr lang="es-ES_tradnl" sz="3000" dirty="0" err="1"/>
              <a:t>Laetitia</a:t>
            </a:r>
            <a:r>
              <a:rPr lang="es-ES_tradnl" sz="3000" dirty="0"/>
              <a:t>. </a:t>
            </a:r>
            <a:endParaRPr lang="es-EC" sz="3000" dirty="0"/>
          </a:p>
          <a:p>
            <a:pPr marL="514350" lvl="0" indent="-514350">
              <a:spcBef>
                <a:spcPts val="1200"/>
              </a:spcBef>
              <a:buFont typeface="+mj-ea"/>
              <a:buAutoNum type="circleNumDbPlain"/>
            </a:pPr>
            <a:r>
              <a:rPr lang="es-ES_tradnl" sz="3000" dirty="0"/>
              <a:t>Elaborar material</a:t>
            </a:r>
            <a:endParaRPr lang="es-EC" sz="3000" dirty="0"/>
          </a:p>
          <a:p>
            <a:pPr marL="514350" indent="-514350">
              <a:spcBef>
                <a:spcPts val="1200"/>
              </a:spcBef>
              <a:buFont typeface="+mj-ea"/>
              <a:buAutoNum type="circleNumDbPlain"/>
            </a:pPr>
            <a:endParaRPr lang="es-ES" sz="30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A22A7-AEC8-B24C-B16E-FDDF8621E8BD}" type="datetime1">
              <a:rPr lang="es-EC" smtClean="0"/>
              <a:t>28/1/17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Marcador de posición de imagen 9" descr="pastoralF1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2" r="40722"/>
          <a:stretch>
            <a:fillRect/>
          </a:stretch>
        </p:blipFill>
        <p:spPr>
          <a:xfrm>
            <a:off x="-2928" y="1524000"/>
            <a:ext cx="1236642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49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50823</TotalTime>
  <Words>356</Words>
  <Application>Microsoft Macintosh PowerPoint</Application>
  <PresentationFormat>Presentación en pantalla (4:3)</PresentationFormat>
  <Paragraphs>140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Plaza</vt:lpstr>
      <vt:lpstr>Presentación de PowerPoint</vt:lpstr>
      <vt:lpstr>FAMILIAS AMAZÓNICAS</vt:lpstr>
      <vt:lpstr>FORMACIÓN DE FAMILIAS</vt:lpstr>
      <vt:lpstr>PROBLEMAS FRECUENTES</vt:lpstr>
      <vt:lpstr>FAMILIA NUCLEAR</vt:lpstr>
      <vt:lpstr>¿QUÉ DESARROLLAMOS MÁS?</vt:lpstr>
      <vt:lpstr>Orientaciones pastorales</vt:lpstr>
      <vt:lpstr>OBJETIVOS DE FAF</vt:lpstr>
      <vt:lpstr>ACTIVIDADES</vt:lpstr>
      <vt:lpstr>CRONOGRAMA</vt:lpstr>
      <vt:lpstr>CONTENIDOS FORMATIVOS</vt:lpstr>
      <vt:lpstr>PUNTOS DE REFERENCIA</vt:lpstr>
      <vt:lpstr>ILUMINACIÓN ECLESIAL</vt:lpstr>
      <vt:lpstr>ASESORÍA FAMILIAR</vt:lpstr>
      <vt:lpstr>Más información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2808</cp:revision>
  <cp:lastPrinted>2015-07-12T21:51:15Z</cp:lastPrinted>
  <dcterms:created xsi:type="dcterms:W3CDTF">2015-01-04T15:23:52Z</dcterms:created>
  <dcterms:modified xsi:type="dcterms:W3CDTF">2017-01-29T05:31:25Z</dcterms:modified>
  <cp:category/>
</cp:coreProperties>
</file>