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1945" r:id="rId2"/>
    <p:sldId id="2021" r:id="rId3"/>
    <p:sldId id="2022" r:id="rId4"/>
    <p:sldId id="2023" r:id="rId5"/>
    <p:sldId id="2024" r:id="rId6"/>
    <p:sldId id="2025" r:id="rId7"/>
    <p:sldId id="2026" r:id="rId8"/>
    <p:sldId id="2030" r:id="rId9"/>
    <p:sldId id="2034" r:id="rId10"/>
    <p:sldId id="2012" r:id="rId11"/>
    <p:sldId id="2027" r:id="rId12"/>
    <p:sldId id="2031" r:id="rId13"/>
    <p:sldId id="2032" r:id="rId14"/>
    <p:sldId id="2033" r:id="rId15"/>
    <p:sldId id="2035" r:id="rId16"/>
    <p:sldId id="2019" r:id="rId17"/>
    <p:sldId id="2020" r:id="rId18"/>
    <p:sldId id="2036" r:id="rId19"/>
    <p:sldId id="192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0D1DE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130" d="100"/>
          <a:sy n="130" d="100"/>
        </p:scale>
        <p:origin x="-1640" y="-104"/>
      </p:cViewPr>
      <p:guideLst>
        <p:guide orient="horz" pos="3416"/>
        <p:guide pos="2878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DDED86-8314-A044-B78E-D953B786F867}" type="doc">
      <dgm:prSet loTypeId="urn:microsoft.com/office/officeart/2005/8/layout/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07708A0-F9BC-0145-958C-B988C729FE92}">
      <dgm:prSet custT="1"/>
      <dgm:spPr/>
      <dgm:t>
        <a:bodyPr/>
        <a:lstStyle/>
        <a:p>
          <a:pPr rtl="0"/>
          <a:r>
            <a:rPr lang="es-ES" sz="1600" b="1" dirty="0" smtClean="0"/>
            <a:t>FAMILIARIS CONSORCIO</a:t>
          </a:r>
          <a:endParaRPr lang="es-ES" sz="1600" dirty="0"/>
        </a:p>
      </dgm:t>
    </dgm:pt>
    <dgm:pt modelId="{AD55644A-2D8B-DE41-9E73-09D661B81AFE}" type="parTrans" cxnId="{7729C24E-8786-084C-92F3-8A718C6FB894}">
      <dgm:prSet/>
      <dgm:spPr/>
      <dgm:t>
        <a:bodyPr/>
        <a:lstStyle/>
        <a:p>
          <a:endParaRPr lang="es-ES"/>
        </a:p>
      </dgm:t>
    </dgm:pt>
    <dgm:pt modelId="{FC55776F-2774-E345-A182-2021313D044E}" type="sibTrans" cxnId="{7729C24E-8786-084C-92F3-8A718C6FB894}">
      <dgm:prSet/>
      <dgm:spPr/>
      <dgm:t>
        <a:bodyPr/>
        <a:lstStyle/>
        <a:p>
          <a:endParaRPr lang="es-ES"/>
        </a:p>
      </dgm:t>
    </dgm:pt>
    <dgm:pt modelId="{3A378024-6353-FC42-BD8A-B11DE287FAFC}">
      <dgm:prSet custT="1"/>
      <dgm:spPr>
        <a:solidFill>
          <a:srgbClr val="660066"/>
        </a:solidFill>
      </dgm:spPr>
      <dgm:t>
        <a:bodyPr/>
        <a:lstStyle/>
        <a:p>
          <a:pPr rtl="0"/>
          <a:r>
            <a:rPr lang="es-ES" sz="1600" b="1" dirty="0" smtClean="0"/>
            <a:t>EVANGELII GAUDIUM</a:t>
          </a:r>
          <a:endParaRPr lang="es-ES" sz="1600" dirty="0"/>
        </a:p>
      </dgm:t>
    </dgm:pt>
    <dgm:pt modelId="{BC0A58FE-A407-5C4A-A5F6-30DFE8733F46}" type="parTrans" cxnId="{EF6D5C14-D331-7A45-9B82-40B98F822A1B}">
      <dgm:prSet/>
      <dgm:spPr/>
      <dgm:t>
        <a:bodyPr/>
        <a:lstStyle/>
        <a:p>
          <a:endParaRPr lang="es-ES"/>
        </a:p>
      </dgm:t>
    </dgm:pt>
    <dgm:pt modelId="{D2D47BC3-6AB3-664B-A7EE-9D8B68DEAE82}" type="sibTrans" cxnId="{EF6D5C14-D331-7A45-9B82-40B98F822A1B}">
      <dgm:prSet/>
      <dgm:spPr/>
      <dgm:t>
        <a:bodyPr/>
        <a:lstStyle/>
        <a:p>
          <a:endParaRPr lang="es-ES"/>
        </a:p>
      </dgm:t>
    </dgm:pt>
    <dgm:pt modelId="{3F848A95-EA7C-1142-AD5C-131E9BA78619}">
      <dgm:prSet custT="1"/>
      <dgm:spPr>
        <a:solidFill>
          <a:srgbClr val="000090"/>
        </a:solidFill>
      </dgm:spPr>
      <dgm:t>
        <a:bodyPr/>
        <a:lstStyle/>
        <a:p>
          <a:pPr rtl="0"/>
          <a:r>
            <a:rPr lang="es-ES" sz="1600" b="1" dirty="0" smtClean="0"/>
            <a:t>LAUDATO SI</a:t>
          </a:r>
          <a:endParaRPr lang="es-ES" sz="1600" dirty="0"/>
        </a:p>
      </dgm:t>
    </dgm:pt>
    <dgm:pt modelId="{129BCC34-8A0B-2447-B715-E51F1324EEA3}" type="parTrans" cxnId="{926141B6-9F1E-2545-8F47-768B0673046D}">
      <dgm:prSet/>
      <dgm:spPr/>
      <dgm:t>
        <a:bodyPr/>
        <a:lstStyle/>
        <a:p>
          <a:endParaRPr lang="es-ES"/>
        </a:p>
      </dgm:t>
    </dgm:pt>
    <dgm:pt modelId="{FB0849AB-21C0-CA46-B7F6-C7731843F454}" type="sibTrans" cxnId="{926141B6-9F1E-2545-8F47-768B0673046D}">
      <dgm:prSet/>
      <dgm:spPr/>
      <dgm:t>
        <a:bodyPr/>
        <a:lstStyle/>
        <a:p>
          <a:endParaRPr lang="es-ES"/>
        </a:p>
      </dgm:t>
    </dgm:pt>
    <dgm:pt modelId="{DF44BA71-B6E8-4B4E-AAE4-660D5F0F96E4}">
      <dgm:prSet custT="1"/>
      <dgm:spPr>
        <a:solidFill>
          <a:srgbClr val="008000"/>
        </a:solidFill>
      </dgm:spPr>
      <dgm:t>
        <a:bodyPr/>
        <a:lstStyle/>
        <a:p>
          <a:pPr rtl="0"/>
          <a:r>
            <a:rPr lang="es-ES" sz="1600" b="1" dirty="0" smtClean="0"/>
            <a:t>MISERICORDIAE VULTUS</a:t>
          </a:r>
          <a:endParaRPr lang="es-ES" sz="1600" dirty="0"/>
        </a:p>
      </dgm:t>
    </dgm:pt>
    <dgm:pt modelId="{0FA84872-DBA3-6741-8A56-2965688A9E44}" type="parTrans" cxnId="{035C9475-99DD-AC44-ADC9-F9DFF9C503C7}">
      <dgm:prSet/>
      <dgm:spPr/>
      <dgm:t>
        <a:bodyPr/>
        <a:lstStyle/>
        <a:p>
          <a:endParaRPr lang="es-ES"/>
        </a:p>
      </dgm:t>
    </dgm:pt>
    <dgm:pt modelId="{305FBD2A-3ABB-DB4D-95BA-AFEEF93CADA2}" type="sibTrans" cxnId="{035C9475-99DD-AC44-ADC9-F9DFF9C503C7}">
      <dgm:prSet/>
      <dgm:spPr/>
      <dgm:t>
        <a:bodyPr/>
        <a:lstStyle/>
        <a:p>
          <a:endParaRPr lang="es-ES"/>
        </a:p>
      </dgm:t>
    </dgm:pt>
    <dgm:pt modelId="{953AECB2-8210-6649-8263-AC7EC086C1AA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" sz="1600" b="1" dirty="0" smtClean="0"/>
            <a:t>AMORIS LAETITIA</a:t>
          </a:r>
          <a:endParaRPr lang="es-ES" sz="1600" dirty="0"/>
        </a:p>
      </dgm:t>
    </dgm:pt>
    <dgm:pt modelId="{E7F69DDF-5C7A-AA41-9634-84743AF46B5D}" type="parTrans" cxnId="{F4B67591-96B9-0C41-BFD4-3C20A136FDCA}">
      <dgm:prSet/>
      <dgm:spPr/>
      <dgm:t>
        <a:bodyPr/>
        <a:lstStyle/>
        <a:p>
          <a:endParaRPr lang="es-ES"/>
        </a:p>
      </dgm:t>
    </dgm:pt>
    <dgm:pt modelId="{D6CAEAA7-9217-874F-A1B8-DCDFA08404F8}" type="sibTrans" cxnId="{F4B67591-96B9-0C41-BFD4-3C20A136FDCA}">
      <dgm:prSet/>
      <dgm:spPr/>
      <dgm:t>
        <a:bodyPr/>
        <a:lstStyle/>
        <a:p>
          <a:endParaRPr lang="es-ES"/>
        </a:p>
      </dgm:t>
    </dgm:pt>
    <dgm:pt modelId="{4234DE92-6DA1-B247-B0CA-E4307094ABAD}">
      <dgm:prSet custT="1"/>
      <dgm:spPr>
        <a:solidFill>
          <a:schemeClr val="tx1"/>
        </a:solidFill>
      </dgm:spPr>
      <dgm:t>
        <a:bodyPr/>
        <a:lstStyle/>
        <a:p>
          <a:pPr rtl="0"/>
          <a:r>
            <a:rPr lang="es-ES" sz="1600" b="1" dirty="0" smtClean="0"/>
            <a:t>SÍNODO DE LOS JÓVENES</a:t>
          </a:r>
          <a:endParaRPr lang="es-ES" sz="1600" dirty="0"/>
        </a:p>
      </dgm:t>
    </dgm:pt>
    <dgm:pt modelId="{1635234E-9B18-F04B-9D23-BA4FBA7EAA1B}" type="parTrans" cxnId="{F41CC100-5F44-2244-A3A0-B60D2EF70A81}">
      <dgm:prSet/>
      <dgm:spPr/>
      <dgm:t>
        <a:bodyPr/>
        <a:lstStyle/>
        <a:p>
          <a:endParaRPr lang="es-ES"/>
        </a:p>
      </dgm:t>
    </dgm:pt>
    <dgm:pt modelId="{930E55DB-2F60-224D-8F30-943885460235}" type="sibTrans" cxnId="{F41CC100-5F44-2244-A3A0-B60D2EF70A81}">
      <dgm:prSet/>
      <dgm:spPr/>
      <dgm:t>
        <a:bodyPr/>
        <a:lstStyle/>
        <a:p>
          <a:endParaRPr lang="es-ES"/>
        </a:p>
      </dgm:t>
    </dgm:pt>
    <dgm:pt modelId="{7B3D9BF3-957E-8147-A62D-3D204AC7C12D}">
      <dgm:prSet/>
      <dgm:spPr/>
      <dgm:t>
        <a:bodyPr/>
        <a:lstStyle/>
        <a:p>
          <a:pPr rtl="0"/>
          <a:r>
            <a:rPr lang="es-ES" dirty="0" smtClean="0"/>
            <a:t>1981: La familia cristiana</a:t>
          </a:r>
          <a:endParaRPr lang="es-ES" dirty="0"/>
        </a:p>
      </dgm:t>
    </dgm:pt>
    <dgm:pt modelId="{40800AF8-0436-DC40-8EFF-ABC4247FCD58}" type="parTrans" cxnId="{E0C0CA03-8E22-0348-BF10-3FDAB6150BE0}">
      <dgm:prSet/>
      <dgm:spPr/>
      <dgm:t>
        <a:bodyPr/>
        <a:lstStyle/>
        <a:p>
          <a:endParaRPr lang="es-ES"/>
        </a:p>
      </dgm:t>
    </dgm:pt>
    <dgm:pt modelId="{EBFFA032-BC55-2F49-91D1-67D216D4595F}" type="sibTrans" cxnId="{E0C0CA03-8E22-0348-BF10-3FDAB6150BE0}">
      <dgm:prSet/>
      <dgm:spPr/>
      <dgm:t>
        <a:bodyPr/>
        <a:lstStyle/>
        <a:p>
          <a:endParaRPr lang="es-ES"/>
        </a:p>
      </dgm:t>
    </dgm:pt>
    <dgm:pt modelId="{B510CB31-D619-FB47-B9B4-1BACC11D12CA}">
      <dgm:prSet/>
      <dgm:spPr/>
      <dgm:t>
        <a:bodyPr/>
        <a:lstStyle/>
        <a:p>
          <a:pPr rtl="0"/>
          <a:r>
            <a:rPr lang="es-ES" dirty="0" smtClean="0"/>
            <a:t>2013: La misión de la Iglesia en el siglo XXI</a:t>
          </a:r>
          <a:endParaRPr lang="es-ES" dirty="0"/>
        </a:p>
      </dgm:t>
    </dgm:pt>
    <dgm:pt modelId="{0F5BF72E-67EC-3A48-BD38-81493033A5E5}" type="parTrans" cxnId="{19909983-C457-9E40-937D-AC3DB07C2122}">
      <dgm:prSet/>
      <dgm:spPr/>
      <dgm:t>
        <a:bodyPr/>
        <a:lstStyle/>
        <a:p>
          <a:endParaRPr lang="es-ES"/>
        </a:p>
      </dgm:t>
    </dgm:pt>
    <dgm:pt modelId="{16F54BE1-77F9-DB46-A0F4-86CE16F22F33}" type="sibTrans" cxnId="{19909983-C457-9E40-937D-AC3DB07C2122}">
      <dgm:prSet/>
      <dgm:spPr/>
      <dgm:t>
        <a:bodyPr/>
        <a:lstStyle/>
        <a:p>
          <a:endParaRPr lang="es-ES"/>
        </a:p>
      </dgm:t>
    </dgm:pt>
    <dgm:pt modelId="{43429687-713D-6941-ABF5-75CF0DE9E2EA}">
      <dgm:prSet/>
      <dgm:spPr/>
      <dgm:t>
        <a:bodyPr/>
        <a:lstStyle/>
        <a:p>
          <a:pPr rtl="0"/>
          <a:r>
            <a:rPr lang="es-ES" dirty="0" smtClean="0"/>
            <a:t>2015: Cuidado de la casa común</a:t>
          </a:r>
          <a:endParaRPr lang="es-ES" dirty="0"/>
        </a:p>
      </dgm:t>
    </dgm:pt>
    <dgm:pt modelId="{8FE06836-F830-AE4A-971A-6E97DB1AEC29}" type="parTrans" cxnId="{FF264675-40F7-ED41-A762-B23B674B4AF1}">
      <dgm:prSet/>
      <dgm:spPr/>
      <dgm:t>
        <a:bodyPr/>
        <a:lstStyle/>
        <a:p>
          <a:endParaRPr lang="es-ES"/>
        </a:p>
      </dgm:t>
    </dgm:pt>
    <dgm:pt modelId="{65B486CF-19E6-A94E-8262-43444B9862CE}" type="sibTrans" cxnId="{FF264675-40F7-ED41-A762-B23B674B4AF1}">
      <dgm:prSet/>
      <dgm:spPr/>
      <dgm:t>
        <a:bodyPr/>
        <a:lstStyle/>
        <a:p>
          <a:endParaRPr lang="es-ES"/>
        </a:p>
      </dgm:t>
    </dgm:pt>
    <dgm:pt modelId="{0BE36578-2B59-7846-9221-4864212F53E6}">
      <dgm:prSet/>
      <dgm:spPr/>
      <dgm:t>
        <a:bodyPr/>
        <a:lstStyle/>
        <a:p>
          <a:pPr rtl="0"/>
          <a:r>
            <a:rPr lang="es-ES" dirty="0" smtClean="0"/>
            <a:t>2016: El rostro misericordioso de Jesucristo</a:t>
          </a:r>
          <a:endParaRPr lang="es-ES" dirty="0"/>
        </a:p>
      </dgm:t>
    </dgm:pt>
    <dgm:pt modelId="{051AD1CE-2961-E94B-AF42-BD925B4FB19E}" type="parTrans" cxnId="{0D60893F-5018-9744-A863-A925F88B9182}">
      <dgm:prSet/>
      <dgm:spPr/>
      <dgm:t>
        <a:bodyPr/>
        <a:lstStyle/>
        <a:p>
          <a:endParaRPr lang="es-ES"/>
        </a:p>
      </dgm:t>
    </dgm:pt>
    <dgm:pt modelId="{382DF372-3BA3-044E-98AA-CAD4C7C9ADE8}" type="sibTrans" cxnId="{0D60893F-5018-9744-A863-A925F88B9182}">
      <dgm:prSet/>
      <dgm:spPr/>
      <dgm:t>
        <a:bodyPr/>
        <a:lstStyle/>
        <a:p>
          <a:endParaRPr lang="es-ES"/>
        </a:p>
      </dgm:t>
    </dgm:pt>
    <dgm:pt modelId="{B2DC0321-F671-064F-AB0E-B4A79DE9ABDA}">
      <dgm:prSet/>
      <dgm:spPr/>
      <dgm:t>
        <a:bodyPr/>
        <a:lstStyle/>
        <a:p>
          <a:pPr rtl="0"/>
          <a:r>
            <a:rPr lang="es-ES" dirty="0" smtClean="0"/>
            <a:t>2016: La alegría del amor de la familia</a:t>
          </a:r>
          <a:endParaRPr lang="es-ES" dirty="0"/>
        </a:p>
      </dgm:t>
    </dgm:pt>
    <dgm:pt modelId="{E69D05A1-7C07-9A49-A500-01DCD13EDA21}" type="parTrans" cxnId="{07C66701-6A1A-AD4F-972D-EA1D4B47B192}">
      <dgm:prSet/>
      <dgm:spPr/>
      <dgm:t>
        <a:bodyPr/>
        <a:lstStyle/>
        <a:p>
          <a:endParaRPr lang="es-ES"/>
        </a:p>
      </dgm:t>
    </dgm:pt>
    <dgm:pt modelId="{17EA6EAF-D771-E54D-BD4F-40B2A5A7FEFD}" type="sibTrans" cxnId="{07C66701-6A1A-AD4F-972D-EA1D4B47B192}">
      <dgm:prSet/>
      <dgm:spPr/>
      <dgm:t>
        <a:bodyPr/>
        <a:lstStyle/>
        <a:p>
          <a:endParaRPr lang="es-ES"/>
        </a:p>
      </dgm:t>
    </dgm:pt>
    <dgm:pt modelId="{397A12F8-40F9-9D46-B8A8-4460D610CBEB}">
      <dgm:prSet/>
      <dgm:spPr/>
      <dgm:t>
        <a:bodyPr/>
        <a:lstStyle/>
        <a:p>
          <a:pPr rtl="0"/>
          <a:r>
            <a:rPr lang="es-ES" dirty="0" smtClean="0"/>
            <a:t>2018: Los jóvenes, la fe y el discernimiento vocacional</a:t>
          </a:r>
          <a:endParaRPr lang="es-ES" dirty="0"/>
        </a:p>
      </dgm:t>
    </dgm:pt>
    <dgm:pt modelId="{B67072E8-E430-574D-86B2-67A7A5A02DCF}" type="parTrans" cxnId="{D55167CF-F7E1-9540-961D-01EE95CA07A2}">
      <dgm:prSet/>
      <dgm:spPr/>
      <dgm:t>
        <a:bodyPr/>
        <a:lstStyle/>
        <a:p>
          <a:endParaRPr lang="es-ES"/>
        </a:p>
      </dgm:t>
    </dgm:pt>
    <dgm:pt modelId="{04A8EE3E-7A56-9E43-9D44-B7690BF7C82D}" type="sibTrans" cxnId="{D55167CF-F7E1-9540-961D-01EE95CA07A2}">
      <dgm:prSet/>
      <dgm:spPr/>
      <dgm:t>
        <a:bodyPr/>
        <a:lstStyle/>
        <a:p>
          <a:endParaRPr lang="es-ES"/>
        </a:p>
      </dgm:t>
    </dgm:pt>
    <dgm:pt modelId="{F19C360D-0EDF-894B-B6E9-CD9D179E6C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s-ES" sz="1600" b="1" dirty="0" smtClean="0"/>
            <a:t>HUMANAE VITAE</a:t>
          </a:r>
          <a:endParaRPr lang="es-ES" sz="1600" b="1" dirty="0"/>
        </a:p>
      </dgm:t>
    </dgm:pt>
    <dgm:pt modelId="{F1B70FC8-F034-244E-A11B-0D7E41C0A679}" type="parTrans" cxnId="{9CE8C07A-C706-124A-A999-952E450A4984}">
      <dgm:prSet/>
      <dgm:spPr/>
      <dgm:t>
        <a:bodyPr/>
        <a:lstStyle/>
        <a:p>
          <a:endParaRPr lang="es-ES"/>
        </a:p>
      </dgm:t>
    </dgm:pt>
    <dgm:pt modelId="{2976BDF2-A7E0-0F49-8370-23C6A43063DD}" type="sibTrans" cxnId="{9CE8C07A-C706-124A-A999-952E450A4984}">
      <dgm:prSet/>
      <dgm:spPr/>
      <dgm:t>
        <a:bodyPr/>
        <a:lstStyle/>
        <a:p>
          <a:endParaRPr lang="es-ES"/>
        </a:p>
      </dgm:t>
    </dgm:pt>
    <dgm:pt modelId="{D91B70D5-929D-A243-9BAA-ACD584A34902}">
      <dgm:prSet custT="1"/>
      <dgm:spPr/>
      <dgm:t>
        <a:bodyPr/>
        <a:lstStyle/>
        <a:p>
          <a:pPr rtl="0"/>
          <a:r>
            <a:rPr lang="es-ES" sz="1600" dirty="0" smtClean="0"/>
            <a:t>1968: La dignidad y la vida humana</a:t>
          </a:r>
          <a:endParaRPr lang="es-ES" sz="1600" dirty="0"/>
        </a:p>
      </dgm:t>
    </dgm:pt>
    <dgm:pt modelId="{306FFC78-A749-3B4F-80AB-3B6129075739}" type="parTrans" cxnId="{6067604A-FB73-8144-833A-639E7A43A5E6}">
      <dgm:prSet/>
      <dgm:spPr/>
      <dgm:t>
        <a:bodyPr/>
        <a:lstStyle/>
        <a:p>
          <a:endParaRPr lang="es-ES"/>
        </a:p>
      </dgm:t>
    </dgm:pt>
    <dgm:pt modelId="{DF292808-7A7B-6F4D-97C9-C2FA6722832E}" type="sibTrans" cxnId="{6067604A-FB73-8144-833A-639E7A43A5E6}">
      <dgm:prSet/>
      <dgm:spPr/>
      <dgm:t>
        <a:bodyPr/>
        <a:lstStyle/>
        <a:p>
          <a:endParaRPr lang="es-ES"/>
        </a:p>
      </dgm:t>
    </dgm:pt>
    <dgm:pt modelId="{041E91FF-DF8E-0342-9BEF-8DC5438562A2}" type="pres">
      <dgm:prSet presAssocID="{FADDED86-8314-A044-B78E-D953B786F8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A63D83-B328-A049-BEDF-0F2CC247D040}" type="pres">
      <dgm:prSet presAssocID="{4234DE92-6DA1-B247-B0CA-E4307094ABAD}" presName="boxAndChildren" presStyleCnt="0"/>
      <dgm:spPr/>
    </dgm:pt>
    <dgm:pt modelId="{4A6ACBFA-1F1F-8A4A-B08C-C7666A9B627B}" type="pres">
      <dgm:prSet presAssocID="{4234DE92-6DA1-B247-B0CA-E4307094ABAD}" presName="parentTextBox" presStyleLbl="node1" presStyleIdx="0" presStyleCnt="7"/>
      <dgm:spPr/>
      <dgm:t>
        <a:bodyPr/>
        <a:lstStyle/>
        <a:p>
          <a:endParaRPr lang="es-ES"/>
        </a:p>
      </dgm:t>
    </dgm:pt>
    <dgm:pt modelId="{F395E22B-B4F1-C84F-A099-33C747F0493C}" type="pres">
      <dgm:prSet presAssocID="{4234DE92-6DA1-B247-B0CA-E4307094ABAD}" presName="entireBox" presStyleLbl="node1" presStyleIdx="0" presStyleCnt="7"/>
      <dgm:spPr/>
      <dgm:t>
        <a:bodyPr/>
        <a:lstStyle/>
        <a:p>
          <a:endParaRPr lang="es-ES"/>
        </a:p>
      </dgm:t>
    </dgm:pt>
    <dgm:pt modelId="{10EA14F8-190C-4C47-B4FC-DF2BF68D78DE}" type="pres">
      <dgm:prSet presAssocID="{4234DE92-6DA1-B247-B0CA-E4307094ABAD}" presName="descendantBox" presStyleCnt="0"/>
      <dgm:spPr/>
    </dgm:pt>
    <dgm:pt modelId="{FCDC8AB2-DCD0-B34F-81AA-09F2FAFDB27A}" type="pres">
      <dgm:prSet presAssocID="{397A12F8-40F9-9D46-B8A8-4460D610CBEB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1E7E77-7ADE-274C-A0AC-C49C231FEA24}" type="pres">
      <dgm:prSet presAssocID="{D6CAEAA7-9217-874F-A1B8-DCDFA08404F8}" presName="sp" presStyleCnt="0"/>
      <dgm:spPr/>
    </dgm:pt>
    <dgm:pt modelId="{C84E8D39-5563-864D-9055-400DC0E0B9BD}" type="pres">
      <dgm:prSet presAssocID="{953AECB2-8210-6649-8263-AC7EC086C1AA}" presName="arrowAndChildren" presStyleCnt="0"/>
      <dgm:spPr/>
    </dgm:pt>
    <dgm:pt modelId="{4CC53E0B-32A8-D74F-A770-4EBAD7E7A022}" type="pres">
      <dgm:prSet presAssocID="{953AECB2-8210-6649-8263-AC7EC086C1AA}" presName="parentTextArrow" presStyleLbl="node1" presStyleIdx="0" presStyleCnt="7"/>
      <dgm:spPr/>
      <dgm:t>
        <a:bodyPr/>
        <a:lstStyle/>
        <a:p>
          <a:endParaRPr lang="es-ES"/>
        </a:p>
      </dgm:t>
    </dgm:pt>
    <dgm:pt modelId="{CF651165-BBEF-D040-8596-259185C400FD}" type="pres">
      <dgm:prSet presAssocID="{953AECB2-8210-6649-8263-AC7EC086C1AA}" presName="arrow" presStyleLbl="node1" presStyleIdx="1" presStyleCnt="7"/>
      <dgm:spPr/>
      <dgm:t>
        <a:bodyPr/>
        <a:lstStyle/>
        <a:p>
          <a:endParaRPr lang="es-ES"/>
        </a:p>
      </dgm:t>
    </dgm:pt>
    <dgm:pt modelId="{AF92F214-4A8C-3648-8137-3E371B8736C7}" type="pres">
      <dgm:prSet presAssocID="{953AECB2-8210-6649-8263-AC7EC086C1AA}" presName="descendantArrow" presStyleCnt="0"/>
      <dgm:spPr/>
    </dgm:pt>
    <dgm:pt modelId="{68894620-6CA1-874C-A58D-7671877228A3}" type="pres">
      <dgm:prSet presAssocID="{B2DC0321-F671-064F-AB0E-B4A79DE9ABDA}" presName="childTextArrow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ACCE0A-CDCB-294E-826A-BD5C71849BB3}" type="pres">
      <dgm:prSet presAssocID="{305FBD2A-3ABB-DB4D-95BA-AFEEF93CADA2}" presName="sp" presStyleCnt="0"/>
      <dgm:spPr/>
    </dgm:pt>
    <dgm:pt modelId="{5D9C2CC1-93B4-9548-BFC3-8707E50927DC}" type="pres">
      <dgm:prSet presAssocID="{DF44BA71-B6E8-4B4E-AAE4-660D5F0F96E4}" presName="arrowAndChildren" presStyleCnt="0"/>
      <dgm:spPr/>
    </dgm:pt>
    <dgm:pt modelId="{7EFF9293-6A38-3F45-A8D1-384BE5AE46D9}" type="pres">
      <dgm:prSet presAssocID="{DF44BA71-B6E8-4B4E-AAE4-660D5F0F96E4}" presName="parentTextArrow" presStyleLbl="node1" presStyleIdx="1" presStyleCnt="7"/>
      <dgm:spPr/>
      <dgm:t>
        <a:bodyPr/>
        <a:lstStyle/>
        <a:p>
          <a:endParaRPr lang="es-ES"/>
        </a:p>
      </dgm:t>
    </dgm:pt>
    <dgm:pt modelId="{95DE6AF8-63D7-3044-9764-655770036A8C}" type="pres">
      <dgm:prSet presAssocID="{DF44BA71-B6E8-4B4E-AAE4-660D5F0F96E4}" presName="arrow" presStyleLbl="node1" presStyleIdx="2" presStyleCnt="7"/>
      <dgm:spPr/>
      <dgm:t>
        <a:bodyPr/>
        <a:lstStyle/>
        <a:p>
          <a:endParaRPr lang="es-ES"/>
        </a:p>
      </dgm:t>
    </dgm:pt>
    <dgm:pt modelId="{8AE4DE4C-526E-494F-855B-912EA1B1CEBD}" type="pres">
      <dgm:prSet presAssocID="{DF44BA71-B6E8-4B4E-AAE4-660D5F0F96E4}" presName="descendantArrow" presStyleCnt="0"/>
      <dgm:spPr/>
    </dgm:pt>
    <dgm:pt modelId="{681EB2CF-D1C6-B74C-BCCB-05CD0607842A}" type="pres">
      <dgm:prSet presAssocID="{0BE36578-2B59-7846-9221-4864212F53E6}" presName="childTextArrow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F6F615-C0D2-2C44-81C5-5B54E667BC40}" type="pres">
      <dgm:prSet presAssocID="{FB0849AB-21C0-CA46-B7F6-C7731843F454}" presName="sp" presStyleCnt="0"/>
      <dgm:spPr/>
    </dgm:pt>
    <dgm:pt modelId="{4CD3BFCA-4656-DD41-B27B-B869759D9248}" type="pres">
      <dgm:prSet presAssocID="{3F848A95-EA7C-1142-AD5C-131E9BA78619}" presName="arrowAndChildren" presStyleCnt="0"/>
      <dgm:spPr/>
    </dgm:pt>
    <dgm:pt modelId="{40EE0C08-E566-1643-8A37-CF0CD4B9A318}" type="pres">
      <dgm:prSet presAssocID="{3F848A95-EA7C-1142-AD5C-131E9BA78619}" presName="parentTextArrow" presStyleLbl="node1" presStyleIdx="2" presStyleCnt="7"/>
      <dgm:spPr/>
      <dgm:t>
        <a:bodyPr/>
        <a:lstStyle/>
        <a:p>
          <a:endParaRPr lang="es-ES"/>
        </a:p>
      </dgm:t>
    </dgm:pt>
    <dgm:pt modelId="{8381962E-E55E-C945-B112-94BB0861F1F3}" type="pres">
      <dgm:prSet presAssocID="{3F848A95-EA7C-1142-AD5C-131E9BA78619}" presName="arrow" presStyleLbl="node1" presStyleIdx="3" presStyleCnt="7"/>
      <dgm:spPr/>
      <dgm:t>
        <a:bodyPr/>
        <a:lstStyle/>
        <a:p>
          <a:endParaRPr lang="es-ES"/>
        </a:p>
      </dgm:t>
    </dgm:pt>
    <dgm:pt modelId="{3A8C26D4-E6EB-7F4E-9EDF-FDC0B0D6AA3A}" type="pres">
      <dgm:prSet presAssocID="{3F848A95-EA7C-1142-AD5C-131E9BA78619}" presName="descendantArrow" presStyleCnt="0"/>
      <dgm:spPr/>
    </dgm:pt>
    <dgm:pt modelId="{BCCA46BE-C488-3B45-B78F-454E08EC6DAB}" type="pres">
      <dgm:prSet presAssocID="{43429687-713D-6941-ABF5-75CF0DE9E2EA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D428DF-D7FB-5449-B0BE-580CF2E04744}" type="pres">
      <dgm:prSet presAssocID="{D2D47BC3-6AB3-664B-A7EE-9D8B68DEAE82}" presName="sp" presStyleCnt="0"/>
      <dgm:spPr/>
    </dgm:pt>
    <dgm:pt modelId="{19024CAA-F72F-7C41-B1C3-F767611D12D9}" type="pres">
      <dgm:prSet presAssocID="{3A378024-6353-FC42-BD8A-B11DE287FAFC}" presName="arrowAndChildren" presStyleCnt="0"/>
      <dgm:spPr/>
    </dgm:pt>
    <dgm:pt modelId="{2A8EE9FD-97ED-6A43-8B4B-6360757BBBD4}" type="pres">
      <dgm:prSet presAssocID="{3A378024-6353-FC42-BD8A-B11DE287FAFC}" presName="parentTextArrow" presStyleLbl="node1" presStyleIdx="3" presStyleCnt="7"/>
      <dgm:spPr/>
      <dgm:t>
        <a:bodyPr/>
        <a:lstStyle/>
        <a:p>
          <a:endParaRPr lang="es-ES"/>
        </a:p>
      </dgm:t>
    </dgm:pt>
    <dgm:pt modelId="{0F6A4D99-F094-B74D-9A53-4E3FDC9295E8}" type="pres">
      <dgm:prSet presAssocID="{3A378024-6353-FC42-BD8A-B11DE287FAFC}" presName="arrow" presStyleLbl="node1" presStyleIdx="4" presStyleCnt="7"/>
      <dgm:spPr/>
      <dgm:t>
        <a:bodyPr/>
        <a:lstStyle/>
        <a:p>
          <a:endParaRPr lang="es-ES"/>
        </a:p>
      </dgm:t>
    </dgm:pt>
    <dgm:pt modelId="{A1271FEC-7C2D-564B-A6D5-B5A121A9D7E8}" type="pres">
      <dgm:prSet presAssocID="{3A378024-6353-FC42-BD8A-B11DE287FAFC}" presName="descendantArrow" presStyleCnt="0"/>
      <dgm:spPr/>
    </dgm:pt>
    <dgm:pt modelId="{48C61F54-E202-4943-87E2-49E50D069AEC}" type="pres">
      <dgm:prSet presAssocID="{B510CB31-D619-FB47-B9B4-1BACC11D12CA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08D57A-64CF-D94B-B0B8-8996EA61EA41}" type="pres">
      <dgm:prSet presAssocID="{FC55776F-2774-E345-A182-2021313D044E}" presName="sp" presStyleCnt="0"/>
      <dgm:spPr/>
    </dgm:pt>
    <dgm:pt modelId="{CAEFC050-10A4-4946-ADD6-6769849221F2}" type="pres">
      <dgm:prSet presAssocID="{B07708A0-F9BC-0145-958C-B988C729FE92}" presName="arrowAndChildren" presStyleCnt="0"/>
      <dgm:spPr/>
    </dgm:pt>
    <dgm:pt modelId="{CEA83831-BA9C-F34E-977A-660F7A3B453C}" type="pres">
      <dgm:prSet presAssocID="{B07708A0-F9BC-0145-958C-B988C729FE92}" presName="parentTextArrow" presStyleLbl="node1" presStyleIdx="4" presStyleCnt="7"/>
      <dgm:spPr/>
      <dgm:t>
        <a:bodyPr/>
        <a:lstStyle/>
        <a:p>
          <a:endParaRPr lang="es-ES"/>
        </a:p>
      </dgm:t>
    </dgm:pt>
    <dgm:pt modelId="{1A0FAC06-78A9-7E4E-90D2-916193E6A833}" type="pres">
      <dgm:prSet presAssocID="{B07708A0-F9BC-0145-958C-B988C729FE92}" presName="arrow" presStyleLbl="node1" presStyleIdx="5" presStyleCnt="7"/>
      <dgm:spPr/>
      <dgm:t>
        <a:bodyPr/>
        <a:lstStyle/>
        <a:p>
          <a:endParaRPr lang="es-ES"/>
        </a:p>
      </dgm:t>
    </dgm:pt>
    <dgm:pt modelId="{8A1E07D8-039A-6141-9184-A6AEA83D6A97}" type="pres">
      <dgm:prSet presAssocID="{B07708A0-F9BC-0145-958C-B988C729FE92}" presName="descendantArrow" presStyleCnt="0"/>
      <dgm:spPr/>
    </dgm:pt>
    <dgm:pt modelId="{91AF608A-BCC1-E54E-BA63-AD32668BC24E}" type="pres">
      <dgm:prSet presAssocID="{7B3D9BF3-957E-8147-A62D-3D204AC7C12D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B73F83-53C0-424D-BD1F-D16153AB0417}" type="pres">
      <dgm:prSet presAssocID="{2976BDF2-A7E0-0F49-8370-23C6A43063DD}" presName="sp" presStyleCnt="0"/>
      <dgm:spPr/>
    </dgm:pt>
    <dgm:pt modelId="{1A0EEBE9-4B0E-8C4D-90C7-61CEBCD7D9F7}" type="pres">
      <dgm:prSet presAssocID="{F19C360D-0EDF-894B-B6E9-CD9D179E6C66}" presName="arrowAndChildren" presStyleCnt="0"/>
      <dgm:spPr/>
    </dgm:pt>
    <dgm:pt modelId="{3BAA3B62-D72C-BA49-B7AF-09CD16307A24}" type="pres">
      <dgm:prSet presAssocID="{F19C360D-0EDF-894B-B6E9-CD9D179E6C66}" presName="parentTextArrow" presStyleLbl="node1" presStyleIdx="5" presStyleCnt="7"/>
      <dgm:spPr/>
      <dgm:t>
        <a:bodyPr/>
        <a:lstStyle/>
        <a:p>
          <a:endParaRPr lang="es-ES"/>
        </a:p>
      </dgm:t>
    </dgm:pt>
    <dgm:pt modelId="{8E79BBC6-8C1D-BF40-A9EB-AB82186E1D63}" type="pres">
      <dgm:prSet presAssocID="{F19C360D-0EDF-894B-B6E9-CD9D179E6C66}" presName="arrow" presStyleLbl="node1" presStyleIdx="6" presStyleCnt="7"/>
      <dgm:spPr/>
      <dgm:t>
        <a:bodyPr/>
        <a:lstStyle/>
        <a:p>
          <a:endParaRPr lang="es-ES"/>
        </a:p>
      </dgm:t>
    </dgm:pt>
    <dgm:pt modelId="{5A040AC6-5482-184A-86CA-AB534DB55992}" type="pres">
      <dgm:prSet presAssocID="{F19C360D-0EDF-894B-B6E9-CD9D179E6C66}" presName="descendantArrow" presStyleCnt="0"/>
      <dgm:spPr/>
    </dgm:pt>
    <dgm:pt modelId="{014D9EB3-9FB6-9941-A855-A1D5D880EA7B}" type="pres">
      <dgm:prSet presAssocID="{D91B70D5-929D-A243-9BAA-ACD584A34902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FA8A3E-1B67-2F4A-B149-9625185C36CD}" type="presOf" srcId="{43429687-713D-6941-ABF5-75CF0DE9E2EA}" destId="{BCCA46BE-C488-3B45-B78F-454E08EC6DAB}" srcOrd="0" destOrd="0" presId="urn:microsoft.com/office/officeart/2005/8/layout/process4"/>
    <dgm:cxn modelId="{6E19914E-2FEE-884A-A59F-2DF39E1AAF15}" type="presOf" srcId="{7B3D9BF3-957E-8147-A62D-3D204AC7C12D}" destId="{91AF608A-BCC1-E54E-BA63-AD32668BC24E}" srcOrd="0" destOrd="0" presId="urn:microsoft.com/office/officeart/2005/8/layout/process4"/>
    <dgm:cxn modelId="{580B9281-4421-D24F-A768-218B719D30D5}" type="presOf" srcId="{953AECB2-8210-6649-8263-AC7EC086C1AA}" destId="{4CC53E0B-32A8-D74F-A770-4EBAD7E7A022}" srcOrd="0" destOrd="0" presId="urn:microsoft.com/office/officeart/2005/8/layout/process4"/>
    <dgm:cxn modelId="{F4B67591-96B9-0C41-BFD4-3C20A136FDCA}" srcId="{FADDED86-8314-A044-B78E-D953B786F867}" destId="{953AECB2-8210-6649-8263-AC7EC086C1AA}" srcOrd="5" destOrd="0" parTransId="{E7F69DDF-5C7A-AA41-9634-84743AF46B5D}" sibTransId="{D6CAEAA7-9217-874F-A1B8-DCDFA08404F8}"/>
    <dgm:cxn modelId="{32B7663B-DB47-1D4C-945B-3E352658CF0D}" type="presOf" srcId="{4234DE92-6DA1-B247-B0CA-E4307094ABAD}" destId="{4A6ACBFA-1F1F-8A4A-B08C-C7666A9B627B}" srcOrd="0" destOrd="0" presId="urn:microsoft.com/office/officeart/2005/8/layout/process4"/>
    <dgm:cxn modelId="{29A08307-6BFC-AB44-84BA-CC86FF7DFBB9}" type="presOf" srcId="{DF44BA71-B6E8-4B4E-AAE4-660D5F0F96E4}" destId="{7EFF9293-6A38-3F45-A8D1-384BE5AE46D9}" srcOrd="0" destOrd="0" presId="urn:microsoft.com/office/officeart/2005/8/layout/process4"/>
    <dgm:cxn modelId="{D45A4BBB-98A9-8646-8A43-5746708D1992}" type="presOf" srcId="{B2DC0321-F671-064F-AB0E-B4A79DE9ABDA}" destId="{68894620-6CA1-874C-A58D-7671877228A3}" srcOrd="0" destOrd="0" presId="urn:microsoft.com/office/officeart/2005/8/layout/process4"/>
    <dgm:cxn modelId="{3032E9AE-BCBF-A140-8F9F-97106158E5CF}" type="presOf" srcId="{397A12F8-40F9-9D46-B8A8-4460D610CBEB}" destId="{FCDC8AB2-DCD0-B34F-81AA-09F2FAFDB27A}" srcOrd="0" destOrd="0" presId="urn:microsoft.com/office/officeart/2005/8/layout/process4"/>
    <dgm:cxn modelId="{035C9475-99DD-AC44-ADC9-F9DFF9C503C7}" srcId="{FADDED86-8314-A044-B78E-D953B786F867}" destId="{DF44BA71-B6E8-4B4E-AAE4-660D5F0F96E4}" srcOrd="4" destOrd="0" parTransId="{0FA84872-DBA3-6741-8A56-2965688A9E44}" sibTransId="{305FBD2A-3ABB-DB4D-95BA-AFEEF93CADA2}"/>
    <dgm:cxn modelId="{0123C600-C398-E349-A311-2EF7B81AF04A}" type="presOf" srcId="{B510CB31-D619-FB47-B9B4-1BACC11D12CA}" destId="{48C61F54-E202-4943-87E2-49E50D069AEC}" srcOrd="0" destOrd="0" presId="urn:microsoft.com/office/officeart/2005/8/layout/process4"/>
    <dgm:cxn modelId="{09A06E36-EBC8-5D4F-8832-66BE3C774B92}" type="presOf" srcId="{FADDED86-8314-A044-B78E-D953B786F867}" destId="{041E91FF-DF8E-0342-9BEF-8DC5438562A2}" srcOrd="0" destOrd="0" presId="urn:microsoft.com/office/officeart/2005/8/layout/process4"/>
    <dgm:cxn modelId="{D55167CF-F7E1-9540-961D-01EE95CA07A2}" srcId="{4234DE92-6DA1-B247-B0CA-E4307094ABAD}" destId="{397A12F8-40F9-9D46-B8A8-4460D610CBEB}" srcOrd="0" destOrd="0" parTransId="{B67072E8-E430-574D-86B2-67A7A5A02DCF}" sibTransId="{04A8EE3E-7A56-9E43-9D44-B7690BF7C82D}"/>
    <dgm:cxn modelId="{0D60893F-5018-9744-A863-A925F88B9182}" srcId="{DF44BA71-B6E8-4B4E-AAE4-660D5F0F96E4}" destId="{0BE36578-2B59-7846-9221-4864212F53E6}" srcOrd="0" destOrd="0" parTransId="{051AD1CE-2961-E94B-AF42-BD925B4FB19E}" sibTransId="{382DF372-3BA3-044E-98AA-CAD4C7C9ADE8}"/>
    <dgm:cxn modelId="{6CDF837D-4E45-7F42-A496-9D1F3C23BB3C}" type="presOf" srcId="{3F848A95-EA7C-1142-AD5C-131E9BA78619}" destId="{40EE0C08-E566-1643-8A37-CF0CD4B9A318}" srcOrd="0" destOrd="0" presId="urn:microsoft.com/office/officeart/2005/8/layout/process4"/>
    <dgm:cxn modelId="{926141B6-9F1E-2545-8F47-768B0673046D}" srcId="{FADDED86-8314-A044-B78E-D953B786F867}" destId="{3F848A95-EA7C-1142-AD5C-131E9BA78619}" srcOrd="3" destOrd="0" parTransId="{129BCC34-8A0B-2447-B715-E51F1324EEA3}" sibTransId="{FB0849AB-21C0-CA46-B7F6-C7731843F454}"/>
    <dgm:cxn modelId="{0502527E-9312-B643-A34C-B1CC0880EBBD}" type="presOf" srcId="{0BE36578-2B59-7846-9221-4864212F53E6}" destId="{681EB2CF-D1C6-B74C-BCCB-05CD0607842A}" srcOrd="0" destOrd="0" presId="urn:microsoft.com/office/officeart/2005/8/layout/process4"/>
    <dgm:cxn modelId="{9CE8C07A-C706-124A-A999-952E450A4984}" srcId="{FADDED86-8314-A044-B78E-D953B786F867}" destId="{F19C360D-0EDF-894B-B6E9-CD9D179E6C66}" srcOrd="0" destOrd="0" parTransId="{F1B70FC8-F034-244E-A11B-0D7E41C0A679}" sibTransId="{2976BDF2-A7E0-0F49-8370-23C6A43063DD}"/>
    <dgm:cxn modelId="{4B4C6DCF-A80B-B746-A2E7-5B952AACFFFE}" type="presOf" srcId="{953AECB2-8210-6649-8263-AC7EC086C1AA}" destId="{CF651165-BBEF-D040-8596-259185C400FD}" srcOrd="1" destOrd="0" presId="urn:microsoft.com/office/officeart/2005/8/layout/process4"/>
    <dgm:cxn modelId="{19909983-C457-9E40-937D-AC3DB07C2122}" srcId="{3A378024-6353-FC42-BD8A-B11DE287FAFC}" destId="{B510CB31-D619-FB47-B9B4-1BACC11D12CA}" srcOrd="0" destOrd="0" parTransId="{0F5BF72E-67EC-3A48-BD38-81493033A5E5}" sibTransId="{16F54BE1-77F9-DB46-A0F4-86CE16F22F33}"/>
    <dgm:cxn modelId="{07C66701-6A1A-AD4F-972D-EA1D4B47B192}" srcId="{953AECB2-8210-6649-8263-AC7EC086C1AA}" destId="{B2DC0321-F671-064F-AB0E-B4A79DE9ABDA}" srcOrd="0" destOrd="0" parTransId="{E69D05A1-7C07-9A49-A500-01DCD13EDA21}" sibTransId="{17EA6EAF-D771-E54D-BD4F-40B2A5A7FEFD}"/>
    <dgm:cxn modelId="{EF6D5C14-D331-7A45-9B82-40B98F822A1B}" srcId="{FADDED86-8314-A044-B78E-D953B786F867}" destId="{3A378024-6353-FC42-BD8A-B11DE287FAFC}" srcOrd="2" destOrd="0" parTransId="{BC0A58FE-A407-5C4A-A5F6-30DFE8733F46}" sibTransId="{D2D47BC3-6AB3-664B-A7EE-9D8B68DEAE82}"/>
    <dgm:cxn modelId="{4369AA22-CE13-B442-B2D7-B93A417875DC}" type="presOf" srcId="{F19C360D-0EDF-894B-B6E9-CD9D179E6C66}" destId="{3BAA3B62-D72C-BA49-B7AF-09CD16307A24}" srcOrd="0" destOrd="0" presId="urn:microsoft.com/office/officeart/2005/8/layout/process4"/>
    <dgm:cxn modelId="{A0091B60-1DCA-FA48-BF92-31256DA78831}" type="presOf" srcId="{3A378024-6353-FC42-BD8A-B11DE287FAFC}" destId="{0F6A4D99-F094-B74D-9A53-4E3FDC9295E8}" srcOrd="1" destOrd="0" presId="urn:microsoft.com/office/officeart/2005/8/layout/process4"/>
    <dgm:cxn modelId="{F41CC100-5F44-2244-A3A0-B60D2EF70A81}" srcId="{FADDED86-8314-A044-B78E-D953B786F867}" destId="{4234DE92-6DA1-B247-B0CA-E4307094ABAD}" srcOrd="6" destOrd="0" parTransId="{1635234E-9B18-F04B-9D23-BA4FBA7EAA1B}" sibTransId="{930E55DB-2F60-224D-8F30-943885460235}"/>
    <dgm:cxn modelId="{3721869C-F980-3440-AF43-476DAB665C8C}" type="presOf" srcId="{F19C360D-0EDF-894B-B6E9-CD9D179E6C66}" destId="{8E79BBC6-8C1D-BF40-A9EB-AB82186E1D63}" srcOrd="1" destOrd="0" presId="urn:microsoft.com/office/officeart/2005/8/layout/process4"/>
    <dgm:cxn modelId="{9BD28DA9-AF4F-7141-8710-20BE9F77B34D}" type="presOf" srcId="{DF44BA71-B6E8-4B4E-AAE4-660D5F0F96E4}" destId="{95DE6AF8-63D7-3044-9764-655770036A8C}" srcOrd="1" destOrd="0" presId="urn:microsoft.com/office/officeart/2005/8/layout/process4"/>
    <dgm:cxn modelId="{A07FF932-5C6B-0348-B841-6F02F11B742D}" type="presOf" srcId="{3A378024-6353-FC42-BD8A-B11DE287FAFC}" destId="{2A8EE9FD-97ED-6A43-8B4B-6360757BBBD4}" srcOrd="0" destOrd="0" presId="urn:microsoft.com/office/officeart/2005/8/layout/process4"/>
    <dgm:cxn modelId="{5FBA7D15-9322-224A-A7D2-ABF320843E4D}" type="presOf" srcId="{3F848A95-EA7C-1142-AD5C-131E9BA78619}" destId="{8381962E-E55E-C945-B112-94BB0861F1F3}" srcOrd="1" destOrd="0" presId="urn:microsoft.com/office/officeart/2005/8/layout/process4"/>
    <dgm:cxn modelId="{E0C0CA03-8E22-0348-BF10-3FDAB6150BE0}" srcId="{B07708A0-F9BC-0145-958C-B988C729FE92}" destId="{7B3D9BF3-957E-8147-A62D-3D204AC7C12D}" srcOrd="0" destOrd="0" parTransId="{40800AF8-0436-DC40-8EFF-ABC4247FCD58}" sibTransId="{EBFFA032-BC55-2F49-91D1-67D216D4595F}"/>
    <dgm:cxn modelId="{7729C24E-8786-084C-92F3-8A718C6FB894}" srcId="{FADDED86-8314-A044-B78E-D953B786F867}" destId="{B07708A0-F9BC-0145-958C-B988C729FE92}" srcOrd="1" destOrd="0" parTransId="{AD55644A-2D8B-DE41-9E73-09D661B81AFE}" sibTransId="{FC55776F-2774-E345-A182-2021313D044E}"/>
    <dgm:cxn modelId="{CCF8EB77-9B31-1C44-9546-E97818626858}" type="presOf" srcId="{D91B70D5-929D-A243-9BAA-ACD584A34902}" destId="{014D9EB3-9FB6-9941-A855-A1D5D880EA7B}" srcOrd="0" destOrd="0" presId="urn:microsoft.com/office/officeart/2005/8/layout/process4"/>
    <dgm:cxn modelId="{0AE120C5-EA37-164B-BF1E-12B5D5376949}" type="presOf" srcId="{B07708A0-F9BC-0145-958C-B988C729FE92}" destId="{CEA83831-BA9C-F34E-977A-660F7A3B453C}" srcOrd="0" destOrd="0" presId="urn:microsoft.com/office/officeart/2005/8/layout/process4"/>
    <dgm:cxn modelId="{EA6CBDD3-FFA5-184C-977D-98F93986C876}" type="presOf" srcId="{4234DE92-6DA1-B247-B0CA-E4307094ABAD}" destId="{F395E22B-B4F1-C84F-A099-33C747F0493C}" srcOrd="1" destOrd="0" presId="urn:microsoft.com/office/officeart/2005/8/layout/process4"/>
    <dgm:cxn modelId="{9E98379C-6139-0544-BE6F-35EFAE50D90C}" type="presOf" srcId="{B07708A0-F9BC-0145-958C-B988C729FE92}" destId="{1A0FAC06-78A9-7E4E-90D2-916193E6A833}" srcOrd="1" destOrd="0" presId="urn:microsoft.com/office/officeart/2005/8/layout/process4"/>
    <dgm:cxn modelId="{FF264675-40F7-ED41-A762-B23B674B4AF1}" srcId="{3F848A95-EA7C-1142-AD5C-131E9BA78619}" destId="{43429687-713D-6941-ABF5-75CF0DE9E2EA}" srcOrd="0" destOrd="0" parTransId="{8FE06836-F830-AE4A-971A-6E97DB1AEC29}" sibTransId="{65B486CF-19E6-A94E-8262-43444B9862CE}"/>
    <dgm:cxn modelId="{6067604A-FB73-8144-833A-639E7A43A5E6}" srcId="{F19C360D-0EDF-894B-B6E9-CD9D179E6C66}" destId="{D91B70D5-929D-A243-9BAA-ACD584A34902}" srcOrd="0" destOrd="0" parTransId="{306FFC78-A749-3B4F-80AB-3B6129075739}" sibTransId="{DF292808-7A7B-6F4D-97C9-C2FA6722832E}"/>
    <dgm:cxn modelId="{DCC4DBC4-1911-1240-9717-1D356AB6F180}" type="presParOf" srcId="{041E91FF-DF8E-0342-9BEF-8DC5438562A2}" destId="{9BA63D83-B328-A049-BEDF-0F2CC247D040}" srcOrd="0" destOrd="0" presId="urn:microsoft.com/office/officeart/2005/8/layout/process4"/>
    <dgm:cxn modelId="{21CA6804-BA85-F84A-9DB9-84B1C6382440}" type="presParOf" srcId="{9BA63D83-B328-A049-BEDF-0F2CC247D040}" destId="{4A6ACBFA-1F1F-8A4A-B08C-C7666A9B627B}" srcOrd="0" destOrd="0" presId="urn:microsoft.com/office/officeart/2005/8/layout/process4"/>
    <dgm:cxn modelId="{7F129137-B33B-4848-8F08-6497092F387B}" type="presParOf" srcId="{9BA63D83-B328-A049-BEDF-0F2CC247D040}" destId="{F395E22B-B4F1-C84F-A099-33C747F0493C}" srcOrd="1" destOrd="0" presId="urn:microsoft.com/office/officeart/2005/8/layout/process4"/>
    <dgm:cxn modelId="{66DD8465-7808-364E-A60B-C5A8CE05D8D5}" type="presParOf" srcId="{9BA63D83-B328-A049-BEDF-0F2CC247D040}" destId="{10EA14F8-190C-4C47-B4FC-DF2BF68D78DE}" srcOrd="2" destOrd="0" presId="urn:microsoft.com/office/officeart/2005/8/layout/process4"/>
    <dgm:cxn modelId="{4D9ED39D-4E68-CB4C-9246-A194BE01CE1F}" type="presParOf" srcId="{10EA14F8-190C-4C47-B4FC-DF2BF68D78DE}" destId="{FCDC8AB2-DCD0-B34F-81AA-09F2FAFDB27A}" srcOrd="0" destOrd="0" presId="urn:microsoft.com/office/officeart/2005/8/layout/process4"/>
    <dgm:cxn modelId="{BC5146B3-A296-0044-A4BB-B82159335C10}" type="presParOf" srcId="{041E91FF-DF8E-0342-9BEF-8DC5438562A2}" destId="{F41E7E77-7ADE-274C-A0AC-C49C231FEA24}" srcOrd="1" destOrd="0" presId="urn:microsoft.com/office/officeart/2005/8/layout/process4"/>
    <dgm:cxn modelId="{0843ED5D-2DFC-5942-9506-FAE177AEF89A}" type="presParOf" srcId="{041E91FF-DF8E-0342-9BEF-8DC5438562A2}" destId="{C84E8D39-5563-864D-9055-400DC0E0B9BD}" srcOrd="2" destOrd="0" presId="urn:microsoft.com/office/officeart/2005/8/layout/process4"/>
    <dgm:cxn modelId="{FDC7083E-9772-5B41-BDED-99F476F8CC99}" type="presParOf" srcId="{C84E8D39-5563-864D-9055-400DC0E0B9BD}" destId="{4CC53E0B-32A8-D74F-A770-4EBAD7E7A022}" srcOrd="0" destOrd="0" presId="urn:microsoft.com/office/officeart/2005/8/layout/process4"/>
    <dgm:cxn modelId="{31652CAF-5236-D143-B587-BCCFEC23369A}" type="presParOf" srcId="{C84E8D39-5563-864D-9055-400DC0E0B9BD}" destId="{CF651165-BBEF-D040-8596-259185C400FD}" srcOrd="1" destOrd="0" presId="urn:microsoft.com/office/officeart/2005/8/layout/process4"/>
    <dgm:cxn modelId="{92D92FEF-2461-5541-BB77-A537376A8E6C}" type="presParOf" srcId="{C84E8D39-5563-864D-9055-400DC0E0B9BD}" destId="{AF92F214-4A8C-3648-8137-3E371B8736C7}" srcOrd="2" destOrd="0" presId="urn:microsoft.com/office/officeart/2005/8/layout/process4"/>
    <dgm:cxn modelId="{6955366B-53CA-A445-8175-89881F33AB36}" type="presParOf" srcId="{AF92F214-4A8C-3648-8137-3E371B8736C7}" destId="{68894620-6CA1-874C-A58D-7671877228A3}" srcOrd="0" destOrd="0" presId="urn:microsoft.com/office/officeart/2005/8/layout/process4"/>
    <dgm:cxn modelId="{B98FFD7A-AE12-784A-BAC0-C28662798A6F}" type="presParOf" srcId="{041E91FF-DF8E-0342-9BEF-8DC5438562A2}" destId="{18ACCE0A-CDCB-294E-826A-BD5C71849BB3}" srcOrd="3" destOrd="0" presId="urn:microsoft.com/office/officeart/2005/8/layout/process4"/>
    <dgm:cxn modelId="{893FD785-C237-8A40-B506-7D276189D202}" type="presParOf" srcId="{041E91FF-DF8E-0342-9BEF-8DC5438562A2}" destId="{5D9C2CC1-93B4-9548-BFC3-8707E50927DC}" srcOrd="4" destOrd="0" presId="urn:microsoft.com/office/officeart/2005/8/layout/process4"/>
    <dgm:cxn modelId="{69AF5030-DD5B-A940-A763-5EC567F5F4F5}" type="presParOf" srcId="{5D9C2CC1-93B4-9548-BFC3-8707E50927DC}" destId="{7EFF9293-6A38-3F45-A8D1-384BE5AE46D9}" srcOrd="0" destOrd="0" presId="urn:microsoft.com/office/officeart/2005/8/layout/process4"/>
    <dgm:cxn modelId="{3FFF30D5-2FCA-9A45-8C3F-177F4949B986}" type="presParOf" srcId="{5D9C2CC1-93B4-9548-BFC3-8707E50927DC}" destId="{95DE6AF8-63D7-3044-9764-655770036A8C}" srcOrd="1" destOrd="0" presId="urn:microsoft.com/office/officeart/2005/8/layout/process4"/>
    <dgm:cxn modelId="{0CB22DB6-4D0E-1041-8165-67651190C4AD}" type="presParOf" srcId="{5D9C2CC1-93B4-9548-BFC3-8707E50927DC}" destId="{8AE4DE4C-526E-494F-855B-912EA1B1CEBD}" srcOrd="2" destOrd="0" presId="urn:microsoft.com/office/officeart/2005/8/layout/process4"/>
    <dgm:cxn modelId="{59ADBAFF-3943-B942-91D3-00CBBF292F6B}" type="presParOf" srcId="{8AE4DE4C-526E-494F-855B-912EA1B1CEBD}" destId="{681EB2CF-D1C6-B74C-BCCB-05CD0607842A}" srcOrd="0" destOrd="0" presId="urn:microsoft.com/office/officeart/2005/8/layout/process4"/>
    <dgm:cxn modelId="{7E591992-312F-8049-BEF8-263F463C0E3C}" type="presParOf" srcId="{041E91FF-DF8E-0342-9BEF-8DC5438562A2}" destId="{FAF6F615-C0D2-2C44-81C5-5B54E667BC40}" srcOrd="5" destOrd="0" presId="urn:microsoft.com/office/officeart/2005/8/layout/process4"/>
    <dgm:cxn modelId="{E22AB3C0-C4BD-EA40-B34C-C0C6189B2629}" type="presParOf" srcId="{041E91FF-DF8E-0342-9BEF-8DC5438562A2}" destId="{4CD3BFCA-4656-DD41-B27B-B869759D9248}" srcOrd="6" destOrd="0" presId="urn:microsoft.com/office/officeart/2005/8/layout/process4"/>
    <dgm:cxn modelId="{E8264484-5683-D847-BE3A-C914228AC496}" type="presParOf" srcId="{4CD3BFCA-4656-DD41-B27B-B869759D9248}" destId="{40EE0C08-E566-1643-8A37-CF0CD4B9A318}" srcOrd="0" destOrd="0" presId="urn:microsoft.com/office/officeart/2005/8/layout/process4"/>
    <dgm:cxn modelId="{E4279BF8-763E-274C-BEF9-9A65C82182A4}" type="presParOf" srcId="{4CD3BFCA-4656-DD41-B27B-B869759D9248}" destId="{8381962E-E55E-C945-B112-94BB0861F1F3}" srcOrd="1" destOrd="0" presId="urn:microsoft.com/office/officeart/2005/8/layout/process4"/>
    <dgm:cxn modelId="{BD921592-E359-564D-B9FF-06E2A4B1BCA6}" type="presParOf" srcId="{4CD3BFCA-4656-DD41-B27B-B869759D9248}" destId="{3A8C26D4-E6EB-7F4E-9EDF-FDC0B0D6AA3A}" srcOrd="2" destOrd="0" presId="urn:microsoft.com/office/officeart/2005/8/layout/process4"/>
    <dgm:cxn modelId="{36C14911-DE81-624E-B1B6-9AA87E153AF9}" type="presParOf" srcId="{3A8C26D4-E6EB-7F4E-9EDF-FDC0B0D6AA3A}" destId="{BCCA46BE-C488-3B45-B78F-454E08EC6DAB}" srcOrd="0" destOrd="0" presId="urn:microsoft.com/office/officeart/2005/8/layout/process4"/>
    <dgm:cxn modelId="{D893A9D5-C875-2940-A50D-E985365C5551}" type="presParOf" srcId="{041E91FF-DF8E-0342-9BEF-8DC5438562A2}" destId="{8FD428DF-D7FB-5449-B0BE-580CF2E04744}" srcOrd="7" destOrd="0" presId="urn:microsoft.com/office/officeart/2005/8/layout/process4"/>
    <dgm:cxn modelId="{4B2EDE78-C4B3-0B4B-8D64-856EA9E1C914}" type="presParOf" srcId="{041E91FF-DF8E-0342-9BEF-8DC5438562A2}" destId="{19024CAA-F72F-7C41-B1C3-F767611D12D9}" srcOrd="8" destOrd="0" presId="urn:microsoft.com/office/officeart/2005/8/layout/process4"/>
    <dgm:cxn modelId="{2F457573-ABC1-8144-8B3A-FBDED049D313}" type="presParOf" srcId="{19024CAA-F72F-7C41-B1C3-F767611D12D9}" destId="{2A8EE9FD-97ED-6A43-8B4B-6360757BBBD4}" srcOrd="0" destOrd="0" presId="urn:microsoft.com/office/officeart/2005/8/layout/process4"/>
    <dgm:cxn modelId="{1C475B37-8ACF-D842-8BC1-D63311ECE8EF}" type="presParOf" srcId="{19024CAA-F72F-7C41-B1C3-F767611D12D9}" destId="{0F6A4D99-F094-B74D-9A53-4E3FDC9295E8}" srcOrd="1" destOrd="0" presId="urn:microsoft.com/office/officeart/2005/8/layout/process4"/>
    <dgm:cxn modelId="{F340A248-843D-4A47-8E3A-D49D6C7BF659}" type="presParOf" srcId="{19024CAA-F72F-7C41-B1C3-F767611D12D9}" destId="{A1271FEC-7C2D-564B-A6D5-B5A121A9D7E8}" srcOrd="2" destOrd="0" presId="urn:microsoft.com/office/officeart/2005/8/layout/process4"/>
    <dgm:cxn modelId="{FC497B62-1C9C-3548-AC4D-CAF0EBB9108C}" type="presParOf" srcId="{A1271FEC-7C2D-564B-A6D5-B5A121A9D7E8}" destId="{48C61F54-E202-4943-87E2-49E50D069AEC}" srcOrd="0" destOrd="0" presId="urn:microsoft.com/office/officeart/2005/8/layout/process4"/>
    <dgm:cxn modelId="{5D39400A-4739-E545-846C-465EF7869D03}" type="presParOf" srcId="{041E91FF-DF8E-0342-9BEF-8DC5438562A2}" destId="{8F08D57A-64CF-D94B-B0B8-8996EA61EA41}" srcOrd="9" destOrd="0" presId="urn:microsoft.com/office/officeart/2005/8/layout/process4"/>
    <dgm:cxn modelId="{2DB32B9D-CDEE-0647-8A43-D322EB17EF52}" type="presParOf" srcId="{041E91FF-DF8E-0342-9BEF-8DC5438562A2}" destId="{CAEFC050-10A4-4946-ADD6-6769849221F2}" srcOrd="10" destOrd="0" presId="urn:microsoft.com/office/officeart/2005/8/layout/process4"/>
    <dgm:cxn modelId="{52448B3C-C7E2-1944-8818-3B94E60BD66E}" type="presParOf" srcId="{CAEFC050-10A4-4946-ADD6-6769849221F2}" destId="{CEA83831-BA9C-F34E-977A-660F7A3B453C}" srcOrd="0" destOrd="0" presId="urn:microsoft.com/office/officeart/2005/8/layout/process4"/>
    <dgm:cxn modelId="{70C18EA8-FCE3-124A-8717-AE3E963DE2C1}" type="presParOf" srcId="{CAEFC050-10A4-4946-ADD6-6769849221F2}" destId="{1A0FAC06-78A9-7E4E-90D2-916193E6A833}" srcOrd="1" destOrd="0" presId="urn:microsoft.com/office/officeart/2005/8/layout/process4"/>
    <dgm:cxn modelId="{48F26B04-1DE6-C743-8B2F-1A7C0C1F96F7}" type="presParOf" srcId="{CAEFC050-10A4-4946-ADD6-6769849221F2}" destId="{8A1E07D8-039A-6141-9184-A6AEA83D6A97}" srcOrd="2" destOrd="0" presId="urn:microsoft.com/office/officeart/2005/8/layout/process4"/>
    <dgm:cxn modelId="{CD198DB0-30AF-A64C-B119-B453642AEFA5}" type="presParOf" srcId="{8A1E07D8-039A-6141-9184-A6AEA83D6A97}" destId="{91AF608A-BCC1-E54E-BA63-AD32668BC24E}" srcOrd="0" destOrd="0" presId="urn:microsoft.com/office/officeart/2005/8/layout/process4"/>
    <dgm:cxn modelId="{9A430864-0B28-9A46-8F28-312D8664184D}" type="presParOf" srcId="{041E91FF-DF8E-0342-9BEF-8DC5438562A2}" destId="{F0B73F83-53C0-424D-BD1F-D16153AB0417}" srcOrd="11" destOrd="0" presId="urn:microsoft.com/office/officeart/2005/8/layout/process4"/>
    <dgm:cxn modelId="{C1A4A8B6-77B1-9B44-88BE-7AC04314E3A1}" type="presParOf" srcId="{041E91FF-DF8E-0342-9BEF-8DC5438562A2}" destId="{1A0EEBE9-4B0E-8C4D-90C7-61CEBCD7D9F7}" srcOrd="12" destOrd="0" presId="urn:microsoft.com/office/officeart/2005/8/layout/process4"/>
    <dgm:cxn modelId="{A98C2AE3-5CDE-F441-9DEF-A9C11D5C0AE9}" type="presParOf" srcId="{1A0EEBE9-4B0E-8C4D-90C7-61CEBCD7D9F7}" destId="{3BAA3B62-D72C-BA49-B7AF-09CD16307A24}" srcOrd="0" destOrd="0" presId="urn:microsoft.com/office/officeart/2005/8/layout/process4"/>
    <dgm:cxn modelId="{5E28DADC-2FB1-7D4B-AC63-A6D73B8CD412}" type="presParOf" srcId="{1A0EEBE9-4B0E-8C4D-90C7-61CEBCD7D9F7}" destId="{8E79BBC6-8C1D-BF40-A9EB-AB82186E1D63}" srcOrd="1" destOrd="0" presId="urn:microsoft.com/office/officeart/2005/8/layout/process4"/>
    <dgm:cxn modelId="{666D0F1D-3C6F-844B-A4EF-28C42278C2C4}" type="presParOf" srcId="{1A0EEBE9-4B0E-8C4D-90C7-61CEBCD7D9F7}" destId="{5A040AC6-5482-184A-86CA-AB534DB55992}" srcOrd="2" destOrd="0" presId="urn:microsoft.com/office/officeart/2005/8/layout/process4"/>
    <dgm:cxn modelId="{0561CE6A-0585-6B44-A13C-026201C2012A}" type="presParOf" srcId="{5A040AC6-5482-184A-86CA-AB534DB55992}" destId="{014D9EB3-9FB6-9941-A855-A1D5D880EA7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7D8D4D-4619-5C4F-9455-92F61848286C}" type="doc">
      <dgm:prSet loTypeId="urn:microsoft.com/office/officeart/2005/8/layout/radial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0219E51-5487-7048-96C7-792C97144087}">
      <dgm:prSet/>
      <dgm:spPr/>
      <dgm:t>
        <a:bodyPr/>
        <a:lstStyle/>
        <a:p>
          <a:pPr rtl="0"/>
          <a:r>
            <a:rPr lang="es-ES" b="1" dirty="0" smtClean="0"/>
            <a:t>Nuclear</a:t>
          </a:r>
          <a:endParaRPr lang="es-ES" b="1" dirty="0"/>
        </a:p>
      </dgm:t>
    </dgm:pt>
    <dgm:pt modelId="{AC908CA2-C9EC-5345-BA7F-FB659F5CBA10}" type="parTrans" cxnId="{AFF126EC-1974-7547-A8D2-51BEAAFA45D8}">
      <dgm:prSet/>
      <dgm:spPr/>
      <dgm:t>
        <a:bodyPr/>
        <a:lstStyle/>
        <a:p>
          <a:endParaRPr lang="es-ES"/>
        </a:p>
      </dgm:t>
    </dgm:pt>
    <dgm:pt modelId="{FC81DD49-B4AF-B24B-91FE-B598B2C890C6}" type="sibTrans" cxnId="{AFF126EC-1974-7547-A8D2-51BEAAFA45D8}">
      <dgm:prSet/>
      <dgm:spPr/>
      <dgm:t>
        <a:bodyPr/>
        <a:lstStyle/>
        <a:p>
          <a:endParaRPr lang="es-ES"/>
        </a:p>
      </dgm:t>
    </dgm:pt>
    <dgm:pt modelId="{B2DDB0CA-B028-AD49-9014-43A23956D921}">
      <dgm:prSet/>
      <dgm:spPr/>
      <dgm:t>
        <a:bodyPr/>
        <a:lstStyle/>
        <a:p>
          <a:pPr rtl="0"/>
          <a:r>
            <a:rPr lang="es-ES" b="1" dirty="0" smtClean="0"/>
            <a:t>Mixta</a:t>
          </a:r>
          <a:endParaRPr lang="es-ES" b="1" dirty="0"/>
        </a:p>
      </dgm:t>
    </dgm:pt>
    <dgm:pt modelId="{22184E20-71CC-C840-9AA0-87BD7A1235AB}" type="parTrans" cxnId="{2C108825-5358-A74E-BB5A-250DAF3CE64E}">
      <dgm:prSet/>
      <dgm:spPr/>
      <dgm:t>
        <a:bodyPr/>
        <a:lstStyle/>
        <a:p>
          <a:endParaRPr lang="es-ES"/>
        </a:p>
      </dgm:t>
    </dgm:pt>
    <dgm:pt modelId="{0D860179-0860-1145-AF0B-66F19F227ED9}" type="sibTrans" cxnId="{2C108825-5358-A74E-BB5A-250DAF3CE64E}">
      <dgm:prSet/>
      <dgm:spPr/>
      <dgm:t>
        <a:bodyPr/>
        <a:lstStyle/>
        <a:p>
          <a:endParaRPr lang="es-ES"/>
        </a:p>
      </dgm:t>
    </dgm:pt>
    <dgm:pt modelId="{AAEBD88A-0D97-F94F-97EE-9DEF9C0D3DF3}">
      <dgm:prSet/>
      <dgm:spPr/>
      <dgm:t>
        <a:bodyPr/>
        <a:lstStyle/>
        <a:p>
          <a:pPr rtl="0"/>
          <a:r>
            <a:rPr lang="es-ES" b="1" dirty="0" smtClean="0"/>
            <a:t>Anclada</a:t>
          </a:r>
          <a:endParaRPr lang="es-ES" b="1" dirty="0"/>
        </a:p>
      </dgm:t>
    </dgm:pt>
    <dgm:pt modelId="{51C77A57-ABAB-C744-A1D1-D5F0007B3F8D}" type="parTrans" cxnId="{739FB511-FA3D-8A45-BA63-EFD38D08B198}">
      <dgm:prSet/>
      <dgm:spPr/>
      <dgm:t>
        <a:bodyPr/>
        <a:lstStyle/>
        <a:p>
          <a:endParaRPr lang="es-ES"/>
        </a:p>
      </dgm:t>
    </dgm:pt>
    <dgm:pt modelId="{55F67A98-0C49-A44A-AABE-1A4E1671D681}" type="sibTrans" cxnId="{739FB511-FA3D-8A45-BA63-EFD38D08B198}">
      <dgm:prSet/>
      <dgm:spPr/>
      <dgm:t>
        <a:bodyPr/>
        <a:lstStyle/>
        <a:p>
          <a:endParaRPr lang="es-ES"/>
        </a:p>
      </dgm:t>
    </dgm:pt>
    <dgm:pt modelId="{79E82126-8029-0542-ACE9-D555E47A44DB}">
      <dgm:prSet/>
      <dgm:spPr/>
      <dgm:t>
        <a:bodyPr/>
        <a:lstStyle/>
        <a:p>
          <a:pPr rtl="0"/>
          <a:r>
            <a:rPr lang="es-ES" b="1" dirty="0" smtClean="0"/>
            <a:t>Extensa</a:t>
          </a:r>
          <a:endParaRPr lang="es-ES" b="1" dirty="0"/>
        </a:p>
      </dgm:t>
    </dgm:pt>
    <dgm:pt modelId="{B02277F4-7645-274B-BE52-F6884C3971C4}" type="parTrans" cxnId="{525F3ECA-FE4F-1A42-8BD4-BE457A5F18E9}">
      <dgm:prSet/>
      <dgm:spPr/>
      <dgm:t>
        <a:bodyPr/>
        <a:lstStyle/>
        <a:p>
          <a:endParaRPr lang="es-ES"/>
        </a:p>
      </dgm:t>
    </dgm:pt>
    <dgm:pt modelId="{CB4A5930-736A-DB4D-A8BC-517D7B355FD5}" type="sibTrans" cxnId="{525F3ECA-FE4F-1A42-8BD4-BE457A5F18E9}">
      <dgm:prSet/>
      <dgm:spPr/>
      <dgm:t>
        <a:bodyPr/>
        <a:lstStyle/>
        <a:p>
          <a:endParaRPr lang="es-ES"/>
        </a:p>
      </dgm:t>
    </dgm:pt>
    <dgm:pt modelId="{62CD9710-9298-3342-B21F-A1F0CEE30A5B}">
      <dgm:prSet/>
      <dgm:spPr/>
      <dgm:t>
        <a:bodyPr/>
        <a:lstStyle/>
        <a:p>
          <a:pPr rtl="0"/>
          <a:r>
            <a:rPr lang="es-ES" b="1" dirty="0" smtClean="0"/>
            <a:t>Monoparental</a:t>
          </a:r>
          <a:endParaRPr lang="es-ES" b="1" dirty="0"/>
        </a:p>
      </dgm:t>
    </dgm:pt>
    <dgm:pt modelId="{CA27A12C-0353-5C4C-8B63-D642DE2CBF5E}" type="parTrans" cxnId="{D99B7E5C-7E20-B542-B77B-4B567AA9A735}">
      <dgm:prSet/>
      <dgm:spPr/>
      <dgm:t>
        <a:bodyPr/>
        <a:lstStyle/>
        <a:p>
          <a:endParaRPr lang="es-ES"/>
        </a:p>
      </dgm:t>
    </dgm:pt>
    <dgm:pt modelId="{EBE4EBDE-7C4E-7C4B-813C-5084666EACA6}" type="sibTrans" cxnId="{D99B7E5C-7E20-B542-B77B-4B567AA9A735}">
      <dgm:prSet/>
      <dgm:spPr/>
      <dgm:t>
        <a:bodyPr/>
        <a:lstStyle/>
        <a:p>
          <a:endParaRPr lang="es-ES"/>
        </a:p>
      </dgm:t>
    </dgm:pt>
    <dgm:pt modelId="{0EB9AB67-2016-8D4C-B6C5-87B76DE02216}">
      <dgm:prSet/>
      <dgm:spPr>
        <a:solidFill>
          <a:srgbClr val="0000FF"/>
        </a:solidFill>
      </dgm:spPr>
      <dgm:t>
        <a:bodyPr/>
        <a:lstStyle/>
        <a:p>
          <a:pPr rtl="0"/>
          <a:r>
            <a:rPr lang="es-ES" dirty="0" smtClean="0"/>
            <a:t>FAMILIA</a:t>
          </a:r>
          <a:endParaRPr lang="es-ES" dirty="0"/>
        </a:p>
      </dgm:t>
    </dgm:pt>
    <dgm:pt modelId="{5FCFAE72-0F83-0E45-B06D-25F4EB15F930}" type="parTrans" cxnId="{6C986470-3D63-6C41-AC46-5B9178D55E1F}">
      <dgm:prSet/>
      <dgm:spPr/>
      <dgm:t>
        <a:bodyPr/>
        <a:lstStyle/>
        <a:p>
          <a:endParaRPr lang="es-ES"/>
        </a:p>
      </dgm:t>
    </dgm:pt>
    <dgm:pt modelId="{D7667B1B-AC87-AE45-A2F8-71B105E39E55}" type="sibTrans" cxnId="{6C986470-3D63-6C41-AC46-5B9178D55E1F}">
      <dgm:prSet/>
      <dgm:spPr/>
      <dgm:t>
        <a:bodyPr/>
        <a:lstStyle/>
        <a:p>
          <a:endParaRPr lang="es-ES"/>
        </a:p>
      </dgm:t>
    </dgm:pt>
    <dgm:pt modelId="{D5F2FA60-ADEF-074E-9FCB-E86798C8C358}" type="pres">
      <dgm:prSet presAssocID="{897D8D4D-4619-5C4F-9455-92F61848286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DF58AF3-FAF5-1D4E-9500-C887C356A69C}" type="pres">
      <dgm:prSet presAssocID="{0EB9AB67-2016-8D4C-B6C5-87B76DE02216}" presName="centerShape" presStyleLbl="node0" presStyleIdx="0" presStyleCnt="1"/>
      <dgm:spPr/>
      <dgm:t>
        <a:bodyPr/>
        <a:lstStyle/>
        <a:p>
          <a:endParaRPr lang="es-ES"/>
        </a:p>
      </dgm:t>
    </dgm:pt>
    <dgm:pt modelId="{C3BD5490-8B94-324B-97A6-7D4F82471315}" type="pres">
      <dgm:prSet presAssocID="{AC908CA2-C9EC-5345-BA7F-FB659F5CBA10}" presName="parTrans" presStyleLbl="bgSibTrans2D1" presStyleIdx="0" presStyleCnt="5"/>
      <dgm:spPr/>
      <dgm:t>
        <a:bodyPr/>
        <a:lstStyle/>
        <a:p>
          <a:endParaRPr lang="es-ES"/>
        </a:p>
      </dgm:t>
    </dgm:pt>
    <dgm:pt modelId="{479DAF89-7C6B-F944-AC21-D3F909BC4741}" type="pres">
      <dgm:prSet presAssocID="{20219E51-5487-7048-96C7-792C9714408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D29D82-5179-8F45-BEFA-40211A02FF1E}" type="pres">
      <dgm:prSet presAssocID="{22184E20-71CC-C840-9AA0-87BD7A1235AB}" presName="parTrans" presStyleLbl="bgSibTrans2D1" presStyleIdx="1" presStyleCnt="5"/>
      <dgm:spPr/>
      <dgm:t>
        <a:bodyPr/>
        <a:lstStyle/>
        <a:p>
          <a:endParaRPr lang="es-ES"/>
        </a:p>
      </dgm:t>
    </dgm:pt>
    <dgm:pt modelId="{2D830C00-EA2D-4849-9591-ABEA396BEB60}" type="pres">
      <dgm:prSet presAssocID="{B2DDB0CA-B028-AD49-9014-43A23956D92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1CA2A7-BB8A-A842-85B2-49DAE37778E1}" type="pres">
      <dgm:prSet presAssocID="{51C77A57-ABAB-C744-A1D1-D5F0007B3F8D}" presName="parTrans" presStyleLbl="bgSibTrans2D1" presStyleIdx="2" presStyleCnt="5"/>
      <dgm:spPr/>
      <dgm:t>
        <a:bodyPr/>
        <a:lstStyle/>
        <a:p>
          <a:endParaRPr lang="es-ES"/>
        </a:p>
      </dgm:t>
    </dgm:pt>
    <dgm:pt modelId="{A05A6E84-8E50-6E4D-92E8-02B1D0881021}" type="pres">
      <dgm:prSet presAssocID="{AAEBD88A-0D97-F94F-97EE-9DEF9C0D3DF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138752-3499-8E40-99BF-FA4A4E7E2703}" type="pres">
      <dgm:prSet presAssocID="{B02277F4-7645-274B-BE52-F6884C3971C4}" presName="parTrans" presStyleLbl="bgSibTrans2D1" presStyleIdx="3" presStyleCnt="5"/>
      <dgm:spPr/>
      <dgm:t>
        <a:bodyPr/>
        <a:lstStyle/>
        <a:p>
          <a:endParaRPr lang="es-ES"/>
        </a:p>
      </dgm:t>
    </dgm:pt>
    <dgm:pt modelId="{10D18423-E6B1-8548-984F-BE741A978EA0}" type="pres">
      <dgm:prSet presAssocID="{79E82126-8029-0542-ACE9-D555E47A44D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1DB719-2B85-DE4B-9998-7DA4D37DFF56}" type="pres">
      <dgm:prSet presAssocID="{CA27A12C-0353-5C4C-8B63-D642DE2CBF5E}" presName="parTrans" presStyleLbl="bgSibTrans2D1" presStyleIdx="4" presStyleCnt="5"/>
      <dgm:spPr/>
      <dgm:t>
        <a:bodyPr/>
        <a:lstStyle/>
        <a:p>
          <a:endParaRPr lang="es-ES"/>
        </a:p>
      </dgm:t>
    </dgm:pt>
    <dgm:pt modelId="{36B28D4B-EE51-9B4B-824C-D9D471F7E071}" type="pres">
      <dgm:prSet presAssocID="{62CD9710-9298-3342-B21F-A1F0CEE30A5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C986470-3D63-6C41-AC46-5B9178D55E1F}" srcId="{897D8D4D-4619-5C4F-9455-92F61848286C}" destId="{0EB9AB67-2016-8D4C-B6C5-87B76DE02216}" srcOrd="0" destOrd="0" parTransId="{5FCFAE72-0F83-0E45-B06D-25F4EB15F930}" sibTransId="{D7667B1B-AC87-AE45-A2F8-71B105E39E55}"/>
    <dgm:cxn modelId="{3287F434-D2A3-1E42-A43A-31624C64AA5B}" type="presOf" srcId="{79E82126-8029-0542-ACE9-D555E47A44DB}" destId="{10D18423-E6B1-8548-984F-BE741A978EA0}" srcOrd="0" destOrd="0" presId="urn:microsoft.com/office/officeart/2005/8/layout/radial4"/>
    <dgm:cxn modelId="{CF75FEC6-D92C-984D-8C34-9B0533AA2F8B}" type="presOf" srcId="{20219E51-5487-7048-96C7-792C97144087}" destId="{479DAF89-7C6B-F944-AC21-D3F909BC4741}" srcOrd="0" destOrd="0" presId="urn:microsoft.com/office/officeart/2005/8/layout/radial4"/>
    <dgm:cxn modelId="{0F9AC8D6-B774-8B46-80E0-098B450DF144}" type="presOf" srcId="{CA27A12C-0353-5C4C-8B63-D642DE2CBF5E}" destId="{431DB719-2B85-DE4B-9998-7DA4D37DFF56}" srcOrd="0" destOrd="0" presId="urn:microsoft.com/office/officeart/2005/8/layout/radial4"/>
    <dgm:cxn modelId="{DC191147-3C80-0645-82C5-A3E14AB07297}" type="presOf" srcId="{897D8D4D-4619-5C4F-9455-92F61848286C}" destId="{D5F2FA60-ADEF-074E-9FCB-E86798C8C358}" srcOrd="0" destOrd="0" presId="urn:microsoft.com/office/officeart/2005/8/layout/radial4"/>
    <dgm:cxn modelId="{D99B7E5C-7E20-B542-B77B-4B567AA9A735}" srcId="{0EB9AB67-2016-8D4C-B6C5-87B76DE02216}" destId="{62CD9710-9298-3342-B21F-A1F0CEE30A5B}" srcOrd="4" destOrd="0" parTransId="{CA27A12C-0353-5C4C-8B63-D642DE2CBF5E}" sibTransId="{EBE4EBDE-7C4E-7C4B-813C-5084666EACA6}"/>
    <dgm:cxn modelId="{739FB511-FA3D-8A45-BA63-EFD38D08B198}" srcId="{0EB9AB67-2016-8D4C-B6C5-87B76DE02216}" destId="{AAEBD88A-0D97-F94F-97EE-9DEF9C0D3DF3}" srcOrd="2" destOrd="0" parTransId="{51C77A57-ABAB-C744-A1D1-D5F0007B3F8D}" sibTransId="{55F67A98-0C49-A44A-AABE-1A4E1671D681}"/>
    <dgm:cxn modelId="{968903F5-C0DD-284D-9D78-F26B1AFB979F}" type="presOf" srcId="{AC908CA2-C9EC-5345-BA7F-FB659F5CBA10}" destId="{C3BD5490-8B94-324B-97A6-7D4F82471315}" srcOrd="0" destOrd="0" presId="urn:microsoft.com/office/officeart/2005/8/layout/radial4"/>
    <dgm:cxn modelId="{525F3ECA-FE4F-1A42-8BD4-BE457A5F18E9}" srcId="{0EB9AB67-2016-8D4C-B6C5-87B76DE02216}" destId="{79E82126-8029-0542-ACE9-D555E47A44DB}" srcOrd="3" destOrd="0" parTransId="{B02277F4-7645-274B-BE52-F6884C3971C4}" sibTransId="{CB4A5930-736A-DB4D-A8BC-517D7B355FD5}"/>
    <dgm:cxn modelId="{AFF126EC-1974-7547-A8D2-51BEAAFA45D8}" srcId="{0EB9AB67-2016-8D4C-B6C5-87B76DE02216}" destId="{20219E51-5487-7048-96C7-792C97144087}" srcOrd="0" destOrd="0" parTransId="{AC908CA2-C9EC-5345-BA7F-FB659F5CBA10}" sibTransId="{FC81DD49-B4AF-B24B-91FE-B598B2C890C6}"/>
    <dgm:cxn modelId="{1F07C11D-C533-4E4F-8241-7F543B1F20AF}" type="presOf" srcId="{51C77A57-ABAB-C744-A1D1-D5F0007B3F8D}" destId="{D61CA2A7-BB8A-A842-85B2-49DAE37778E1}" srcOrd="0" destOrd="0" presId="urn:microsoft.com/office/officeart/2005/8/layout/radial4"/>
    <dgm:cxn modelId="{FCA9C09F-4A7B-2040-8417-2D4143421B1B}" type="presOf" srcId="{B02277F4-7645-274B-BE52-F6884C3971C4}" destId="{0B138752-3499-8E40-99BF-FA4A4E7E2703}" srcOrd="0" destOrd="0" presId="urn:microsoft.com/office/officeart/2005/8/layout/radial4"/>
    <dgm:cxn modelId="{11B98B03-004D-2846-B1A3-A4C39AD45F8D}" type="presOf" srcId="{22184E20-71CC-C840-9AA0-87BD7A1235AB}" destId="{1FD29D82-5179-8F45-BEFA-40211A02FF1E}" srcOrd="0" destOrd="0" presId="urn:microsoft.com/office/officeart/2005/8/layout/radial4"/>
    <dgm:cxn modelId="{063E4B15-3841-6145-8A49-B1B6A0654BEF}" type="presOf" srcId="{B2DDB0CA-B028-AD49-9014-43A23956D921}" destId="{2D830C00-EA2D-4849-9591-ABEA396BEB60}" srcOrd="0" destOrd="0" presId="urn:microsoft.com/office/officeart/2005/8/layout/radial4"/>
    <dgm:cxn modelId="{57F0A284-98E8-1E42-81D6-A27A7A8C9007}" type="presOf" srcId="{AAEBD88A-0D97-F94F-97EE-9DEF9C0D3DF3}" destId="{A05A6E84-8E50-6E4D-92E8-02B1D0881021}" srcOrd="0" destOrd="0" presId="urn:microsoft.com/office/officeart/2005/8/layout/radial4"/>
    <dgm:cxn modelId="{2C108825-5358-A74E-BB5A-250DAF3CE64E}" srcId="{0EB9AB67-2016-8D4C-B6C5-87B76DE02216}" destId="{B2DDB0CA-B028-AD49-9014-43A23956D921}" srcOrd="1" destOrd="0" parTransId="{22184E20-71CC-C840-9AA0-87BD7A1235AB}" sibTransId="{0D860179-0860-1145-AF0B-66F19F227ED9}"/>
    <dgm:cxn modelId="{CAEF5D43-DC52-C241-8ACA-632DF74FA3C1}" type="presOf" srcId="{62CD9710-9298-3342-B21F-A1F0CEE30A5B}" destId="{36B28D4B-EE51-9B4B-824C-D9D471F7E071}" srcOrd="0" destOrd="0" presId="urn:microsoft.com/office/officeart/2005/8/layout/radial4"/>
    <dgm:cxn modelId="{15D8CC09-A67A-184D-8E92-AF0D5833702F}" type="presOf" srcId="{0EB9AB67-2016-8D4C-B6C5-87B76DE02216}" destId="{8DF58AF3-FAF5-1D4E-9500-C887C356A69C}" srcOrd="0" destOrd="0" presId="urn:microsoft.com/office/officeart/2005/8/layout/radial4"/>
    <dgm:cxn modelId="{5FC29D2F-4A09-7A43-9FA8-8B3EA83227C2}" type="presParOf" srcId="{D5F2FA60-ADEF-074E-9FCB-E86798C8C358}" destId="{8DF58AF3-FAF5-1D4E-9500-C887C356A69C}" srcOrd="0" destOrd="0" presId="urn:microsoft.com/office/officeart/2005/8/layout/radial4"/>
    <dgm:cxn modelId="{B9BCBDED-A08D-074D-857F-0244233429D3}" type="presParOf" srcId="{D5F2FA60-ADEF-074E-9FCB-E86798C8C358}" destId="{C3BD5490-8B94-324B-97A6-7D4F82471315}" srcOrd="1" destOrd="0" presId="urn:microsoft.com/office/officeart/2005/8/layout/radial4"/>
    <dgm:cxn modelId="{E8355A7A-7ACD-CD4B-86FB-9ABD9682F0F8}" type="presParOf" srcId="{D5F2FA60-ADEF-074E-9FCB-E86798C8C358}" destId="{479DAF89-7C6B-F944-AC21-D3F909BC4741}" srcOrd="2" destOrd="0" presId="urn:microsoft.com/office/officeart/2005/8/layout/radial4"/>
    <dgm:cxn modelId="{BFBBA016-581E-6B42-A9AE-709774820BD7}" type="presParOf" srcId="{D5F2FA60-ADEF-074E-9FCB-E86798C8C358}" destId="{1FD29D82-5179-8F45-BEFA-40211A02FF1E}" srcOrd="3" destOrd="0" presId="urn:microsoft.com/office/officeart/2005/8/layout/radial4"/>
    <dgm:cxn modelId="{08AF3E14-9B2B-C848-8E94-7F2760C54A06}" type="presParOf" srcId="{D5F2FA60-ADEF-074E-9FCB-E86798C8C358}" destId="{2D830C00-EA2D-4849-9591-ABEA396BEB60}" srcOrd="4" destOrd="0" presId="urn:microsoft.com/office/officeart/2005/8/layout/radial4"/>
    <dgm:cxn modelId="{A87505AC-3CDC-5F43-8C71-5A8ABAD2764C}" type="presParOf" srcId="{D5F2FA60-ADEF-074E-9FCB-E86798C8C358}" destId="{D61CA2A7-BB8A-A842-85B2-49DAE37778E1}" srcOrd="5" destOrd="0" presId="urn:microsoft.com/office/officeart/2005/8/layout/radial4"/>
    <dgm:cxn modelId="{55C563DB-7944-F54A-B3A1-02EF823922E8}" type="presParOf" srcId="{D5F2FA60-ADEF-074E-9FCB-E86798C8C358}" destId="{A05A6E84-8E50-6E4D-92E8-02B1D0881021}" srcOrd="6" destOrd="0" presId="urn:microsoft.com/office/officeart/2005/8/layout/radial4"/>
    <dgm:cxn modelId="{C859C0D5-DB2A-3A48-B664-D5A07B924BC2}" type="presParOf" srcId="{D5F2FA60-ADEF-074E-9FCB-E86798C8C358}" destId="{0B138752-3499-8E40-99BF-FA4A4E7E2703}" srcOrd="7" destOrd="0" presId="urn:microsoft.com/office/officeart/2005/8/layout/radial4"/>
    <dgm:cxn modelId="{1C6F70B0-C836-E148-A36C-BB29E4B79411}" type="presParOf" srcId="{D5F2FA60-ADEF-074E-9FCB-E86798C8C358}" destId="{10D18423-E6B1-8548-984F-BE741A978EA0}" srcOrd="8" destOrd="0" presId="urn:microsoft.com/office/officeart/2005/8/layout/radial4"/>
    <dgm:cxn modelId="{710FCF4D-390C-2B49-B512-D9CFD1EBDB77}" type="presParOf" srcId="{D5F2FA60-ADEF-074E-9FCB-E86798C8C358}" destId="{431DB719-2B85-DE4B-9998-7DA4D37DFF56}" srcOrd="9" destOrd="0" presId="urn:microsoft.com/office/officeart/2005/8/layout/radial4"/>
    <dgm:cxn modelId="{E1EBBBD2-F558-BA43-A8B5-6646A82BED9A}" type="presParOf" srcId="{D5F2FA60-ADEF-074E-9FCB-E86798C8C358}" destId="{36B28D4B-EE51-9B4B-824C-D9D471F7E07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AF5478-DE2D-2848-9DF1-3312E0EC5D68}" type="doc">
      <dgm:prSet loTypeId="urn:microsoft.com/office/officeart/2008/layout/VerticalCurvedList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362FEF8-0FC8-E74C-B6E0-714855ACC6A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Génesis 4</a:t>
          </a:r>
          <a:endParaRPr lang="es-ES" b="1" dirty="0"/>
        </a:p>
      </dgm:t>
    </dgm:pt>
    <dgm:pt modelId="{2F83CC58-367F-1C4F-BB25-B7DC36CE96F3}" type="parTrans" cxnId="{1A211618-6257-F340-A03E-0C8C7EB0BA96}">
      <dgm:prSet/>
      <dgm:spPr/>
      <dgm:t>
        <a:bodyPr/>
        <a:lstStyle/>
        <a:p>
          <a:endParaRPr lang="es-ES"/>
        </a:p>
      </dgm:t>
    </dgm:pt>
    <dgm:pt modelId="{770F8DFB-53C1-084A-A3F4-213FB3D48999}" type="sibTrans" cxnId="{1A211618-6257-F340-A03E-0C8C7EB0BA96}">
      <dgm:prSet/>
      <dgm:spPr/>
      <dgm:t>
        <a:bodyPr/>
        <a:lstStyle/>
        <a:p>
          <a:endParaRPr lang="es-ES"/>
        </a:p>
      </dgm:t>
    </dgm:pt>
    <dgm:pt modelId="{8D844254-5BDF-D84E-B28C-282F7E200790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Mateo 19 </a:t>
          </a:r>
          <a:r>
            <a:rPr lang="es-ES" b="0" dirty="0" smtClean="0"/>
            <a:t>(</a:t>
          </a:r>
          <a:r>
            <a:rPr lang="es-ES" b="0" dirty="0" err="1" smtClean="0"/>
            <a:t>Gn</a:t>
          </a:r>
          <a:r>
            <a:rPr lang="es-ES" b="0" dirty="0" smtClean="0"/>
            <a:t> 2,24)</a:t>
          </a:r>
        </a:p>
      </dgm:t>
    </dgm:pt>
    <dgm:pt modelId="{5F155ADB-0E5F-F349-AC81-917BDBD3E9E8}" type="parTrans" cxnId="{AA428B5D-EFB3-C54D-891A-53B668DFFE3A}">
      <dgm:prSet/>
      <dgm:spPr/>
      <dgm:t>
        <a:bodyPr/>
        <a:lstStyle/>
        <a:p>
          <a:endParaRPr lang="es-ES"/>
        </a:p>
      </dgm:t>
    </dgm:pt>
    <dgm:pt modelId="{C366EB1B-6395-1748-8169-FD5F53E2EC1B}" type="sibTrans" cxnId="{AA428B5D-EFB3-C54D-891A-53B668DFFE3A}">
      <dgm:prSet/>
      <dgm:spPr/>
      <dgm:t>
        <a:bodyPr/>
        <a:lstStyle/>
        <a:p>
          <a:endParaRPr lang="es-ES"/>
        </a:p>
      </dgm:t>
    </dgm:pt>
    <dgm:pt modelId="{7B3C5E94-4BBD-A245-B9ED-FB0C5539762A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Efesios 5</a:t>
          </a:r>
        </a:p>
      </dgm:t>
    </dgm:pt>
    <dgm:pt modelId="{87E2445D-474D-D94E-A77F-A9BC8A0C2FF1}" type="parTrans" cxnId="{832D40DF-977B-AB4F-89B8-6A3DB654E462}">
      <dgm:prSet/>
      <dgm:spPr/>
      <dgm:t>
        <a:bodyPr/>
        <a:lstStyle/>
        <a:p>
          <a:endParaRPr lang="es-ES"/>
        </a:p>
      </dgm:t>
    </dgm:pt>
    <dgm:pt modelId="{E77E9F8A-F528-304A-BEE5-6398E9CA15CC}" type="sibTrans" cxnId="{832D40DF-977B-AB4F-89B8-6A3DB654E462}">
      <dgm:prSet/>
      <dgm:spPr/>
      <dgm:t>
        <a:bodyPr/>
        <a:lstStyle/>
        <a:p>
          <a:endParaRPr lang="es-ES"/>
        </a:p>
      </dgm:t>
    </dgm:pt>
    <dgm:pt modelId="{C3262ADC-DB9B-3D42-BA0D-9434C1BCE34A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Relación conflictiva, culpable y sufrida</a:t>
          </a:r>
          <a:endParaRPr lang="es-ES" dirty="0"/>
        </a:p>
      </dgm:t>
    </dgm:pt>
    <dgm:pt modelId="{93F76713-309A-E84A-9410-8A9716ADDBC9}" type="parTrans" cxnId="{D36FB7E7-9E5D-8143-B182-F5734C96204E}">
      <dgm:prSet/>
      <dgm:spPr/>
      <dgm:t>
        <a:bodyPr/>
        <a:lstStyle/>
        <a:p>
          <a:endParaRPr lang="es-ES"/>
        </a:p>
      </dgm:t>
    </dgm:pt>
    <dgm:pt modelId="{A80B3E36-08CB-8947-B08A-2F3FF0894B06}" type="sibTrans" cxnId="{D36FB7E7-9E5D-8143-B182-F5734C96204E}">
      <dgm:prSet/>
      <dgm:spPr/>
      <dgm:t>
        <a:bodyPr/>
        <a:lstStyle/>
        <a:p>
          <a:endParaRPr lang="es-ES"/>
        </a:p>
      </dgm:t>
    </dgm:pt>
    <dgm:pt modelId="{57FDEDBC-9937-2640-A98E-3FF22817F612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Hombre y mujer: una sola carne</a:t>
          </a:r>
        </a:p>
      </dgm:t>
    </dgm:pt>
    <dgm:pt modelId="{2CD3D8F9-7A51-8042-B099-B92D6EE542F9}" type="parTrans" cxnId="{5D251D92-22B4-0346-9D77-2FFD17DAE0A1}">
      <dgm:prSet/>
      <dgm:spPr/>
      <dgm:t>
        <a:bodyPr/>
        <a:lstStyle/>
        <a:p>
          <a:endParaRPr lang="es-ES"/>
        </a:p>
      </dgm:t>
    </dgm:pt>
    <dgm:pt modelId="{89438633-8D02-F746-887B-67AE2362C93A}" type="sibTrans" cxnId="{5D251D92-22B4-0346-9D77-2FFD17DAE0A1}">
      <dgm:prSet/>
      <dgm:spPr/>
      <dgm:t>
        <a:bodyPr/>
        <a:lstStyle/>
        <a:p>
          <a:endParaRPr lang="es-ES"/>
        </a:p>
      </dgm:t>
    </dgm:pt>
    <dgm:pt modelId="{7FA5D117-5BD0-AB4C-B2F4-4F10026F03A2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Relaciones como Cristo y su Iglesia</a:t>
          </a:r>
        </a:p>
      </dgm:t>
    </dgm:pt>
    <dgm:pt modelId="{9B8BD595-295D-1E4E-8B1B-75D67E87A34E}" type="parTrans" cxnId="{A67FECC2-64CB-AC49-AA6F-2B2EEE3A6423}">
      <dgm:prSet/>
      <dgm:spPr/>
      <dgm:t>
        <a:bodyPr/>
        <a:lstStyle/>
        <a:p>
          <a:endParaRPr lang="es-ES"/>
        </a:p>
      </dgm:t>
    </dgm:pt>
    <dgm:pt modelId="{1ED5D0B1-7D9E-2A41-B647-34E551AEB531}" type="sibTrans" cxnId="{A67FECC2-64CB-AC49-AA6F-2B2EEE3A6423}">
      <dgm:prSet/>
      <dgm:spPr/>
      <dgm:t>
        <a:bodyPr/>
        <a:lstStyle/>
        <a:p>
          <a:endParaRPr lang="es-ES"/>
        </a:p>
      </dgm:t>
    </dgm:pt>
    <dgm:pt modelId="{D0DFD942-69E6-7E48-998E-E6703CF67EAC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Cantar de los cantares 2</a:t>
          </a:r>
        </a:p>
      </dgm:t>
    </dgm:pt>
    <dgm:pt modelId="{74EEE143-3116-2542-AD56-877828B6093E}" type="parTrans" cxnId="{816A5E32-6125-8640-A422-9E47222A687F}">
      <dgm:prSet/>
      <dgm:spPr/>
      <dgm:t>
        <a:bodyPr/>
        <a:lstStyle/>
        <a:p>
          <a:endParaRPr lang="es-ES"/>
        </a:p>
      </dgm:t>
    </dgm:pt>
    <dgm:pt modelId="{33FDB0A0-EC8A-CF45-BDB8-B98805A5E613}" type="sibTrans" cxnId="{816A5E32-6125-8640-A422-9E47222A687F}">
      <dgm:prSet/>
      <dgm:spPr/>
      <dgm:t>
        <a:bodyPr/>
        <a:lstStyle/>
        <a:p>
          <a:endParaRPr lang="es-ES"/>
        </a:p>
      </dgm:t>
    </dgm:pt>
    <dgm:pt modelId="{86AA7346-42AC-C341-BCC4-BE04BDDBF397}">
      <dgm:prSet phldrT="[Texto]"/>
      <dgm:spPr>
        <a:solidFill>
          <a:srgbClr val="000090"/>
        </a:solidFill>
      </dgm:spPr>
      <dgm:t>
        <a:bodyPr/>
        <a:lstStyle/>
        <a:p>
          <a:r>
            <a:rPr lang="es-ES" b="0" dirty="0" smtClean="0"/>
            <a:t>Yo soy parta mi amado y él es para mí</a:t>
          </a:r>
        </a:p>
      </dgm:t>
    </dgm:pt>
    <dgm:pt modelId="{098AB12F-3239-444A-BED9-544E44DB4751}" type="parTrans" cxnId="{A8F99F10-D04E-E649-99C1-ABB43066BDA7}">
      <dgm:prSet/>
      <dgm:spPr/>
      <dgm:t>
        <a:bodyPr/>
        <a:lstStyle/>
        <a:p>
          <a:endParaRPr lang="es-ES"/>
        </a:p>
      </dgm:t>
    </dgm:pt>
    <dgm:pt modelId="{A2E1D617-DFDC-7848-BB87-1638BEC0FDB4}" type="sibTrans" cxnId="{A8F99F10-D04E-E649-99C1-ABB43066BDA7}">
      <dgm:prSet/>
      <dgm:spPr/>
      <dgm:t>
        <a:bodyPr/>
        <a:lstStyle/>
        <a:p>
          <a:endParaRPr lang="es-ES"/>
        </a:p>
      </dgm:t>
    </dgm:pt>
    <dgm:pt modelId="{1721E6FE-E9B1-DA4C-8CDA-0A38B8C44946}" type="pres">
      <dgm:prSet presAssocID="{1DAF5478-DE2D-2848-9DF1-3312E0EC5D6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CAE05CF2-34A7-4C4C-94B2-0F4A0E6D54F2}" type="pres">
      <dgm:prSet presAssocID="{1DAF5478-DE2D-2848-9DF1-3312E0EC5D68}" presName="Name1" presStyleCnt="0"/>
      <dgm:spPr/>
    </dgm:pt>
    <dgm:pt modelId="{76CA4D3D-0F5E-5E49-A7F2-4A536BBED6E8}" type="pres">
      <dgm:prSet presAssocID="{1DAF5478-DE2D-2848-9DF1-3312E0EC5D68}" presName="cycle" presStyleCnt="0"/>
      <dgm:spPr/>
    </dgm:pt>
    <dgm:pt modelId="{B9F66FFC-66DD-044B-933D-29FA5F14ECB8}" type="pres">
      <dgm:prSet presAssocID="{1DAF5478-DE2D-2848-9DF1-3312E0EC5D68}" presName="srcNode" presStyleLbl="node1" presStyleIdx="0" presStyleCnt="4"/>
      <dgm:spPr/>
    </dgm:pt>
    <dgm:pt modelId="{9763104D-F7DE-7640-A7E4-3292EE835B6F}" type="pres">
      <dgm:prSet presAssocID="{1DAF5478-DE2D-2848-9DF1-3312E0EC5D68}" presName="conn" presStyleLbl="parChTrans1D2" presStyleIdx="0" presStyleCnt="1"/>
      <dgm:spPr/>
      <dgm:t>
        <a:bodyPr/>
        <a:lstStyle/>
        <a:p>
          <a:endParaRPr lang="es-ES"/>
        </a:p>
      </dgm:t>
    </dgm:pt>
    <dgm:pt modelId="{5DED1C4F-D2BF-B548-A4C3-BA62905653C3}" type="pres">
      <dgm:prSet presAssocID="{1DAF5478-DE2D-2848-9DF1-3312E0EC5D68}" presName="extraNode" presStyleLbl="node1" presStyleIdx="0" presStyleCnt="4"/>
      <dgm:spPr/>
    </dgm:pt>
    <dgm:pt modelId="{51441E6D-0B85-0748-81A0-3BF392C10E8C}" type="pres">
      <dgm:prSet presAssocID="{1DAF5478-DE2D-2848-9DF1-3312E0EC5D68}" presName="dstNode" presStyleLbl="node1" presStyleIdx="0" presStyleCnt="4"/>
      <dgm:spPr/>
    </dgm:pt>
    <dgm:pt modelId="{AFCE308C-55E5-DE43-B7D5-311F0BA1AECC}" type="pres">
      <dgm:prSet presAssocID="{1362FEF8-0FC8-E74C-B6E0-714855ACC6A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71A4B2-5F9E-334A-A8B2-D190B27F2C54}" type="pres">
      <dgm:prSet presAssocID="{1362FEF8-0FC8-E74C-B6E0-714855ACC6A8}" presName="accent_1" presStyleCnt="0"/>
      <dgm:spPr/>
    </dgm:pt>
    <dgm:pt modelId="{B690D771-8D90-4548-B65D-7B18A14840BD}" type="pres">
      <dgm:prSet presAssocID="{1362FEF8-0FC8-E74C-B6E0-714855ACC6A8}" presName="accentRepeatNode" presStyleLbl="solidFgAcc1" presStyleIdx="0" presStyleCnt="4"/>
      <dgm:spPr/>
    </dgm:pt>
    <dgm:pt modelId="{594FD2EE-6FDB-0F4E-994C-716BA5550160}" type="pres">
      <dgm:prSet presAssocID="{8D844254-5BDF-D84E-B28C-282F7E20079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3E7AE5-EC0C-8847-84F5-310A00F10EC9}" type="pres">
      <dgm:prSet presAssocID="{8D844254-5BDF-D84E-B28C-282F7E200790}" presName="accent_2" presStyleCnt="0"/>
      <dgm:spPr/>
    </dgm:pt>
    <dgm:pt modelId="{1E99C4C0-2D76-DE4B-81AE-F348D5C14322}" type="pres">
      <dgm:prSet presAssocID="{8D844254-5BDF-D84E-B28C-282F7E200790}" presName="accentRepeatNode" presStyleLbl="solidFgAcc1" presStyleIdx="1" presStyleCnt="4"/>
      <dgm:spPr/>
    </dgm:pt>
    <dgm:pt modelId="{03786713-70D0-C344-90BC-F2429FCAAAC9}" type="pres">
      <dgm:prSet presAssocID="{D0DFD942-69E6-7E48-998E-E6703CF67EA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74AB8F-0AAA-254E-989F-E68AE332F8CE}" type="pres">
      <dgm:prSet presAssocID="{D0DFD942-69E6-7E48-998E-E6703CF67EAC}" presName="accent_3" presStyleCnt="0"/>
      <dgm:spPr/>
    </dgm:pt>
    <dgm:pt modelId="{2D62885F-F786-1341-952B-F68A925B0B9E}" type="pres">
      <dgm:prSet presAssocID="{D0DFD942-69E6-7E48-998E-E6703CF67EAC}" presName="accentRepeatNode" presStyleLbl="solidFgAcc1" presStyleIdx="2" presStyleCnt="4"/>
      <dgm:spPr/>
    </dgm:pt>
    <dgm:pt modelId="{745139A0-41D1-D84D-A415-67279D8F56E3}" type="pres">
      <dgm:prSet presAssocID="{7B3C5E94-4BBD-A245-B9ED-FB0C5539762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CAF7B6-0D64-0E45-8BD7-CE4D0F602BFC}" type="pres">
      <dgm:prSet presAssocID="{7B3C5E94-4BBD-A245-B9ED-FB0C5539762A}" presName="accent_4" presStyleCnt="0"/>
      <dgm:spPr/>
    </dgm:pt>
    <dgm:pt modelId="{33CE8285-B9EB-F344-B250-AD23C96C4E65}" type="pres">
      <dgm:prSet presAssocID="{7B3C5E94-4BBD-A245-B9ED-FB0C5539762A}" presName="accentRepeatNode" presStyleLbl="solidFgAcc1" presStyleIdx="3" presStyleCnt="4"/>
      <dgm:spPr/>
    </dgm:pt>
  </dgm:ptLst>
  <dgm:cxnLst>
    <dgm:cxn modelId="{832D40DF-977B-AB4F-89B8-6A3DB654E462}" srcId="{1DAF5478-DE2D-2848-9DF1-3312E0EC5D68}" destId="{7B3C5E94-4BBD-A245-B9ED-FB0C5539762A}" srcOrd="3" destOrd="0" parTransId="{87E2445D-474D-D94E-A77F-A9BC8A0C2FF1}" sibTransId="{E77E9F8A-F528-304A-BEE5-6398E9CA15CC}"/>
    <dgm:cxn modelId="{ABCC2E2E-79F9-C94E-A9B6-2CD3DF2B3FBF}" type="presOf" srcId="{C3262ADC-DB9B-3D42-BA0D-9434C1BCE34A}" destId="{AFCE308C-55E5-DE43-B7D5-311F0BA1AECC}" srcOrd="0" destOrd="1" presId="urn:microsoft.com/office/officeart/2008/layout/VerticalCurvedList"/>
    <dgm:cxn modelId="{5D251D92-22B4-0346-9D77-2FFD17DAE0A1}" srcId="{8D844254-5BDF-D84E-B28C-282F7E200790}" destId="{57FDEDBC-9937-2640-A98E-3FF22817F612}" srcOrd="0" destOrd="0" parTransId="{2CD3D8F9-7A51-8042-B099-B92D6EE542F9}" sibTransId="{89438633-8D02-F746-887B-67AE2362C93A}"/>
    <dgm:cxn modelId="{AA428B5D-EFB3-C54D-891A-53B668DFFE3A}" srcId="{1DAF5478-DE2D-2848-9DF1-3312E0EC5D68}" destId="{8D844254-5BDF-D84E-B28C-282F7E200790}" srcOrd="1" destOrd="0" parTransId="{5F155ADB-0E5F-F349-AC81-917BDBD3E9E8}" sibTransId="{C366EB1B-6395-1748-8169-FD5F53E2EC1B}"/>
    <dgm:cxn modelId="{00F814DB-3222-4241-B00E-EFB4CFE28F59}" type="presOf" srcId="{1362FEF8-0FC8-E74C-B6E0-714855ACC6A8}" destId="{AFCE308C-55E5-DE43-B7D5-311F0BA1AECC}" srcOrd="0" destOrd="0" presId="urn:microsoft.com/office/officeart/2008/layout/VerticalCurvedList"/>
    <dgm:cxn modelId="{4E0250BB-5287-864E-AF78-AB3B655F579A}" type="presOf" srcId="{8D844254-5BDF-D84E-B28C-282F7E200790}" destId="{594FD2EE-6FDB-0F4E-994C-716BA5550160}" srcOrd="0" destOrd="0" presId="urn:microsoft.com/office/officeart/2008/layout/VerticalCurvedList"/>
    <dgm:cxn modelId="{7E9BF5CC-2A3B-BF4E-BC67-7F064D93BEC2}" type="presOf" srcId="{7FA5D117-5BD0-AB4C-B2F4-4F10026F03A2}" destId="{745139A0-41D1-D84D-A415-67279D8F56E3}" srcOrd="0" destOrd="1" presId="urn:microsoft.com/office/officeart/2008/layout/VerticalCurvedList"/>
    <dgm:cxn modelId="{31D10FF5-8D31-4642-974D-338E562C2489}" type="presOf" srcId="{A80B3E36-08CB-8947-B08A-2F3FF0894B06}" destId="{9763104D-F7DE-7640-A7E4-3292EE835B6F}" srcOrd="0" destOrd="0" presId="urn:microsoft.com/office/officeart/2008/layout/VerticalCurvedList"/>
    <dgm:cxn modelId="{CE1C79CA-4E67-824D-9F8D-AC64C212488F}" type="presOf" srcId="{7B3C5E94-4BBD-A245-B9ED-FB0C5539762A}" destId="{745139A0-41D1-D84D-A415-67279D8F56E3}" srcOrd="0" destOrd="0" presId="urn:microsoft.com/office/officeart/2008/layout/VerticalCurvedList"/>
    <dgm:cxn modelId="{D6255370-EEC6-B746-946D-998D7F2F4B85}" type="presOf" srcId="{57FDEDBC-9937-2640-A98E-3FF22817F612}" destId="{594FD2EE-6FDB-0F4E-994C-716BA5550160}" srcOrd="0" destOrd="1" presId="urn:microsoft.com/office/officeart/2008/layout/VerticalCurvedList"/>
    <dgm:cxn modelId="{385DE82A-CFA9-3A43-8BB3-EF9D252A1655}" type="presOf" srcId="{1DAF5478-DE2D-2848-9DF1-3312E0EC5D68}" destId="{1721E6FE-E9B1-DA4C-8CDA-0A38B8C44946}" srcOrd="0" destOrd="0" presId="urn:microsoft.com/office/officeart/2008/layout/VerticalCurvedList"/>
    <dgm:cxn modelId="{A67FECC2-64CB-AC49-AA6F-2B2EEE3A6423}" srcId="{7B3C5E94-4BBD-A245-B9ED-FB0C5539762A}" destId="{7FA5D117-5BD0-AB4C-B2F4-4F10026F03A2}" srcOrd="0" destOrd="0" parTransId="{9B8BD595-295D-1E4E-8B1B-75D67E87A34E}" sibTransId="{1ED5D0B1-7D9E-2A41-B647-34E551AEB531}"/>
    <dgm:cxn modelId="{816A5E32-6125-8640-A422-9E47222A687F}" srcId="{1DAF5478-DE2D-2848-9DF1-3312E0EC5D68}" destId="{D0DFD942-69E6-7E48-998E-E6703CF67EAC}" srcOrd="2" destOrd="0" parTransId="{74EEE143-3116-2542-AD56-877828B6093E}" sibTransId="{33FDB0A0-EC8A-CF45-BDB8-B98805A5E613}"/>
    <dgm:cxn modelId="{1A211618-6257-F340-A03E-0C8C7EB0BA96}" srcId="{1DAF5478-DE2D-2848-9DF1-3312E0EC5D68}" destId="{1362FEF8-0FC8-E74C-B6E0-714855ACC6A8}" srcOrd="0" destOrd="0" parTransId="{2F83CC58-367F-1C4F-BB25-B7DC36CE96F3}" sibTransId="{770F8DFB-53C1-084A-A3F4-213FB3D48999}"/>
    <dgm:cxn modelId="{CE8B40B3-E31F-BC4B-B35D-1A9B28809C4F}" type="presOf" srcId="{86AA7346-42AC-C341-BCC4-BE04BDDBF397}" destId="{03786713-70D0-C344-90BC-F2429FCAAAC9}" srcOrd="0" destOrd="1" presId="urn:microsoft.com/office/officeart/2008/layout/VerticalCurvedList"/>
    <dgm:cxn modelId="{A8F99F10-D04E-E649-99C1-ABB43066BDA7}" srcId="{D0DFD942-69E6-7E48-998E-E6703CF67EAC}" destId="{86AA7346-42AC-C341-BCC4-BE04BDDBF397}" srcOrd="0" destOrd="0" parTransId="{098AB12F-3239-444A-BED9-544E44DB4751}" sibTransId="{A2E1D617-DFDC-7848-BB87-1638BEC0FDB4}"/>
    <dgm:cxn modelId="{D36FB7E7-9E5D-8143-B182-F5734C96204E}" srcId="{1362FEF8-0FC8-E74C-B6E0-714855ACC6A8}" destId="{C3262ADC-DB9B-3D42-BA0D-9434C1BCE34A}" srcOrd="0" destOrd="0" parTransId="{93F76713-309A-E84A-9410-8A9716ADDBC9}" sibTransId="{A80B3E36-08CB-8947-B08A-2F3FF0894B06}"/>
    <dgm:cxn modelId="{25C48B59-25A5-D847-9690-A8AA2F637316}" type="presOf" srcId="{D0DFD942-69E6-7E48-998E-E6703CF67EAC}" destId="{03786713-70D0-C344-90BC-F2429FCAAAC9}" srcOrd="0" destOrd="0" presId="urn:microsoft.com/office/officeart/2008/layout/VerticalCurvedList"/>
    <dgm:cxn modelId="{2D47D8EC-AB73-AE47-9532-5E82B4421026}" type="presParOf" srcId="{1721E6FE-E9B1-DA4C-8CDA-0A38B8C44946}" destId="{CAE05CF2-34A7-4C4C-94B2-0F4A0E6D54F2}" srcOrd="0" destOrd="0" presId="urn:microsoft.com/office/officeart/2008/layout/VerticalCurvedList"/>
    <dgm:cxn modelId="{4C6E5D7F-B9AE-5E48-BBC4-BBAB0E723C4D}" type="presParOf" srcId="{CAE05CF2-34A7-4C4C-94B2-0F4A0E6D54F2}" destId="{76CA4D3D-0F5E-5E49-A7F2-4A536BBED6E8}" srcOrd="0" destOrd="0" presId="urn:microsoft.com/office/officeart/2008/layout/VerticalCurvedList"/>
    <dgm:cxn modelId="{80666B82-690D-F845-ABA6-9DCC46338FBD}" type="presParOf" srcId="{76CA4D3D-0F5E-5E49-A7F2-4A536BBED6E8}" destId="{B9F66FFC-66DD-044B-933D-29FA5F14ECB8}" srcOrd="0" destOrd="0" presId="urn:microsoft.com/office/officeart/2008/layout/VerticalCurvedList"/>
    <dgm:cxn modelId="{59D93F17-3D10-0540-8CFC-58ED00DBAB16}" type="presParOf" srcId="{76CA4D3D-0F5E-5E49-A7F2-4A536BBED6E8}" destId="{9763104D-F7DE-7640-A7E4-3292EE835B6F}" srcOrd="1" destOrd="0" presId="urn:microsoft.com/office/officeart/2008/layout/VerticalCurvedList"/>
    <dgm:cxn modelId="{9DF88D29-D66C-A545-9F16-07640FEAD0EC}" type="presParOf" srcId="{76CA4D3D-0F5E-5E49-A7F2-4A536BBED6E8}" destId="{5DED1C4F-D2BF-B548-A4C3-BA62905653C3}" srcOrd="2" destOrd="0" presId="urn:microsoft.com/office/officeart/2008/layout/VerticalCurvedList"/>
    <dgm:cxn modelId="{6688FB59-F82C-2040-A3CF-35B1AE93AFFA}" type="presParOf" srcId="{76CA4D3D-0F5E-5E49-A7F2-4A536BBED6E8}" destId="{51441E6D-0B85-0748-81A0-3BF392C10E8C}" srcOrd="3" destOrd="0" presId="urn:microsoft.com/office/officeart/2008/layout/VerticalCurvedList"/>
    <dgm:cxn modelId="{0306087C-230A-6345-8300-09DD05D4795F}" type="presParOf" srcId="{CAE05CF2-34A7-4C4C-94B2-0F4A0E6D54F2}" destId="{AFCE308C-55E5-DE43-B7D5-311F0BA1AECC}" srcOrd="1" destOrd="0" presId="urn:microsoft.com/office/officeart/2008/layout/VerticalCurvedList"/>
    <dgm:cxn modelId="{36B59648-812B-954E-B5B1-C442107D85FF}" type="presParOf" srcId="{CAE05CF2-34A7-4C4C-94B2-0F4A0E6D54F2}" destId="{4471A4B2-5F9E-334A-A8B2-D190B27F2C54}" srcOrd="2" destOrd="0" presId="urn:microsoft.com/office/officeart/2008/layout/VerticalCurvedList"/>
    <dgm:cxn modelId="{B32E677C-E140-3C4B-ABEB-2C029C5181B0}" type="presParOf" srcId="{4471A4B2-5F9E-334A-A8B2-D190B27F2C54}" destId="{B690D771-8D90-4548-B65D-7B18A14840BD}" srcOrd="0" destOrd="0" presId="urn:microsoft.com/office/officeart/2008/layout/VerticalCurvedList"/>
    <dgm:cxn modelId="{DA2D66D3-EC8D-1A4B-B64D-6C5EFB3249D8}" type="presParOf" srcId="{CAE05CF2-34A7-4C4C-94B2-0F4A0E6D54F2}" destId="{594FD2EE-6FDB-0F4E-994C-716BA5550160}" srcOrd="3" destOrd="0" presId="urn:microsoft.com/office/officeart/2008/layout/VerticalCurvedList"/>
    <dgm:cxn modelId="{E5023882-9696-894D-BD7A-3DE0CDFCB52D}" type="presParOf" srcId="{CAE05CF2-34A7-4C4C-94B2-0F4A0E6D54F2}" destId="{CB3E7AE5-EC0C-8847-84F5-310A00F10EC9}" srcOrd="4" destOrd="0" presId="urn:microsoft.com/office/officeart/2008/layout/VerticalCurvedList"/>
    <dgm:cxn modelId="{37BF4CFB-893A-B945-9257-679B9CF085FB}" type="presParOf" srcId="{CB3E7AE5-EC0C-8847-84F5-310A00F10EC9}" destId="{1E99C4C0-2D76-DE4B-81AE-F348D5C14322}" srcOrd="0" destOrd="0" presId="urn:microsoft.com/office/officeart/2008/layout/VerticalCurvedList"/>
    <dgm:cxn modelId="{BB8D58F1-46C3-7B4A-B08C-FD5852E0AD03}" type="presParOf" srcId="{CAE05CF2-34A7-4C4C-94B2-0F4A0E6D54F2}" destId="{03786713-70D0-C344-90BC-F2429FCAAAC9}" srcOrd="5" destOrd="0" presId="urn:microsoft.com/office/officeart/2008/layout/VerticalCurvedList"/>
    <dgm:cxn modelId="{701F5312-6B6E-8249-9D89-DB5753CCEF26}" type="presParOf" srcId="{CAE05CF2-34A7-4C4C-94B2-0F4A0E6D54F2}" destId="{4974AB8F-0AAA-254E-989F-E68AE332F8CE}" srcOrd="6" destOrd="0" presId="urn:microsoft.com/office/officeart/2008/layout/VerticalCurvedList"/>
    <dgm:cxn modelId="{46225A74-4FBA-214E-9934-18749C9FE89F}" type="presParOf" srcId="{4974AB8F-0AAA-254E-989F-E68AE332F8CE}" destId="{2D62885F-F786-1341-952B-F68A925B0B9E}" srcOrd="0" destOrd="0" presId="urn:microsoft.com/office/officeart/2008/layout/VerticalCurvedList"/>
    <dgm:cxn modelId="{384AB5D8-995A-3540-B3AD-C577880D9A36}" type="presParOf" srcId="{CAE05CF2-34A7-4C4C-94B2-0F4A0E6D54F2}" destId="{745139A0-41D1-D84D-A415-67279D8F56E3}" srcOrd="7" destOrd="0" presId="urn:microsoft.com/office/officeart/2008/layout/VerticalCurvedList"/>
    <dgm:cxn modelId="{898556D8-C29C-AC47-89F8-C96C2CBB677E}" type="presParOf" srcId="{CAE05CF2-34A7-4C4C-94B2-0F4A0E6D54F2}" destId="{28CAF7B6-0D64-0E45-8BD7-CE4D0F602BFC}" srcOrd="8" destOrd="0" presId="urn:microsoft.com/office/officeart/2008/layout/VerticalCurvedList"/>
    <dgm:cxn modelId="{C20DFC71-CD61-8843-A867-05DE9A7951EC}" type="presParOf" srcId="{28CAF7B6-0D64-0E45-8BD7-CE4D0F602BFC}" destId="{33CE8285-B9EB-F344-B250-AD23C96C4E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23CEA5-13D3-554C-95E4-A56E4B478FE0}" type="doc">
      <dgm:prSet loTypeId="urn:microsoft.com/office/officeart/2005/8/layout/radial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9BE7F84-CA57-574A-80B3-7B4B50D8367A}">
      <dgm:prSet phldrT="[Texto]"/>
      <dgm:spPr/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3D465829-78A5-A545-9E8F-212A07E51751}" type="parTrans" cxnId="{2D08F8F5-BAC6-6345-8D71-94A6D0276190}">
      <dgm:prSet/>
      <dgm:spPr/>
      <dgm:t>
        <a:bodyPr/>
        <a:lstStyle/>
        <a:p>
          <a:endParaRPr lang="es-ES"/>
        </a:p>
      </dgm:t>
    </dgm:pt>
    <dgm:pt modelId="{E725B04A-DCAF-B24E-9653-76AA4AAB3926}" type="sibTrans" cxnId="{2D08F8F5-BAC6-6345-8D71-94A6D0276190}">
      <dgm:prSet/>
      <dgm:spPr/>
      <dgm:t>
        <a:bodyPr/>
        <a:lstStyle/>
        <a:p>
          <a:endParaRPr lang="es-ES"/>
        </a:p>
      </dgm:t>
    </dgm:pt>
    <dgm:pt modelId="{F5FCC48F-63AC-5246-A2AD-4EA24B1AEFC4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2900" b="1" dirty="0" smtClean="0"/>
            <a:t>TRINIDAD</a:t>
          </a:r>
        </a:p>
        <a:p>
          <a:r>
            <a:rPr lang="es-ES" sz="2000" dirty="0" smtClean="0"/>
            <a:t>Comunión</a:t>
          </a:r>
          <a:endParaRPr lang="es-ES" sz="2000" dirty="0"/>
        </a:p>
      </dgm:t>
    </dgm:pt>
    <dgm:pt modelId="{8C164796-1857-1146-BC3E-D6EBACBEA951}" type="parTrans" cxnId="{888434B8-F09D-8640-BA16-2895C030EBEC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1EBCEEA-0A2F-A843-9331-48A859DF2B1B}" type="sibTrans" cxnId="{888434B8-F09D-8640-BA16-2895C030EBEC}">
      <dgm:prSet/>
      <dgm:spPr/>
      <dgm:t>
        <a:bodyPr/>
        <a:lstStyle/>
        <a:p>
          <a:endParaRPr lang="es-ES"/>
        </a:p>
      </dgm:t>
    </dgm:pt>
    <dgm:pt modelId="{B70C7A74-2B23-4A4C-A1A9-F5E496DBC564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3400" b="1" dirty="0" smtClean="0"/>
            <a:t>NAZARET</a:t>
          </a:r>
        </a:p>
        <a:p>
          <a:r>
            <a:rPr lang="es-ES" sz="2000" dirty="0" smtClean="0"/>
            <a:t>Amor</a:t>
          </a:r>
          <a:endParaRPr lang="es-ES" sz="2000" dirty="0"/>
        </a:p>
      </dgm:t>
    </dgm:pt>
    <dgm:pt modelId="{740ED473-DCF5-8847-ADF4-D2293247AE93}" type="parTrans" cxnId="{569A2C4A-0889-814C-A31B-3735D696E204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1FCBDB56-343C-9842-83DE-DC64CA6D69D9}" type="sibTrans" cxnId="{569A2C4A-0889-814C-A31B-3735D696E204}">
      <dgm:prSet/>
      <dgm:spPr/>
      <dgm:t>
        <a:bodyPr/>
        <a:lstStyle/>
        <a:p>
          <a:endParaRPr lang="es-ES"/>
        </a:p>
      </dgm:t>
    </dgm:pt>
    <dgm:pt modelId="{20BA6CFE-2EA8-5947-97BB-11ECDD31CBD2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3600" b="1" dirty="0" smtClean="0"/>
            <a:t>GALILEA</a:t>
          </a:r>
        </a:p>
        <a:p>
          <a:r>
            <a:rPr lang="es-ES" sz="2000" dirty="0" smtClean="0"/>
            <a:t>Misión</a:t>
          </a:r>
          <a:endParaRPr lang="es-ES" sz="2000" dirty="0"/>
        </a:p>
      </dgm:t>
    </dgm:pt>
    <dgm:pt modelId="{4ADFB680-A30A-DC46-9D17-373AB36DEB16}" type="parTrans" cxnId="{01458D8D-3C49-424D-B5F5-93A77874F153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62FA05CF-31C3-344A-97A0-065CA8E15BE0}" type="sibTrans" cxnId="{01458D8D-3C49-424D-B5F5-93A77874F153}">
      <dgm:prSet/>
      <dgm:spPr/>
      <dgm:t>
        <a:bodyPr/>
        <a:lstStyle/>
        <a:p>
          <a:endParaRPr lang="es-ES"/>
        </a:p>
      </dgm:t>
    </dgm:pt>
    <dgm:pt modelId="{C800D906-5742-A14B-9BA0-927EDEB81103}" type="pres">
      <dgm:prSet presAssocID="{0F23CEA5-13D3-554C-95E4-A56E4B478FE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027DF7D-283B-074E-8EC8-4E20DDCF738A}" type="pres">
      <dgm:prSet presAssocID="{69BE7F84-CA57-574A-80B3-7B4B50D8367A}" presName="centerShape" presStyleLbl="node0" presStyleIdx="0" presStyleCnt="1"/>
      <dgm:spPr/>
      <dgm:t>
        <a:bodyPr/>
        <a:lstStyle/>
        <a:p>
          <a:endParaRPr lang="es-ES"/>
        </a:p>
      </dgm:t>
    </dgm:pt>
    <dgm:pt modelId="{5DACEB31-EE11-EB4C-A737-0FF66DC778FD}" type="pres">
      <dgm:prSet presAssocID="{8C164796-1857-1146-BC3E-D6EBACBEA951}" presName="parTrans" presStyleLbl="bgSibTrans2D1" presStyleIdx="0" presStyleCnt="3"/>
      <dgm:spPr/>
      <dgm:t>
        <a:bodyPr/>
        <a:lstStyle/>
        <a:p>
          <a:endParaRPr lang="es-ES"/>
        </a:p>
      </dgm:t>
    </dgm:pt>
    <dgm:pt modelId="{C3156D19-7A10-C042-938D-A2AACFC6E476}" type="pres">
      <dgm:prSet presAssocID="{F5FCC48F-63AC-5246-A2AD-4EA24B1AEF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F832CE-4EBC-A54E-B692-F9949C8FCA6A}" type="pres">
      <dgm:prSet presAssocID="{740ED473-DCF5-8847-ADF4-D2293247AE93}" presName="parTrans" presStyleLbl="bgSibTrans2D1" presStyleIdx="1" presStyleCnt="3"/>
      <dgm:spPr/>
      <dgm:t>
        <a:bodyPr/>
        <a:lstStyle/>
        <a:p>
          <a:endParaRPr lang="es-ES"/>
        </a:p>
      </dgm:t>
    </dgm:pt>
    <dgm:pt modelId="{C54FAA3C-09B3-3D46-9B2D-D2A948BD69B0}" type="pres">
      <dgm:prSet presAssocID="{B70C7A74-2B23-4A4C-A1A9-F5E496DBC56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A0ECDA-EE25-9844-BAEC-4F76BF81FB2D}" type="pres">
      <dgm:prSet presAssocID="{4ADFB680-A30A-DC46-9D17-373AB36DEB16}" presName="parTrans" presStyleLbl="bgSibTrans2D1" presStyleIdx="2" presStyleCnt="3"/>
      <dgm:spPr/>
      <dgm:t>
        <a:bodyPr/>
        <a:lstStyle/>
        <a:p>
          <a:endParaRPr lang="es-ES"/>
        </a:p>
      </dgm:t>
    </dgm:pt>
    <dgm:pt modelId="{F8056833-1455-D94B-AAAD-DF8E68C88E33}" type="pres">
      <dgm:prSet presAssocID="{20BA6CFE-2EA8-5947-97BB-11ECDD31CB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69A2C4A-0889-814C-A31B-3735D696E204}" srcId="{69BE7F84-CA57-574A-80B3-7B4B50D8367A}" destId="{B70C7A74-2B23-4A4C-A1A9-F5E496DBC564}" srcOrd="1" destOrd="0" parTransId="{740ED473-DCF5-8847-ADF4-D2293247AE93}" sibTransId="{1FCBDB56-343C-9842-83DE-DC64CA6D69D9}"/>
    <dgm:cxn modelId="{CC0E9418-122C-6D4F-B1F8-7730007E6806}" type="presOf" srcId="{8C164796-1857-1146-BC3E-D6EBACBEA951}" destId="{5DACEB31-EE11-EB4C-A737-0FF66DC778FD}" srcOrd="0" destOrd="0" presId="urn:microsoft.com/office/officeart/2005/8/layout/radial4"/>
    <dgm:cxn modelId="{BD2CE2CC-F788-A941-BBB2-B4A333C92F23}" type="presOf" srcId="{69BE7F84-CA57-574A-80B3-7B4B50D8367A}" destId="{9027DF7D-283B-074E-8EC8-4E20DDCF738A}" srcOrd="0" destOrd="0" presId="urn:microsoft.com/office/officeart/2005/8/layout/radial4"/>
    <dgm:cxn modelId="{9734D05D-7FBE-7246-8115-47FD7BCFE9A0}" type="presOf" srcId="{740ED473-DCF5-8847-ADF4-D2293247AE93}" destId="{31F832CE-4EBC-A54E-B692-F9949C8FCA6A}" srcOrd="0" destOrd="0" presId="urn:microsoft.com/office/officeart/2005/8/layout/radial4"/>
    <dgm:cxn modelId="{2D08F8F5-BAC6-6345-8D71-94A6D0276190}" srcId="{0F23CEA5-13D3-554C-95E4-A56E4B478FE0}" destId="{69BE7F84-CA57-574A-80B3-7B4B50D8367A}" srcOrd="0" destOrd="0" parTransId="{3D465829-78A5-A545-9E8F-212A07E51751}" sibTransId="{E725B04A-DCAF-B24E-9653-76AA4AAB3926}"/>
    <dgm:cxn modelId="{B21A38D3-1D65-E546-9C19-0BD3108CC5EA}" type="presOf" srcId="{4ADFB680-A30A-DC46-9D17-373AB36DEB16}" destId="{D7A0ECDA-EE25-9844-BAEC-4F76BF81FB2D}" srcOrd="0" destOrd="0" presId="urn:microsoft.com/office/officeart/2005/8/layout/radial4"/>
    <dgm:cxn modelId="{0D6255A7-CD40-234E-BDF8-C6441360D225}" type="presOf" srcId="{B70C7A74-2B23-4A4C-A1A9-F5E496DBC564}" destId="{C54FAA3C-09B3-3D46-9B2D-D2A948BD69B0}" srcOrd="0" destOrd="0" presId="urn:microsoft.com/office/officeart/2005/8/layout/radial4"/>
    <dgm:cxn modelId="{25C62FC1-008B-EB4E-84DD-D175CAFEE82D}" type="presOf" srcId="{0F23CEA5-13D3-554C-95E4-A56E4B478FE0}" destId="{C800D906-5742-A14B-9BA0-927EDEB81103}" srcOrd="0" destOrd="0" presId="urn:microsoft.com/office/officeart/2005/8/layout/radial4"/>
    <dgm:cxn modelId="{888434B8-F09D-8640-BA16-2895C030EBEC}" srcId="{69BE7F84-CA57-574A-80B3-7B4B50D8367A}" destId="{F5FCC48F-63AC-5246-A2AD-4EA24B1AEFC4}" srcOrd="0" destOrd="0" parTransId="{8C164796-1857-1146-BC3E-D6EBACBEA951}" sibTransId="{E1EBCEEA-0A2F-A843-9331-48A859DF2B1B}"/>
    <dgm:cxn modelId="{21D9735F-D698-484A-A870-C0D9D1E6E30F}" type="presOf" srcId="{F5FCC48F-63AC-5246-A2AD-4EA24B1AEFC4}" destId="{C3156D19-7A10-C042-938D-A2AACFC6E476}" srcOrd="0" destOrd="0" presId="urn:microsoft.com/office/officeart/2005/8/layout/radial4"/>
    <dgm:cxn modelId="{A572B5EA-5BFA-774B-886A-ADF925E3F229}" type="presOf" srcId="{20BA6CFE-2EA8-5947-97BB-11ECDD31CBD2}" destId="{F8056833-1455-D94B-AAAD-DF8E68C88E33}" srcOrd="0" destOrd="0" presId="urn:microsoft.com/office/officeart/2005/8/layout/radial4"/>
    <dgm:cxn modelId="{01458D8D-3C49-424D-B5F5-93A77874F153}" srcId="{69BE7F84-CA57-574A-80B3-7B4B50D8367A}" destId="{20BA6CFE-2EA8-5947-97BB-11ECDD31CBD2}" srcOrd="2" destOrd="0" parTransId="{4ADFB680-A30A-DC46-9D17-373AB36DEB16}" sibTransId="{62FA05CF-31C3-344A-97A0-065CA8E15BE0}"/>
    <dgm:cxn modelId="{B656C279-68C9-D64F-8584-EF78A3A0AAB6}" type="presParOf" srcId="{C800D906-5742-A14B-9BA0-927EDEB81103}" destId="{9027DF7D-283B-074E-8EC8-4E20DDCF738A}" srcOrd="0" destOrd="0" presId="urn:microsoft.com/office/officeart/2005/8/layout/radial4"/>
    <dgm:cxn modelId="{67BCCC36-4259-824F-8E9F-A37504C9BF07}" type="presParOf" srcId="{C800D906-5742-A14B-9BA0-927EDEB81103}" destId="{5DACEB31-EE11-EB4C-A737-0FF66DC778FD}" srcOrd="1" destOrd="0" presId="urn:microsoft.com/office/officeart/2005/8/layout/radial4"/>
    <dgm:cxn modelId="{A7CA6ACC-48A6-BB4B-8F4B-FA4652DCC40A}" type="presParOf" srcId="{C800D906-5742-A14B-9BA0-927EDEB81103}" destId="{C3156D19-7A10-C042-938D-A2AACFC6E476}" srcOrd="2" destOrd="0" presId="urn:microsoft.com/office/officeart/2005/8/layout/radial4"/>
    <dgm:cxn modelId="{66B44FFA-FF2B-9B4C-BCB3-D329EB8C3EBA}" type="presParOf" srcId="{C800D906-5742-A14B-9BA0-927EDEB81103}" destId="{31F832CE-4EBC-A54E-B692-F9949C8FCA6A}" srcOrd="3" destOrd="0" presId="urn:microsoft.com/office/officeart/2005/8/layout/radial4"/>
    <dgm:cxn modelId="{0C3145B7-C997-4041-898E-8CB1073FB3C7}" type="presParOf" srcId="{C800D906-5742-A14B-9BA0-927EDEB81103}" destId="{C54FAA3C-09B3-3D46-9B2D-D2A948BD69B0}" srcOrd="4" destOrd="0" presId="urn:microsoft.com/office/officeart/2005/8/layout/radial4"/>
    <dgm:cxn modelId="{F79CC784-EB63-3B4F-A788-089CE805F021}" type="presParOf" srcId="{C800D906-5742-A14B-9BA0-927EDEB81103}" destId="{D7A0ECDA-EE25-9844-BAEC-4F76BF81FB2D}" srcOrd="5" destOrd="0" presId="urn:microsoft.com/office/officeart/2005/8/layout/radial4"/>
    <dgm:cxn modelId="{02DC8760-95C3-C24C-A9BB-9F7542B69589}" type="presParOf" srcId="{C800D906-5742-A14B-9BA0-927EDEB81103}" destId="{F8056833-1455-D94B-AAAD-DF8E68C88E3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D24206-4A14-8E4C-AA2B-C67AAE867917}" type="doc">
      <dgm:prSet loTypeId="urn:microsoft.com/office/officeart/2005/8/layout/bProcess4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06CBC1B9-FD1F-A94A-9D4F-C60866CC3178}">
      <dgm:prSet/>
      <dgm:spPr/>
      <dgm:t>
        <a:bodyPr/>
        <a:lstStyle/>
        <a:p>
          <a:pPr rtl="0"/>
          <a:r>
            <a:rPr lang="es-ES" b="1" dirty="0" smtClean="0"/>
            <a:t>Trabajo</a:t>
          </a:r>
          <a:endParaRPr lang="es-ES" b="1" dirty="0"/>
        </a:p>
      </dgm:t>
    </dgm:pt>
    <dgm:pt modelId="{B4D779E3-1C33-3344-8053-5ED28F9B858D}" type="parTrans" cxnId="{F80D0B8B-532A-2C4A-AF5F-339E4C062A78}">
      <dgm:prSet/>
      <dgm:spPr/>
      <dgm:t>
        <a:bodyPr/>
        <a:lstStyle/>
        <a:p>
          <a:endParaRPr lang="es-ES"/>
        </a:p>
      </dgm:t>
    </dgm:pt>
    <dgm:pt modelId="{AD23AACF-6E53-8746-9AA9-DE8738D7AB06}" type="sibTrans" cxnId="{F80D0B8B-532A-2C4A-AF5F-339E4C062A78}">
      <dgm:prSet/>
      <dgm:spPr/>
      <dgm:t>
        <a:bodyPr/>
        <a:lstStyle/>
        <a:p>
          <a:endParaRPr lang="es-ES"/>
        </a:p>
      </dgm:t>
    </dgm:pt>
    <dgm:pt modelId="{FF82F311-D935-CA47-A199-E38CE548200B}">
      <dgm:prSet/>
      <dgm:spPr/>
      <dgm:t>
        <a:bodyPr/>
        <a:lstStyle/>
        <a:p>
          <a:pPr rtl="0"/>
          <a:r>
            <a:rPr lang="es-ES" b="1" dirty="0" smtClean="0"/>
            <a:t>Diálogo</a:t>
          </a:r>
          <a:endParaRPr lang="es-ES" b="1" dirty="0"/>
        </a:p>
      </dgm:t>
    </dgm:pt>
    <dgm:pt modelId="{852B695E-57CF-3443-B7C5-156CBAF1020B}" type="parTrans" cxnId="{7D8099DF-2DF0-284E-B38E-619FE6D0331D}">
      <dgm:prSet/>
      <dgm:spPr/>
      <dgm:t>
        <a:bodyPr/>
        <a:lstStyle/>
        <a:p>
          <a:endParaRPr lang="es-ES"/>
        </a:p>
      </dgm:t>
    </dgm:pt>
    <dgm:pt modelId="{64E50856-F178-FE44-9F7F-4F4D43EAA811}" type="sibTrans" cxnId="{7D8099DF-2DF0-284E-B38E-619FE6D0331D}">
      <dgm:prSet/>
      <dgm:spPr/>
      <dgm:t>
        <a:bodyPr/>
        <a:lstStyle/>
        <a:p>
          <a:endParaRPr lang="es-ES"/>
        </a:p>
      </dgm:t>
    </dgm:pt>
    <dgm:pt modelId="{07152C03-A785-AC40-8473-73C73C4610B6}">
      <dgm:prSet/>
      <dgm:spPr/>
      <dgm:t>
        <a:bodyPr/>
        <a:lstStyle/>
        <a:p>
          <a:pPr rtl="0"/>
          <a:r>
            <a:rPr lang="es-ES" b="1" dirty="0" smtClean="0"/>
            <a:t>Oración</a:t>
          </a:r>
          <a:endParaRPr lang="es-ES" b="1" dirty="0"/>
        </a:p>
      </dgm:t>
    </dgm:pt>
    <dgm:pt modelId="{295FCF59-762F-D844-A33D-0B10F4D972E7}" type="parTrans" cxnId="{71B987AE-386A-8345-9E69-67494C89EEB9}">
      <dgm:prSet/>
      <dgm:spPr/>
      <dgm:t>
        <a:bodyPr/>
        <a:lstStyle/>
        <a:p>
          <a:endParaRPr lang="es-ES"/>
        </a:p>
      </dgm:t>
    </dgm:pt>
    <dgm:pt modelId="{D4B79C10-8632-FF4B-B084-14C086F10895}" type="sibTrans" cxnId="{71B987AE-386A-8345-9E69-67494C89EEB9}">
      <dgm:prSet/>
      <dgm:spPr/>
      <dgm:t>
        <a:bodyPr/>
        <a:lstStyle/>
        <a:p>
          <a:endParaRPr lang="es-ES"/>
        </a:p>
      </dgm:t>
    </dgm:pt>
    <dgm:pt modelId="{A08772B0-A5A5-724B-9FE8-205BDFAD7F58}">
      <dgm:prSet/>
      <dgm:spPr/>
      <dgm:t>
        <a:bodyPr/>
        <a:lstStyle/>
        <a:p>
          <a:pPr rtl="0"/>
          <a:r>
            <a:rPr lang="es-ES" b="1" dirty="0" smtClean="0"/>
            <a:t>Solidaridad</a:t>
          </a:r>
          <a:endParaRPr lang="es-ES" b="1" dirty="0"/>
        </a:p>
      </dgm:t>
    </dgm:pt>
    <dgm:pt modelId="{194248E4-C6F5-0E4B-86BC-AA59BEDD6D4F}" type="parTrans" cxnId="{16FE606E-7FFA-DA4A-B727-FAC990FAB18A}">
      <dgm:prSet/>
      <dgm:spPr/>
      <dgm:t>
        <a:bodyPr/>
        <a:lstStyle/>
        <a:p>
          <a:endParaRPr lang="es-ES"/>
        </a:p>
      </dgm:t>
    </dgm:pt>
    <dgm:pt modelId="{68D97AD4-E439-5C4A-A873-589A2F68604B}" type="sibTrans" cxnId="{16FE606E-7FFA-DA4A-B727-FAC990FAB18A}">
      <dgm:prSet/>
      <dgm:spPr/>
      <dgm:t>
        <a:bodyPr/>
        <a:lstStyle/>
        <a:p>
          <a:endParaRPr lang="es-ES"/>
        </a:p>
      </dgm:t>
    </dgm:pt>
    <dgm:pt modelId="{44577822-A479-D44E-8C4A-FA988AE4FF32}">
      <dgm:prSet/>
      <dgm:spPr/>
      <dgm:t>
        <a:bodyPr/>
        <a:lstStyle/>
        <a:p>
          <a:pPr rtl="0"/>
          <a:r>
            <a:rPr lang="es-ES" b="1" dirty="0" smtClean="0"/>
            <a:t>Alegría</a:t>
          </a:r>
          <a:endParaRPr lang="es-ES" b="1" dirty="0"/>
        </a:p>
      </dgm:t>
    </dgm:pt>
    <dgm:pt modelId="{6F0F99E6-6077-2F44-921E-979468A2877C}" type="parTrans" cxnId="{A03E5A63-4D8C-2846-909E-FC8862DEC906}">
      <dgm:prSet/>
      <dgm:spPr/>
      <dgm:t>
        <a:bodyPr/>
        <a:lstStyle/>
        <a:p>
          <a:endParaRPr lang="es-ES"/>
        </a:p>
      </dgm:t>
    </dgm:pt>
    <dgm:pt modelId="{D02B0380-43E2-9B4E-9554-44A61C7AB1D3}" type="sibTrans" cxnId="{A03E5A63-4D8C-2846-909E-FC8862DEC906}">
      <dgm:prSet/>
      <dgm:spPr/>
      <dgm:t>
        <a:bodyPr/>
        <a:lstStyle/>
        <a:p>
          <a:endParaRPr lang="es-ES"/>
        </a:p>
      </dgm:t>
    </dgm:pt>
    <dgm:pt modelId="{E2368760-6240-DF4D-83EE-D69B006B6421}">
      <dgm:prSet/>
      <dgm:spPr/>
      <dgm:t>
        <a:bodyPr/>
        <a:lstStyle/>
        <a:p>
          <a:pPr rtl="0"/>
          <a:r>
            <a:rPr lang="es-ES" b="1" smtClean="0"/>
            <a:t>Abrazo</a:t>
          </a:r>
          <a:endParaRPr lang="es-ES" b="1"/>
        </a:p>
      </dgm:t>
    </dgm:pt>
    <dgm:pt modelId="{4C60E283-97BB-B74D-8491-E2CCC9DEA5BB}" type="parTrans" cxnId="{426DBF52-FBA2-9649-9421-497A4F54B993}">
      <dgm:prSet/>
      <dgm:spPr/>
      <dgm:t>
        <a:bodyPr/>
        <a:lstStyle/>
        <a:p>
          <a:endParaRPr lang="es-ES"/>
        </a:p>
      </dgm:t>
    </dgm:pt>
    <dgm:pt modelId="{753E8A16-A2A1-E746-9CCC-183059D275B8}" type="sibTrans" cxnId="{426DBF52-FBA2-9649-9421-497A4F54B993}">
      <dgm:prSet/>
      <dgm:spPr/>
      <dgm:t>
        <a:bodyPr/>
        <a:lstStyle/>
        <a:p>
          <a:endParaRPr lang="es-ES"/>
        </a:p>
      </dgm:t>
    </dgm:pt>
    <dgm:pt modelId="{94C58C7E-64D2-8D4F-88AE-1F802F1EC91A}">
      <dgm:prSet/>
      <dgm:spPr/>
      <dgm:t>
        <a:bodyPr/>
        <a:lstStyle/>
        <a:p>
          <a:pPr rtl="0"/>
          <a:r>
            <a:rPr lang="es-ES" b="1" dirty="0" smtClean="0"/>
            <a:t>Generosidad</a:t>
          </a:r>
          <a:endParaRPr lang="es-ES" b="1" dirty="0"/>
        </a:p>
      </dgm:t>
    </dgm:pt>
    <dgm:pt modelId="{87DF5DE4-CF14-FC4C-A02C-223D0D834043}" type="parTrans" cxnId="{3608DA22-855A-3046-8D6E-5BA861AAEF5B}">
      <dgm:prSet/>
      <dgm:spPr/>
      <dgm:t>
        <a:bodyPr/>
        <a:lstStyle/>
        <a:p>
          <a:endParaRPr lang="es-ES"/>
        </a:p>
      </dgm:t>
    </dgm:pt>
    <dgm:pt modelId="{8D85BF87-A8E4-574B-9EF1-C7E90FA0FF9F}" type="sibTrans" cxnId="{3608DA22-855A-3046-8D6E-5BA861AAEF5B}">
      <dgm:prSet/>
      <dgm:spPr/>
      <dgm:t>
        <a:bodyPr/>
        <a:lstStyle/>
        <a:p>
          <a:endParaRPr lang="es-ES"/>
        </a:p>
      </dgm:t>
    </dgm:pt>
    <dgm:pt modelId="{4CF021E1-4E27-1042-B6DD-D3F1786DF56D}">
      <dgm:prSet/>
      <dgm:spPr/>
      <dgm:t>
        <a:bodyPr/>
        <a:lstStyle/>
        <a:p>
          <a:pPr rtl="0"/>
          <a:r>
            <a:rPr lang="es-ES" b="1" dirty="0" smtClean="0"/>
            <a:t>Ternura</a:t>
          </a:r>
          <a:endParaRPr lang="es-ES" b="1" dirty="0"/>
        </a:p>
      </dgm:t>
    </dgm:pt>
    <dgm:pt modelId="{2FBC5FCE-5BBE-3248-B346-F84871E46CBD}" type="parTrans" cxnId="{B0367956-0C8E-D54D-A789-D1473EE7C4C8}">
      <dgm:prSet/>
      <dgm:spPr/>
      <dgm:t>
        <a:bodyPr/>
        <a:lstStyle/>
        <a:p>
          <a:endParaRPr lang="es-ES"/>
        </a:p>
      </dgm:t>
    </dgm:pt>
    <dgm:pt modelId="{1D04703B-E814-FF4F-B3F2-1F3745BC59A3}" type="sibTrans" cxnId="{B0367956-0C8E-D54D-A789-D1473EE7C4C8}">
      <dgm:prSet/>
      <dgm:spPr/>
      <dgm:t>
        <a:bodyPr/>
        <a:lstStyle/>
        <a:p>
          <a:endParaRPr lang="es-ES"/>
        </a:p>
      </dgm:t>
    </dgm:pt>
    <dgm:pt modelId="{7E515660-4261-C84A-8786-C46167726C81}">
      <dgm:prSet/>
      <dgm:spPr/>
      <dgm:t>
        <a:bodyPr/>
        <a:lstStyle/>
        <a:p>
          <a:pPr rtl="0"/>
          <a:r>
            <a:rPr lang="es-ES" b="1" smtClean="0"/>
            <a:t>Unión</a:t>
          </a:r>
          <a:endParaRPr lang="es-ES" b="1"/>
        </a:p>
      </dgm:t>
    </dgm:pt>
    <dgm:pt modelId="{302B0E8C-8BA1-3D4F-B43B-E90F7CCDAC99}" type="parTrans" cxnId="{F41AE0C5-C69D-F243-9DD2-0CE1E07CA192}">
      <dgm:prSet/>
      <dgm:spPr/>
      <dgm:t>
        <a:bodyPr/>
        <a:lstStyle/>
        <a:p>
          <a:endParaRPr lang="es-ES"/>
        </a:p>
      </dgm:t>
    </dgm:pt>
    <dgm:pt modelId="{518662B4-299C-F84A-9769-604168F85E7B}" type="sibTrans" cxnId="{F41AE0C5-C69D-F243-9DD2-0CE1E07CA192}">
      <dgm:prSet/>
      <dgm:spPr/>
      <dgm:t>
        <a:bodyPr/>
        <a:lstStyle/>
        <a:p>
          <a:endParaRPr lang="es-ES"/>
        </a:p>
      </dgm:t>
    </dgm:pt>
    <dgm:pt modelId="{102D6194-4D51-B845-B0BD-CE3D7FDD5CAF}">
      <dgm:prSet/>
      <dgm:spPr/>
      <dgm:t>
        <a:bodyPr/>
        <a:lstStyle/>
        <a:p>
          <a:pPr rtl="0"/>
          <a:r>
            <a:rPr lang="es-ES" b="1" dirty="0" smtClean="0"/>
            <a:t>Confianza</a:t>
          </a:r>
          <a:endParaRPr lang="es-ES" b="1" dirty="0"/>
        </a:p>
      </dgm:t>
    </dgm:pt>
    <dgm:pt modelId="{41C22244-D6BA-E546-84CF-1830957E4347}" type="parTrans" cxnId="{BAC21963-D6D0-4B4F-A6E6-9D6FE63E4333}">
      <dgm:prSet/>
      <dgm:spPr/>
      <dgm:t>
        <a:bodyPr/>
        <a:lstStyle/>
        <a:p>
          <a:endParaRPr lang="es-ES"/>
        </a:p>
      </dgm:t>
    </dgm:pt>
    <dgm:pt modelId="{996B7978-D6EE-4E4C-BA0B-F5413A5469AD}" type="sibTrans" cxnId="{BAC21963-D6D0-4B4F-A6E6-9D6FE63E4333}">
      <dgm:prSet/>
      <dgm:spPr/>
      <dgm:t>
        <a:bodyPr/>
        <a:lstStyle/>
        <a:p>
          <a:endParaRPr lang="es-ES"/>
        </a:p>
      </dgm:t>
    </dgm:pt>
    <dgm:pt modelId="{A5CC0D6C-9FBD-914B-AAEF-37B32FC0963D}">
      <dgm:prSet/>
      <dgm:spPr/>
      <dgm:t>
        <a:bodyPr/>
        <a:lstStyle/>
        <a:p>
          <a:pPr rtl="0"/>
          <a:r>
            <a:rPr lang="es-ES" b="1" dirty="0" smtClean="0"/>
            <a:t>Biblia</a:t>
          </a:r>
          <a:endParaRPr lang="es-ES" b="1" dirty="0"/>
        </a:p>
      </dgm:t>
    </dgm:pt>
    <dgm:pt modelId="{A5A577B9-A1F4-884C-9E0C-21DE467F51FC}" type="parTrans" cxnId="{292FE9C2-FB1D-FA4B-9919-1B0630CF3196}">
      <dgm:prSet/>
      <dgm:spPr/>
      <dgm:t>
        <a:bodyPr/>
        <a:lstStyle/>
        <a:p>
          <a:endParaRPr lang="es-ES"/>
        </a:p>
      </dgm:t>
    </dgm:pt>
    <dgm:pt modelId="{5A89499F-FF7A-D246-AE37-56A9F5624E04}" type="sibTrans" cxnId="{292FE9C2-FB1D-FA4B-9919-1B0630CF3196}">
      <dgm:prSet/>
      <dgm:spPr/>
      <dgm:t>
        <a:bodyPr/>
        <a:lstStyle/>
        <a:p>
          <a:endParaRPr lang="es-ES"/>
        </a:p>
      </dgm:t>
    </dgm:pt>
    <dgm:pt modelId="{BC35AFB9-9772-2245-94D0-EC8AF57B4584}">
      <dgm:prSet/>
      <dgm:spPr/>
      <dgm:t>
        <a:bodyPr/>
        <a:lstStyle/>
        <a:p>
          <a:pPr rtl="0"/>
          <a:r>
            <a:rPr lang="es-ES" b="1" dirty="0" smtClean="0"/>
            <a:t>Amor</a:t>
          </a:r>
          <a:endParaRPr lang="es-ES" b="1" dirty="0"/>
        </a:p>
      </dgm:t>
    </dgm:pt>
    <dgm:pt modelId="{3A1EB4C7-96E0-0D4E-8AF6-FA5DB53D3D5A}" type="parTrans" cxnId="{77FD77F8-257F-FC4C-9718-CF40AC67F62E}">
      <dgm:prSet/>
      <dgm:spPr/>
      <dgm:t>
        <a:bodyPr/>
        <a:lstStyle/>
        <a:p>
          <a:endParaRPr lang="es-ES"/>
        </a:p>
      </dgm:t>
    </dgm:pt>
    <dgm:pt modelId="{4CF7BE33-00F7-4849-A64E-A126BD137B2D}" type="sibTrans" cxnId="{77FD77F8-257F-FC4C-9718-CF40AC67F62E}">
      <dgm:prSet/>
      <dgm:spPr/>
      <dgm:t>
        <a:bodyPr/>
        <a:lstStyle/>
        <a:p>
          <a:endParaRPr lang="es-ES"/>
        </a:p>
      </dgm:t>
    </dgm:pt>
    <dgm:pt modelId="{C19A1E91-B974-1B4D-8AF2-2071C1AC536D}" type="pres">
      <dgm:prSet presAssocID="{7CD24206-4A14-8E4C-AA2B-C67AAE86791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3267BDF6-4AE6-BF4E-BB22-7CCBA3D94810}" type="pres">
      <dgm:prSet presAssocID="{06CBC1B9-FD1F-A94A-9D4F-C60866CC3178}" presName="compNode" presStyleCnt="0"/>
      <dgm:spPr/>
    </dgm:pt>
    <dgm:pt modelId="{208A0239-CFAF-EA49-8DAB-4B8C24FF5F5F}" type="pres">
      <dgm:prSet presAssocID="{06CBC1B9-FD1F-A94A-9D4F-C60866CC3178}" presName="dummyConnPt" presStyleCnt="0"/>
      <dgm:spPr/>
    </dgm:pt>
    <dgm:pt modelId="{D137B3AA-7B78-DA4C-8225-695E43E6307D}" type="pres">
      <dgm:prSet presAssocID="{06CBC1B9-FD1F-A94A-9D4F-C60866CC3178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23200D-54F0-3A4C-9EDC-B000F3438F17}" type="pres">
      <dgm:prSet presAssocID="{AD23AACF-6E53-8746-9AA9-DE8738D7AB06}" presName="sibTrans" presStyleLbl="bgSibTrans2D1" presStyleIdx="0" presStyleCnt="11"/>
      <dgm:spPr/>
      <dgm:t>
        <a:bodyPr/>
        <a:lstStyle/>
        <a:p>
          <a:endParaRPr lang="es-ES"/>
        </a:p>
      </dgm:t>
    </dgm:pt>
    <dgm:pt modelId="{427F09B8-99C4-7F4E-9E43-FEE10C19ED16}" type="pres">
      <dgm:prSet presAssocID="{FF82F311-D935-CA47-A199-E38CE548200B}" presName="compNode" presStyleCnt="0"/>
      <dgm:spPr/>
    </dgm:pt>
    <dgm:pt modelId="{A3DD113D-F786-944F-890C-88E1E6E2218B}" type="pres">
      <dgm:prSet presAssocID="{FF82F311-D935-CA47-A199-E38CE548200B}" presName="dummyConnPt" presStyleCnt="0"/>
      <dgm:spPr/>
    </dgm:pt>
    <dgm:pt modelId="{95046826-3F6D-7A46-8897-9D0F8B874A3A}" type="pres">
      <dgm:prSet presAssocID="{FF82F311-D935-CA47-A199-E38CE548200B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FA7131-8357-A845-9B0E-8070EF5FD694}" type="pres">
      <dgm:prSet presAssocID="{64E50856-F178-FE44-9F7F-4F4D43EAA811}" presName="sibTrans" presStyleLbl="bgSibTrans2D1" presStyleIdx="1" presStyleCnt="11"/>
      <dgm:spPr/>
      <dgm:t>
        <a:bodyPr/>
        <a:lstStyle/>
        <a:p>
          <a:endParaRPr lang="es-ES"/>
        </a:p>
      </dgm:t>
    </dgm:pt>
    <dgm:pt modelId="{B12C199D-B7F2-8A46-B173-A27DFCCFB8B3}" type="pres">
      <dgm:prSet presAssocID="{07152C03-A785-AC40-8473-73C73C4610B6}" presName="compNode" presStyleCnt="0"/>
      <dgm:spPr/>
    </dgm:pt>
    <dgm:pt modelId="{882C97FD-490D-2345-8245-8D101B3AB911}" type="pres">
      <dgm:prSet presAssocID="{07152C03-A785-AC40-8473-73C73C4610B6}" presName="dummyConnPt" presStyleCnt="0"/>
      <dgm:spPr/>
    </dgm:pt>
    <dgm:pt modelId="{A86D6B23-32BF-6D4C-BE7F-CFEF3EE5706A}" type="pres">
      <dgm:prSet presAssocID="{07152C03-A785-AC40-8473-73C73C4610B6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5404F0-AFB5-E24B-9D3C-38DB118B3E36}" type="pres">
      <dgm:prSet presAssocID="{D4B79C10-8632-FF4B-B084-14C086F10895}" presName="sibTrans" presStyleLbl="bgSibTrans2D1" presStyleIdx="2" presStyleCnt="11"/>
      <dgm:spPr/>
      <dgm:t>
        <a:bodyPr/>
        <a:lstStyle/>
        <a:p>
          <a:endParaRPr lang="es-ES"/>
        </a:p>
      </dgm:t>
    </dgm:pt>
    <dgm:pt modelId="{69155074-FA2B-2544-8C51-9EE6E89DA347}" type="pres">
      <dgm:prSet presAssocID="{A08772B0-A5A5-724B-9FE8-205BDFAD7F58}" presName="compNode" presStyleCnt="0"/>
      <dgm:spPr/>
    </dgm:pt>
    <dgm:pt modelId="{D038D767-87C0-9742-8E2E-4EC48A9633E3}" type="pres">
      <dgm:prSet presAssocID="{A08772B0-A5A5-724B-9FE8-205BDFAD7F58}" presName="dummyConnPt" presStyleCnt="0"/>
      <dgm:spPr/>
    </dgm:pt>
    <dgm:pt modelId="{E065195F-D841-2443-8EAC-D4222300F281}" type="pres">
      <dgm:prSet presAssocID="{A08772B0-A5A5-724B-9FE8-205BDFAD7F58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90BDC7-CF9A-6D45-BDB9-1BF34A99FA36}" type="pres">
      <dgm:prSet presAssocID="{68D97AD4-E439-5C4A-A873-589A2F68604B}" presName="sibTrans" presStyleLbl="bgSibTrans2D1" presStyleIdx="3" presStyleCnt="11"/>
      <dgm:spPr/>
      <dgm:t>
        <a:bodyPr/>
        <a:lstStyle/>
        <a:p>
          <a:endParaRPr lang="es-ES"/>
        </a:p>
      </dgm:t>
    </dgm:pt>
    <dgm:pt modelId="{EF4EA4E3-2F69-4942-8779-0F5818F5A169}" type="pres">
      <dgm:prSet presAssocID="{44577822-A479-D44E-8C4A-FA988AE4FF32}" presName="compNode" presStyleCnt="0"/>
      <dgm:spPr/>
    </dgm:pt>
    <dgm:pt modelId="{D60AAC4E-3DE5-DF49-93FF-526557BBD6D0}" type="pres">
      <dgm:prSet presAssocID="{44577822-A479-D44E-8C4A-FA988AE4FF32}" presName="dummyConnPt" presStyleCnt="0"/>
      <dgm:spPr/>
    </dgm:pt>
    <dgm:pt modelId="{57167487-E118-1043-94B1-5F4B8D919A4D}" type="pres">
      <dgm:prSet presAssocID="{44577822-A479-D44E-8C4A-FA988AE4FF32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0AC564-4C40-B642-BCE5-44DA21653350}" type="pres">
      <dgm:prSet presAssocID="{D02B0380-43E2-9B4E-9554-44A61C7AB1D3}" presName="sibTrans" presStyleLbl="bgSibTrans2D1" presStyleIdx="4" presStyleCnt="11"/>
      <dgm:spPr/>
      <dgm:t>
        <a:bodyPr/>
        <a:lstStyle/>
        <a:p>
          <a:endParaRPr lang="es-ES"/>
        </a:p>
      </dgm:t>
    </dgm:pt>
    <dgm:pt modelId="{6C2A1FC4-6A45-A744-9210-BD257FF533F8}" type="pres">
      <dgm:prSet presAssocID="{E2368760-6240-DF4D-83EE-D69B006B6421}" presName="compNode" presStyleCnt="0"/>
      <dgm:spPr/>
    </dgm:pt>
    <dgm:pt modelId="{FB790D5C-BE69-CA4A-B1B8-383C0564FB4A}" type="pres">
      <dgm:prSet presAssocID="{E2368760-6240-DF4D-83EE-D69B006B6421}" presName="dummyConnPt" presStyleCnt="0"/>
      <dgm:spPr/>
    </dgm:pt>
    <dgm:pt modelId="{BF261E58-4DAF-8A48-8E83-9756A0557A71}" type="pres">
      <dgm:prSet presAssocID="{E2368760-6240-DF4D-83EE-D69B006B6421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E568D2-F3E5-F943-97AE-32C3390F61D2}" type="pres">
      <dgm:prSet presAssocID="{753E8A16-A2A1-E746-9CCC-183059D275B8}" presName="sibTrans" presStyleLbl="bgSibTrans2D1" presStyleIdx="5" presStyleCnt="11"/>
      <dgm:spPr/>
      <dgm:t>
        <a:bodyPr/>
        <a:lstStyle/>
        <a:p>
          <a:endParaRPr lang="es-ES"/>
        </a:p>
      </dgm:t>
    </dgm:pt>
    <dgm:pt modelId="{7283675A-CD9E-5941-9C90-EEF333323603}" type="pres">
      <dgm:prSet presAssocID="{94C58C7E-64D2-8D4F-88AE-1F802F1EC91A}" presName="compNode" presStyleCnt="0"/>
      <dgm:spPr/>
    </dgm:pt>
    <dgm:pt modelId="{02D8377E-7B3A-FE4E-8908-69D97EB8F8CD}" type="pres">
      <dgm:prSet presAssocID="{94C58C7E-64D2-8D4F-88AE-1F802F1EC91A}" presName="dummyConnPt" presStyleCnt="0"/>
      <dgm:spPr/>
    </dgm:pt>
    <dgm:pt modelId="{C34F9FA4-3622-7E48-AC42-7E64F4FAB36C}" type="pres">
      <dgm:prSet presAssocID="{94C58C7E-64D2-8D4F-88AE-1F802F1EC91A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16DEC3-1D6C-7041-B710-05B3234A349D}" type="pres">
      <dgm:prSet presAssocID="{8D85BF87-A8E4-574B-9EF1-C7E90FA0FF9F}" presName="sibTrans" presStyleLbl="bgSibTrans2D1" presStyleIdx="6" presStyleCnt="11"/>
      <dgm:spPr/>
      <dgm:t>
        <a:bodyPr/>
        <a:lstStyle/>
        <a:p>
          <a:endParaRPr lang="es-ES"/>
        </a:p>
      </dgm:t>
    </dgm:pt>
    <dgm:pt modelId="{B9370B5C-9773-5442-B5C3-592D8E54306E}" type="pres">
      <dgm:prSet presAssocID="{4CF021E1-4E27-1042-B6DD-D3F1786DF56D}" presName="compNode" presStyleCnt="0"/>
      <dgm:spPr/>
    </dgm:pt>
    <dgm:pt modelId="{C0BF837C-DADA-F54E-9DCD-A4ACEDBD2672}" type="pres">
      <dgm:prSet presAssocID="{4CF021E1-4E27-1042-B6DD-D3F1786DF56D}" presName="dummyConnPt" presStyleCnt="0"/>
      <dgm:spPr/>
    </dgm:pt>
    <dgm:pt modelId="{527017C5-2E25-B549-9D77-7B5DE8E6DDF5}" type="pres">
      <dgm:prSet presAssocID="{4CF021E1-4E27-1042-B6DD-D3F1786DF56D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29442B-2EFD-3D43-BCFF-C17FFB909D4B}" type="pres">
      <dgm:prSet presAssocID="{1D04703B-E814-FF4F-B3F2-1F3745BC59A3}" presName="sibTrans" presStyleLbl="bgSibTrans2D1" presStyleIdx="7" presStyleCnt="11"/>
      <dgm:spPr/>
      <dgm:t>
        <a:bodyPr/>
        <a:lstStyle/>
        <a:p>
          <a:endParaRPr lang="es-ES"/>
        </a:p>
      </dgm:t>
    </dgm:pt>
    <dgm:pt modelId="{269C9DDF-19B8-9843-A1DE-41A71A51803D}" type="pres">
      <dgm:prSet presAssocID="{7E515660-4261-C84A-8786-C46167726C81}" presName="compNode" presStyleCnt="0"/>
      <dgm:spPr/>
    </dgm:pt>
    <dgm:pt modelId="{9E31DCEB-46AA-8949-9B3C-D2AFF7BC39E2}" type="pres">
      <dgm:prSet presAssocID="{7E515660-4261-C84A-8786-C46167726C81}" presName="dummyConnPt" presStyleCnt="0"/>
      <dgm:spPr/>
    </dgm:pt>
    <dgm:pt modelId="{B08D6BCA-C41B-4344-A0D0-C5A15046E7E5}" type="pres">
      <dgm:prSet presAssocID="{7E515660-4261-C84A-8786-C46167726C81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CAB574-DA6E-044A-8408-A538798A223E}" type="pres">
      <dgm:prSet presAssocID="{518662B4-299C-F84A-9769-604168F85E7B}" presName="sibTrans" presStyleLbl="bgSibTrans2D1" presStyleIdx="8" presStyleCnt="11"/>
      <dgm:spPr/>
      <dgm:t>
        <a:bodyPr/>
        <a:lstStyle/>
        <a:p>
          <a:endParaRPr lang="es-ES"/>
        </a:p>
      </dgm:t>
    </dgm:pt>
    <dgm:pt modelId="{69F20712-29DC-D243-9B5D-796804141476}" type="pres">
      <dgm:prSet presAssocID="{102D6194-4D51-B845-B0BD-CE3D7FDD5CAF}" presName="compNode" presStyleCnt="0"/>
      <dgm:spPr/>
    </dgm:pt>
    <dgm:pt modelId="{6AE5F356-0AD1-2844-913F-11D8AC79D1EB}" type="pres">
      <dgm:prSet presAssocID="{102D6194-4D51-B845-B0BD-CE3D7FDD5CAF}" presName="dummyConnPt" presStyleCnt="0"/>
      <dgm:spPr/>
    </dgm:pt>
    <dgm:pt modelId="{22608DB6-F919-484D-93FF-419F0AA4F968}" type="pres">
      <dgm:prSet presAssocID="{102D6194-4D51-B845-B0BD-CE3D7FDD5CAF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BE126B-95B2-4A47-AB1D-A3DAE0E930C8}" type="pres">
      <dgm:prSet presAssocID="{996B7978-D6EE-4E4C-BA0B-F5413A5469AD}" presName="sibTrans" presStyleLbl="bgSibTrans2D1" presStyleIdx="9" presStyleCnt="11"/>
      <dgm:spPr/>
      <dgm:t>
        <a:bodyPr/>
        <a:lstStyle/>
        <a:p>
          <a:endParaRPr lang="es-ES"/>
        </a:p>
      </dgm:t>
    </dgm:pt>
    <dgm:pt modelId="{C6087AC5-9E56-544D-B6DD-FE1E938C14F3}" type="pres">
      <dgm:prSet presAssocID="{A5CC0D6C-9FBD-914B-AAEF-37B32FC0963D}" presName="compNode" presStyleCnt="0"/>
      <dgm:spPr/>
    </dgm:pt>
    <dgm:pt modelId="{B7ACF636-70B2-514D-A69F-46B18CDF8B30}" type="pres">
      <dgm:prSet presAssocID="{A5CC0D6C-9FBD-914B-AAEF-37B32FC0963D}" presName="dummyConnPt" presStyleCnt="0"/>
      <dgm:spPr/>
    </dgm:pt>
    <dgm:pt modelId="{FF5D12A6-2644-DC48-B5C7-3C1741D8D420}" type="pres">
      <dgm:prSet presAssocID="{A5CC0D6C-9FBD-914B-AAEF-37B32FC0963D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734583-0ABC-6E48-8417-8BF5548095CD}" type="pres">
      <dgm:prSet presAssocID="{5A89499F-FF7A-D246-AE37-56A9F5624E04}" presName="sibTrans" presStyleLbl="bgSibTrans2D1" presStyleIdx="10" presStyleCnt="11"/>
      <dgm:spPr/>
      <dgm:t>
        <a:bodyPr/>
        <a:lstStyle/>
        <a:p>
          <a:endParaRPr lang="es-ES"/>
        </a:p>
      </dgm:t>
    </dgm:pt>
    <dgm:pt modelId="{3E8AF944-F670-3E4C-917D-C6073993993C}" type="pres">
      <dgm:prSet presAssocID="{BC35AFB9-9772-2245-94D0-EC8AF57B4584}" presName="compNode" presStyleCnt="0"/>
      <dgm:spPr/>
    </dgm:pt>
    <dgm:pt modelId="{0BF91728-1C12-9448-8FBC-F25B0752F200}" type="pres">
      <dgm:prSet presAssocID="{BC35AFB9-9772-2245-94D0-EC8AF57B4584}" presName="dummyConnPt" presStyleCnt="0"/>
      <dgm:spPr/>
    </dgm:pt>
    <dgm:pt modelId="{509F9038-DB21-6644-A597-992B5EBDCC0E}" type="pres">
      <dgm:prSet presAssocID="{BC35AFB9-9772-2245-94D0-EC8AF57B4584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62255DB-AA54-8E4A-BFBC-CE8E367A4CB6}" type="presOf" srcId="{4CF021E1-4E27-1042-B6DD-D3F1786DF56D}" destId="{527017C5-2E25-B549-9D77-7B5DE8E6DDF5}" srcOrd="0" destOrd="0" presId="urn:microsoft.com/office/officeart/2005/8/layout/bProcess4"/>
    <dgm:cxn modelId="{B968659B-E8CB-9C46-BBA6-7FFC52B438B0}" type="presOf" srcId="{7E515660-4261-C84A-8786-C46167726C81}" destId="{B08D6BCA-C41B-4344-A0D0-C5A15046E7E5}" srcOrd="0" destOrd="0" presId="urn:microsoft.com/office/officeart/2005/8/layout/bProcess4"/>
    <dgm:cxn modelId="{B0367956-0C8E-D54D-A789-D1473EE7C4C8}" srcId="{7CD24206-4A14-8E4C-AA2B-C67AAE867917}" destId="{4CF021E1-4E27-1042-B6DD-D3F1786DF56D}" srcOrd="7" destOrd="0" parTransId="{2FBC5FCE-5BBE-3248-B346-F84871E46CBD}" sibTransId="{1D04703B-E814-FF4F-B3F2-1F3745BC59A3}"/>
    <dgm:cxn modelId="{BC553E1F-5BB7-9644-A787-843EE91B61B8}" type="presOf" srcId="{A08772B0-A5A5-724B-9FE8-205BDFAD7F58}" destId="{E065195F-D841-2443-8EAC-D4222300F281}" srcOrd="0" destOrd="0" presId="urn:microsoft.com/office/officeart/2005/8/layout/bProcess4"/>
    <dgm:cxn modelId="{16FE606E-7FFA-DA4A-B727-FAC990FAB18A}" srcId="{7CD24206-4A14-8E4C-AA2B-C67AAE867917}" destId="{A08772B0-A5A5-724B-9FE8-205BDFAD7F58}" srcOrd="3" destOrd="0" parTransId="{194248E4-C6F5-0E4B-86BC-AA59BEDD6D4F}" sibTransId="{68D97AD4-E439-5C4A-A873-589A2F68604B}"/>
    <dgm:cxn modelId="{70C60079-7E0A-9F49-B2CA-7BC0C6DD7AD1}" type="presOf" srcId="{8D85BF87-A8E4-574B-9EF1-C7E90FA0FF9F}" destId="{3616DEC3-1D6C-7041-B710-05B3234A349D}" srcOrd="0" destOrd="0" presId="urn:microsoft.com/office/officeart/2005/8/layout/bProcess4"/>
    <dgm:cxn modelId="{BAC21963-D6D0-4B4F-A6E6-9D6FE63E4333}" srcId="{7CD24206-4A14-8E4C-AA2B-C67AAE867917}" destId="{102D6194-4D51-B845-B0BD-CE3D7FDD5CAF}" srcOrd="9" destOrd="0" parTransId="{41C22244-D6BA-E546-84CF-1830957E4347}" sibTransId="{996B7978-D6EE-4E4C-BA0B-F5413A5469AD}"/>
    <dgm:cxn modelId="{F41AE0C5-C69D-F243-9DD2-0CE1E07CA192}" srcId="{7CD24206-4A14-8E4C-AA2B-C67AAE867917}" destId="{7E515660-4261-C84A-8786-C46167726C81}" srcOrd="8" destOrd="0" parTransId="{302B0E8C-8BA1-3D4F-B43B-E90F7CCDAC99}" sibTransId="{518662B4-299C-F84A-9769-604168F85E7B}"/>
    <dgm:cxn modelId="{1AF62DB3-D55F-534B-9E4A-1D5ECF60B98D}" type="presOf" srcId="{102D6194-4D51-B845-B0BD-CE3D7FDD5CAF}" destId="{22608DB6-F919-484D-93FF-419F0AA4F968}" srcOrd="0" destOrd="0" presId="urn:microsoft.com/office/officeart/2005/8/layout/bProcess4"/>
    <dgm:cxn modelId="{7D8099DF-2DF0-284E-B38E-619FE6D0331D}" srcId="{7CD24206-4A14-8E4C-AA2B-C67AAE867917}" destId="{FF82F311-D935-CA47-A199-E38CE548200B}" srcOrd="1" destOrd="0" parTransId="{852B695E-57CF-3443-B7C5-156CBAF1020B}" sibTransId="{64E50856-F178-FE44-9F7F-4F4D43EAA811}"/>
    <dgm:cxn modelId="{64BAE8AB-F6CF-374F-9C43-CD85FCC795C7}" type="presOf" srcId="{996B7978-D6EE-4E4C-BA0B-F5413A5469AD}" destId="{A9BE126B-95B2-4A47-AB1D-A3DAE0E930C8}" srcOrd="0" destOrd="0" presId="urn:microsoft.com/office/officeart/2005/8/layout/bProcess4"/>
    <dgm:cxn modelId="{F80D0B8B-532A-2C4A-AF5F-339E4C062A78}" srcId="{7CD24206-4A14-8E4C-AA2B-C67AAE867917}" destId="{06CBC1B9-FD1F-A94A-9D4F-C60866CC3178}" srcOrd="0" destOrd="0" parTransId="{B4D779E3-1C33-3344-8053-5ED28F9B858D}" sibTransId="{AD23AACF-6E53-8746-9AA9-DE8738D7AB06}"/>
    <dgm:cxn modelId="{5D77AA15-EB00-F641-80BD-2242EED3C55E}" type="presOf" srcId="{E2368760-6240-DF4D-83EE-D69B006B6421}" destId="{BF261E58-4DAF-8A48-8E83-9756A0557A71}" srcOrd="0" destOrd="0" presId="urn:microsoft.com/office/officeart/2005/8/layout/bProcess4"/>
    <dgm:cxn modelId="{292FE9C2-FB1D-FA4B-9919-1B0630CF3196}" srcId="{7CD24206-4A14-8E4C-AA2B-C67AAE867917}" destId="{A5CC0D6C-9FBD-914B-AAEF-37B32FC0963D}" srcOrd="10" destOrd="0" parTransId="{A5A577B9-A1F4-884C-9E0C-21DE467F51FC}" sibTransId="{5A89499F-FF7A-D246-AE37-56A9F5624E04}"/>
    <dgm:cxn modelId="{E50C7416-E4FA-B04A-AE9C-F998D0F6BF05}" type="presOf" srcId="{FF82F311-D935-CA47-A199-E38CE548200B}" destId="{95046826-3F6D-7A46-8897-9D0F8B874A3A}" srcOrd="0" destOrd="0" presId="urn:microsoft.com/office/officeart/2005/8/layout/bProcess4"/>
    <dgm:cxn modelId="{3452AA2A-EB97-134D-A405-D829074A9D79}" type="presOf" srcId="{753E8A16-A2A1-E746-9CCC-183059D275B8}" destId="{BAE568D2-F3E5-F943-97AE-32C3390F61D2}" srcOrd="0" destOrd="0" presId="urn:microsoft.com/office/officeart/2005/8/layout/bProcess4"/>
    <dgm:cxn modelId="{1D87470D-5079-5F4C-AF44-CE387AFC0247}" type="presOf" srcId="{D02B0380-43E2-9B4E-9554-44A61C7AB1D3}" destId="{940AC564-4C40-B642-BCE5-44DA21653350}" srcOrd="0" destOrd="0" presId="urn:microsoft.com/office/officeart/2005/8/layout/bProcess4"/>
    <dgm:cxn modelId="{E135F11D-5614-FC44-86F6-43981A8A9149}" type="presOf" srcId="{94C58C7E-64D2-8D4F-88AE-1F802F1EC91A}" destId="{C34F9FA4-3622-7E48-AC42-7E64F4FAB36C}" srcOrd="0" destOrd="0" presId="urn:microsoft.com/office/officeart/2005/8/layout/bProcess4"/>
    <dgm:cxn modelId="{77FD77F8-257F-FC4C-9718-CF40AC67F62E}" srcId="{7CD24206-4A14-8E4C-AA2B-C67AAE867917}" destId="{BC35AFB9-9772-2245-94D0-EC8AF57B4584}" srcOrd="11" destOrd="0" parTransId="{3A1EB4C7-96E0-0D4E-8AF6-FA5DB53D3D5A}" sibTransId="{4CF7BE33-00F7-4849-A64E-A126BD137B2D}"/>
    <dgm:cxn modelId="{9728E1AC-9899-5740-8152-F542831C3FA9}" type="presOf" srcId="{64E50856-F178-FE44-9F7F-4F4D43EAA811}" destId="{C3FA7131-8357-A845-9B0E-8070EF5FD694}" srcOrd="0" destOrd="0" presId="urn:microsoft.com/office/officeart/2005/8/layout/bProcess4"/>
    <dgm:cxn modelId="{426DBF52-FBA2-9649-9421-497A4F54B993}" srcId="{7CD24206-4A14-8E4C-AA2B-C67AAE867917}" destId="{E2368760-6240-DF4D-83EE-D69B006B6421}" srcOrd="5" destOrd="0" parTransId="{4C60E283-97BB-B74D-8491-E2CCC9DEA5BB}" sibTransId="{753E8A16-A2A1-E746-9CCC-183059D275B8}"/>
    <dgm:cxn modelId="{FA319DE6-3BF3-544E-BFD0-507EBD140C25}" type="presOf" srcId="{68D97AD4-E439-5C4A-A873-589A2F68604B}" destId="{9290BDC7-CF9A-6D45-BDB9-1BF34A99FA36}" srcOrd="0" destOrd="0" presId="urn:microsoft.com/office/officeart/2005/8/layout/bProcess4"/>
    <dgm:cxn modelId="{A51D746B-2E23-5345-A5AE-77E1CB64D95F}" type="presOf" srcId="{5A89499F-FF7A-D246-AE37-56A9F5624E04}" destId="{30734583-0ABC-6E48-8417-8BF5548095CD}" srcOrd="0" destOrd="0" presId="urn:microsoft.com/office/officeart/2005/8/layout/bProcess4"/>
    <dgm:cxn modelId="{2005875E-A29B-974C-A367-81AC8044BCBB}" type="presOf" srcId="{7CD24206-4A14-8E4C-AA2B-C67AAE867917}" destId="{C19A1E91-B974-1B4D-8AF2-2071C1AC536D}" srcOrd="0" destOrd="0" presId="urn:microsoft.com/office/officeart/2005/8/layout/bProcess4"/>
    <dgm:cxn modelId="{6C17FE45-40B4-C444-8491-632A92A7D3C1}" type="presOf" srcId="{D4B79C10-8632-FF4B-B084-14C086F10895}" destId="{BD5404F0-AFB5-E24B-9D3C-38DB118B3E36}" srcOrd="0" destOrd="0" presId="urn:microsoft.com/office/officeart/2005/8/layout/bProcess4"/>
    <dgm:cxn modelId="{3608DA22-855A-3046-8D6E-5BA861AAEF5B}" srcId="{7CD24206-4A14-8E4C-AA2B-C67AAE867917}" destId="{94C58C7E-64D2-8D4F-88AE-1F802F1EC91A}" srcOrd="6" destOrd="0" parTransId="{87DF5DE4-CF14-FC4C-A02C-223D0D834043}" sibTransId="{8D85BF87-A8E4-574B-9EF1-C7E90FA0FF9F}"/>
    <dgm:cxn modelId="{A9852488-DAF8-4849-9688-3F22D0F2997A}" type="presOf" srcId="{07152C03-A785-AC40-8473-73C73C4610B6}" destId="{A86D6B23-32BF-6D4C-BE7F-CFEF3EE5706A}" srcOrd="0" destOrd="0" presId="urn:microsoft.com/office/officeart/2005/8/layout/bProcess4"/>
    <dgm:cxn modelId="{94529BAC-CD4B-364D-BB76-C8766F1715F0}" type="presOf" srcId="{BC35AFB9-9772-2245-94D0-EC8AF57B4584}" destId="{509F9038-DB21-6644-A597-992B5EBDCC0E}" srcOrd="0" destOrd="0" presId="urn:microsoft.com/office/officeart/2005/8/layout/bProcess4"/>
    <dgm:cxn modelId="{A9144688-602E-9C49-9F07-F90748C62678}" type="presOf" srcId="{AD23AACF-6E53-8746-9AA9-DE8738D7AB06}" destId="{1723200D-54F0-3A4C-9EDC-B000F3438F17}" srcOrd="0" destOrd="0" presId="urn:microsoft.com/office/officeart/2005/8/layout/bProcess4"/>
    <dgm:cxn modelId="{1F98893E-BFF2-6649-89C4-7F3C5042FACA}" type="presOf" srcId="{518662B4-299C-F84A-9769-604168F85E7B}" destId="{FDCAB574-DA6E-044A-8408-A538798A223E}" srcOrd="0" destOrd="0" presId="urn:microsoft.com/office/officeart/2005/8/layout/bProcess4"/>
    <dgm:cxn modelId="{A03E5A63-4D8C-2846-909E-FC8862DEC906}" srcId="{7CD24206-4A14-8E4C-AA2B-C67AAE867917}" destId="{44577822-A479-D44E-8C4A-FA988AE4FF32}" srcOrd="4" destOrd="0" parTransId="{6F0F99E6-6077-2F44-921E-979468A2877C}" sibTransId="{D02B0380-43E2-9B4E-9554-44A61C7AB1D3}"/>
    <dgm:cxn modelId="{939BE221-B710-094F-8C43-7F3154775F01}" type="presOf" srcId="{A5CC0D6C-9FBD-914B-AAEF-37B32FC0963D}" destId="{FF5D12A6-2644-DC48-B5C7-3C1741D8D420}" srcOrd="0" destOrd="0" presId="urn:microsoft.com/office/officeart/2005/8/layout/bProcess4"/>
    <dgm:cxn modelId="{4E4B68B9-7217-F645-994D-64D817FB564C}" type="presOf" srcId="{44577822-A479-D44E-8C4A-FA988AE4FF32}" destId="{57167487-E118-1043-94B1-5F4B8D919A4D}" srcOrd="0" destOrd="0" presId="urn:microsoft.com/office/officeart/2005/8/layout/bProcess4"/>
    <dgm:cxn modelId="{71B987AE-386A-8345-9E69-67494C89EEB9}" srcId="{7CD24206-4A14-8E4C-AA2B-C67AAE867917}" destId="{07152C03-A785-AC40-8473-73C73C4610B6}" srcOrd="2" destOrd="0" parTransId="{295FCF59-762F-D844-A33D-0B10F4D972E7}" sibTransId="{D4B79C10-8632-FF4B-B084-14C086F10895}"/>
    <dgm:cxn modelId="{7FEF4D54-60CB-E841-BD9D-226681FE7336}" type="presOf" srcId="{06CBC1B9-FD1F-A94A-9D4F-C60866CC3178}" destId="{D137B3AA-7B78-DA4C-8225-695E43E6307D}" srcOrd="0" destOrd="0" presId="urn:microsoft.com/office/officeart/2005/8/layout/bProcess4"/>
    <dgm:cxn modelId="{EC888429-9058-7B4A-A06A-C0B52E3D7D8C}" type="presOf" srcId="{1D04703B-E814-FF4F-B3F2-1F3745BC59A3}" destId="{2A29442B-2EFD-3D43-BCFF-C17FFB909D4B}" srcOrd="0" destOrd="0" presId="urn:microsoft.com/office/officeart/2005/8/layout/bProcess4"/>
    <dgm:cxn modelId="{741CE98C-EA0F-C340-B374-F9B0A229FA17}" type="presParOf" srcId="{C19A1E91-B974-1B4D-8AF2-2071C1AC536D}" destId="{3267BDF6-4AE6-BF4E-BB22-7CCBA3D94810}" srcOrd="0" destOrd="0" presId="urn:microsoft.com/office/officeart/2005/8/layout/bProcess4"/>
    <dgm:cxn modelId="{DD121D79-5613-1049-8E36-264F55B75BFA}" type="presParOf" srcId="{3267BDF6-4AE6-BF4E-BB22-7CCBA3D94810}" destId="{208A0239-CFAF-EA49-8DAB-4B8C24FF5F5F}" srcOrd="0" destOrd="0" presId="urn:microsoft.com/office/officeart/2005/8/layout/bProcess4"/>
    <dgm:cxn modelId="{5CF49AF5-7DCC-F34E-8C59-F84F02D3A612}" type="presParOf" srcId="{3267BDF6-4AE6-BF4E-BB22-7CCBA3D94810}" destId="{D137B3AA-7B78-DA4C-8225-695E43E6307D}" srcOrd="1" destOrd="0" presId="urn:microsoft.com/office/officeart/2005/8/layout/bProcess4"/>
    <dgm:cxn modelId="{718D3DD8-4C26-644B-9041-DA29ED268499}" type="presParOf" srcId="{C19A1E91-B974-1B4D-8AF2-2071C1AC536D}" destId="{1723200D-54F0-3A4C-9EDC-B000F3438F17}" srcOrd="1" destOrd="0" presId="urn:microsoft.com/office/officeart/2005/8/layout/bProcess4"/>
    <dgm:cxn modelId="{4C68AD7B-1AAD-394F-84AA-5EF709075ABE}" type="presParOf" srcId="{C19A1E91-B974-1B4D-8AF2-2071C1AC536D}" destId="{427F09B8-99C4-7F4E-9E43-FEE10C19ED16}" srcOrd="2" destOrd="0" presId="urn:microsoft.com/office/officeart/2005/8/layout/bProcess4"/>
    <dgm:cxn modelId="{C56CD1A5-ED50-1848-942C-294DE03F1269}" type="presParOf" srcId="{427F09B8-99C4-7F4E-9E43-FEE10C19ED16}" destId="{A3DD113D-F786-944F-890C-88E1E6E2218B}" srcOrd="0" destOrd="0" presId="urn:microsoft.com/office/officeart/2005/8/layout/bProcess4"/>
    <dgm:cxn modelId="{4D7DD3A6-0150-3E4F-AA41-8D429E1AB5C3}" type="presParOf" srcId="{427F09B8-99C4-7F4E-9E43-FEE10C19ED16}" destId="{95046826-3F6D-7A46-8897-9D0F8B874A3A}" srcOrd="1" destOrd="0" presId="urn:microsoft.com/office/officeart/2005/8/layout/bProcess4"/>
    <dgm:cxn modelId="{D6B226A8-AFF0-424D-A457-B787A349E391}" type="presParOf" srcId="{C19A1E91-B974-1B4D-8AF2-2071C1AC536D}" destId="{C3FA7131-8357-A845-9B0E-8070EF5FD694}" srcOrd="3" destOrd="0" presId="urn:microsoft.com/office/officeart/2005/8/layout/bProcess4"/>
    <dgm:cxn modelId="{54762A35-5DEA-7844-9B2E-4FC8710C9F3F}" type="presParOf" srcId="{C19A1E91-B974-1B4D-8AF2-2071C1AC536D}" destId="{B12C199D-B7F2-8A46-B173-A27DFCCFB8B3}" srcOrd="4" destOrd="0" presId="urn:microsoft.com/office/officeart/2005/8/layout/bProcess4"/>
    <dgm:cxn modelId="{1D92BB80-4E0E-C646-97BC-0D138B4EA6D9}" type="presParOf" srcId="{B12C199D-B7F2-8A46-B173-A27DFCCFB8B3}" destId="{882C97FD-490D-2345-8245-8D101B3AB911}" srcOrd="0" destOrd="0" presId="urn:microsoft.com/office/officeart/2005/8/layout/bProcess4"/>
    <dgm:cxn modelId="{68540FC9-56CE-FD45-8475-2E4762FC5F73}" type="presParOf" srcId="{B12C199D-B7F2-8A46-B173-A27DFCCFB8B3}" destId="{A86D6B23-32BF-6D4C-BE7F-CFEF3EE5706A}" srcOrd="1" destOrd="0" presId="urn:microsoft.com/office/officeart/2005/8/layout/bProcess4"/>
    <dgm:cxn modelId="{395B2474-CC74-1B4C-B0CB-5C0A12B16240}" type="presParOf" srcId="{C19A1E91-B974-1B4D-8AF2-2071C1AC536D}" destId="{BD5404F0-AFB5-E24B-9D3C-38DB118B3E36}" srcOrd="5" destOrd="0" presId="urn:microsoft.com/office/officeart/2005/8/layout/bProcess4"/>
    <dgm:cxn modelId="{F981C7C2-05C7-0B4D-96DB-2424CE65D3C8}" type="presParOf" srcId="{C19A1E91-B974-1B4D-8AF2-2071C1AC536D}" destId="{69155074-FA2B-2544-8C51-9EE6E89DA347}" srcOrd="6" destOrd="0" presId="urn:microsoft.com/office/officeart/2005/8/layout/bProcess4"/>
    <dgm:cxn modelId="{B644E09D-EDD4-274F-9550-A9FC93F1FBA7}" type="presParOf" srcId="{69155074-FA2B-2544-8C51-9EE6E89DA347}" destId="{D038D767-87C0-9742-8E2E-4EC48A9633E3}" srcOrd="0" destOrd="0" presId="urn:microsoft.com/office/officeart/2005/8/layout/bProcess4"/>
    <dgm:cxn modelId="{4B9C89F3-4D84-B54C-A9E4-33EEA118B428}" type="presParOf" srcId="{69155074-FA2B-2544-8C51-9EE6E89DA347}" destId="{E065195F-D841-2443-8EAC-D4222300F281}" srcOrd="1" destOrd="0" presId="urn:microsoft.com/office/officeart/2005/8/layout/bProcess4"/>
    <dgm:cxn modelId="{B3D65E8B-9204-7944-B398-609E6DD74015}" type="presParOf" srcId="{C19A1E91-B974-1B4D-8AF2-2071C1AC536D}" destId="{9290BDC7-CF9A-6D45-BDB9-1BF34A99FA36}" srcOrd="7" destOrd="0" presId="urn:microsoft.com/office/officeart/2005/8/layout/bProcess4"/>
    <dgm:cxn modelId="{BDB169CA-F730-8745-96BF-96458D13AAD9}" type="presParOf" srcId="{C19A1E91-B974-1B4D-8AF2-2071C1AC536D}" destId="{EF4EA4E3-2F69-4942-8779-0F5818F5A169}" srcOrd="8" destOrd="0" presId="urn:microsoft.com/office/officeart/2005/8/layout/bProcess4"/>
    <dgm:cxn modelId="{AAB793EA-7BB0-B94D-8F70-5194384DD5FE}" type="presParOf" srcId="{EF4EA4E3-2F69-4942-8779-0F5818F5A169}" destId="{D60AAC4E-3DE5-DF49-93FF-526557BBD6D0}" srcOrd="0" destOrd="0" presId="urn:microsoft.com/office/officeart/2005/8/layout/bProcess4"/>
    <dgm:cxn modelId="{90CFF869-D2F1-3A46-AC05-B612EEC034CF}" type="presParOf" srcId="{EF4EA4E3-2F69-4942-8779-0F5818F5A169}" destId="{57167487-E118-1043-94B1-5F4B8D919A4D}" srcOrd="1" destOrd="0" presId="urn:microsoft.com/office/officeart/2005/8/layout/bProcess4"/>
    <dgm:cxn modelId="{C6199344-0C8C-8D45-8166-5C078AAB442D}" type="presParOf" srcId="{C19A1E91-B974-1B4D-8AF2-2071C1AC536D}" destId="{940AC564-4C40-B642-BCE5-44DA21653350}" srcOrd="9" destOrd="0" presId="urn:microsoft.com/office/officeart/2005/8/layout/bProcess4"/>
    <dgm:cxn modelId="{F4B5B10F-7AF7-AB4A-BEDF-2A6BF945096B}" type="presParOf" srcId="{C19A1E91-B974-1B4D-8AF2-2071C1AC536D}" destId="{6C2A1FC4-6A45-A744-9210-BD257FF533F8}" srcOrd="10" destOrd="0" presId="urn:microsoft.com/office/officeart/2005/8/layout/bProcess4"/>
    <dgm:cxn modelId="{CCAB9EA4-D262-CD4B-A8B6-6062C9E753D7}" type="presParOf" srcId="{6C2A1FC4-6A45-A744-9210-BD257FF533F8}" destId="{FB790D5C-BE69-CA4A-B1B8-383C0564FB4A}" srcOrd="0" destOrd="0" presId="urn:microsoft.com/office/officeart/2005/8/layout/bProcess4"/>
    <dgm:cxn modelId="{DC4FC225-1C11-C244-8215-7E03B89F9424}" type="presParOf" srcId="{6C2A1FC4-6A45-A744-9210-BD257FF533F8}" destId="{BF261E58-4DAF-8A48-8E83-9756A0557A71}" srcOrd="1" destOrd="0" presId="urn:microsoft.com/office/officeart/2005/8/layout/bProcess4"/>
    <dgm:cxn modelId="{B4E075D7-9847-8448-B50C-53EF873E2D1B}" type="presParOf" srcId="{C19A1E91-B974-1B4D-8AF2-2071C1AC536D}" destId="{BAE568D2-F3E5-F943-97AE-32C3390F61D2}" srcOrd="11" destOrd="0" presId="urn:microsoft.com/office/officeart/2005/8/layout/bProcess4"/>
    <dgm:cxn modelId="{9274454A-355C-964B-BE40-FCE0FCB8B586}" type="presParOf" srcId="{C19A1E91-B974-1B4D-8AF2-2071C1AC536D}" destId="{7283675A-CD9E-5941-9C90-EEF333323603}" srcOrd="12" destOrd="0" presId="urn:microsoft.com/office/officeart/2005/8/layout/bProcess4"/>
    <dgm:cxn modelId="{94154D41-CC65-9044-A9B3-8B3BDE68EA15}" type="presParOf" srcId="{7283675A-CD9E-5941-9C90-EEF333323603}" destId="{02D8377E-7B3A-FE4E-8908-69D97EB8F8CD}" srcOrd="0" destOrd="0" presId="urn:microsoft.com/office/officeart/2005/8/layout/bProcess4"/>
    <dgm:cxn modelId="{7174D2E4-B53B-304D-A36F-F61B1D427E4F}" type="presParOf" srcId="{7283675A-CD9E-5941-9C90-EEF333323603}" destId="{C34F9FA4-3622-7E48-AC42-7E64F4FAB36C}" srcOrd="1" destOrd="0" presId="urn:microsoft.com/office/officeart/2005/8/layout/bProcess4"/>
    <dgm:cxn modelId="{65648A26-B1BB-1442-9B11-578339EA97E6}" type="presParOf" srcId="{C19A1E91-B974-1B4D-8AF2-2071C1AC536D}" destId="{3616DEC3-1D6C-7041-B710-05B3234A349D}" srcOrd="13" destOrd="0" presId="urn:microsoft.com/office/officeart/2005/8/layout/bProcess4"/>
    <dgm:cxn modelId="{93057856-B693-044B-93AB-C180ED80D4F8}" type="presParOf" srcId="{C19A1E91-B974-1B4D-8AF2-2071C1AC536D}" destId="{B9370B5C-9773-5442-B5C3-592D8E54306E}" srcOrd="14" destOrd="0" presId="urn:microsoft.com/office/officeart/2005/8/layout/bProcess4"/>
    <dgm:cxn modelId="{2A38D189-A4FF-FD40-89C3-EE5507001232}" type="presParOf" srcId="{B9370B5C-9773-5442-B5C3-592D8E54306E}" destId="{C0BF837C-DADA-F54E-9DCD-A4ACEDBD2672}" srcOrd="0" destOrd="0" presId="urn:microsoft.com/office/officeart/2005/8/layout/bProcess4"/>
    <dgm:cxn modelId="{F20692CF-88D9-A94D-9899-1222235CEFD4}" type="presParOf" srcId="{B9370B5C-9773-5442-B5C3-592D8E54306E}" destId="{527017C5-2E25-B549-9D77-7B5DE8E6DDF5}" srcOrd="1" destOrd="0" presId="urn:microsoft.com/office/officeart/2005/8/layout/bProcess4"/>
    <dgm:cxn modelId="{7B60CF83-4FE3-194E-BB61-7F110912F5D9}" type="presParOf" srcId="{C19A1E91-B974-1B4D-8AF2-2071C1AC536D}" destId="{2A29442B-2EFD-3D43-BCFF-C17FFB909D4B}" srcOrd="15" destOrd="0" presId="urn:microsoft.com/office/officeart/2005/8/layout/bProcess4"/>
    <dgm:cxn modelId="{6A1DAC79-6720-4649-A70E-B301B7082205}" type="presParOf" srcId="{C19A1E91-B974-1B4D-8AF2-2071C1AC536D}" destId="{269C9DDF-19B8-9843-A1DE-41A71A51803D}" srcOrd="16" destOrd="0" presId="urn:microsoft.com/office/officeart/2005/8/layout/bProcess4"/>
    <dgm:cxn modelId="{F7EBA4D3-6BDA-9747-8197-54F8D74D0E61}" type="presParOf" srcId="{269C9DDF-19B8-9843-A1DE-41A71A51803D}" destId="{9E31DCEB-46AA-8949-9B3C-D2AFF7BC39E2}" srcOrd="0" destOrd="0" presId="urn:microsoft.com/office/officeart/2005/8/layout/bProcess4"/>
    <dgm:cxn modelId="{54162748-2D1F-E447-A0FF-00FD69742521}" type="presParOf" srcId="{269C9DDF-19B8-9843-A1DE-41A71A51803D}" destId="{B08D6BCA-C41B-4344-A0D0-C5A15046E7E5}" srcOrd="1" destOrd="0" presId="urn:microsoft.com/office/officeart/2005/8/layout/bProcess4"/>
    <dgm:cxn modelId="{D2E51F97-0B97-604C-9475-1172E9F9B1EC}" type="presParOf" srcId="{C19A1E91-B974-1B4D-8AF2-2071C1AC536D}" destId="{FDCAB574-DA6E-044A-8408-A538798A223E}" srcOrd="17" destOrd="0" presId="urn:microsoft.com/office/officeart/2005/8/layout/bProcess4"/>
    <dgm:cxn modelId="{0713F317-70F8-A743-A00D-18E44DABB2CB}" type="presParOf" srcId="{C19A1E91-B974-1B4D-8AF2-2071C1AC536D}" destId="{69F20712-29DC-D243-9B5D-796804141476}" srcOrd="18" destOrd="0" presId="urn:microsoft.com/office/officeart/2005/8/layout/bProcess4"/>
    <dgm:cxn modelId="{CF0BA777-629E-4D4A-AADC-A3501733C43D}" type="presParOf" srcId="{69F20712-29DC-D243-9B5D-796804141476}" destId="{6AE5F356-0AD1-2844-913F-11D8AC79D1EB}" srcOrd="0" destOrd="0" presId="urn:microsoft.com/office/officeart/2005/8/layout/bProcess4"/>
    <dgm:cxn modelId="{9745CF2D-59ED-9643-B82B-804E282F1DCF}" type="presParOf" srcId="{69F20712-29DC-D243-9B5D-796804141476}" destId="{22608DB6-F919-484D-93FF-419F0AA4F968}" srcOrd="1" destOrd="0" presId="urn:microsoft.com/office/officeart/2005/8/layout/bProcess4"/>
    <dgm:cxn modelId="{B4129C6C-519C-FD4A-9F93-BA4A43E83227}" type="presParOf" srcId="{C19A1E91-B974-1B4D-8AF2-2071C1AC536D}" destId="{A9BE126B-95B2-4A47-AB1D-A3DAE0E930C8}" srcOrd="19" destOrd="0" presId="urn:microsoft.com/office/officeart/2005/8/layout/bProcess4"/>
    <dgm:cxn modelId="{63159996-CCD6-8545-B78E-4A21B44F43B2}" type="presParOf" srcId="{C19A1E91-B974-1B4D-8AF2-2071C1AC536D}" destId="{C6087AC5-9E56-544D-B6DD-FE1E938C14F3}" srcOrd="20" destOrd="0" presId="urn:microsoft.com/office/officeart/2005/8/layout/bProcess4"/>
    <dgm:cxn modelId="{12A4E700-7EFC-1248-9B31-DA3FF7893384}" type="presParOf" srcId="{C6087AC5-9E56-544D-B6DD-FE1E938C14F3}" destId="{B7ACF636-70B2-514D-A69F-46B18CDF8B30}" srcOrd="0" destOrd="0" presId="urn:microsoft.com/office/officeart/2005/8/layout/bProcess4"/>
    <dgm:cxn modelId="{D663F1B7-A0AA-9943-9BF1-90B54E0489F2}" type="presParOf" srcId="{C6087AC5-9E56-544D-B6DD-FE1E938C14F3}" destId="{FF5D12A6-2644-DC48-B5C7-3C1741D8D420}" srcOrd="1" destOrd="0" presId="urn:microsoft.com/office/officeart/2005/8/layout/bProcess4"/>
    <dgm:cxn modelId="{F202C57F-26AE-0644-A06C-9EFB3063223E}" type="presParOf" srcId="{C19A1E91-B974-1B4D-8AF2-2071C1AC536D}" destId="{30734583-0ABC-6E48-8417-8BF5548095CD}" srcOrd="21" destOrd="0" presId="urn:microsoft.com/office/officeart/2005/8/layout/bProcess4"/>
    <dgm:cxn modelId="{41760277-340B-834D-B7F0-C7F7219C24A1}" type="presParOf" srcId="{C19A1E91-B974-1B4D-8AF2-2071C1AC536D}" destId="{3E8AF944-F670-3E4C-917D-C6073993993C}" srcOrd="22" destOrd="0" presId="urn:microsoft.com/office/officeart/2005/8/layout/bProcess4"/>
    <dgm:cxn modelId="{A582A11A-09FB-BF47-9870-339E2FEBB8F7}" type="presParOf" srcId="{3E8AF944-F670-3E4C-917D-C6073993993C}" destId="{0BF91728-1C12-9448-8FBC-F25B0752F200}" srcOrd="0" destOrd="0" presId="urn:microsoft.com/office/officeart/2005/8/layout/bProcess4"/>
    <dgm:cxn modelId="{ECFF0BD0-7850-8C44-9972-5C27D0907615}" type="presParOf" srcId="{3E8AF944-F670-3E4C-917D-C6073993993C}" destId="{509F9038-DB21-6644-A597-992B5EBDCC0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192F93-8CEB-AC44-902D-D8E301D060C4}" type="doc">
      <dgm:prSet loTypeId="urn:microsoft.com/office/officeart/2005/8/layout/hProcess7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51DC9C2-DAD9-AE4D-B953-C714FBC19917}">
      <dgm:prSet phldrT="[Texto]"/>
      <dgm:spPr/>
      <dgm:t>
        <a:bodyPr/>
        <a:lstStyle/>
        <a:p>
          <a:r>
            <a:rPr lang="es-ES" b="1" i="1" dirty="0" smtClean="0"/>
            <a:t>AMADO</a:t>
          </a:r>
          <a:endParaRPr lang="es-ES" b="1" i="1" dirty="0"/>
        </a:p>
      </dgm:t>
    </dgm:pt>
    <dgm:pt modelId="{EFB330F3-A5B2-6143-9CB5-B1851003D8A6}" type="parTrans" cxnId="{25D78DFB-65E0-C94D-BE40-041F8FCAD3B4}">
      <dgm:prSet/>
      <dgm:spPr/>
      <dgm:t>
        <a:bodyPr/>
        <a:lstStyle/>
        <a:p>
          <a:endParaRPr lang="es-ES"/>
        </a:p>
      </dgm:t>
    </dgm:pt>
    <dgm:pt modelId="{0FAD106F-3427-B847-88BC-3229365CC929}" type="sibTrans" cxnId="{25D78DFB-65E0-C94D-BE40-041F8FCAD3B4}">
      <dgm:prSet/>
      <dgm:spPr/>
      <dgm:t>
        <a:bodyPr/>
        <a:lstStyle/>
        <a:p>
          <a:endParaRPr lang="es-ES"/>
        </a:p>
      </dgm:t>
    </dgm:pt>
    <dgm:pt modelId="{B70994D3-E68B-6444-8C7A-BE4D61728D75}">
      <dgm:prSet phldrT="[Texto]" custT="1"/>
      <dgm:spPr/>
      <dgm:t>
        <a:bodyPr/>
        <a:lstStyle/>
        <a:p>
          <a:r>
            <a:rPr lang="es-ES" sz="2200" i="1" dirty="0" smtClean="0"/>
            <a:t>Entrego el amor con generosidad porque antes me he sentido amado</a:t>
          </a:r>
          <a:endParaRPr lang="es-ES" sz="2200" i="1" dirty="0"/>
        </a:p>
      </dgm:t>
    </dgm:pt>
    <dgm:pt modelId="{9BCBB51D-9450-FC41-B357-85C25494A329}" type="parTrans" cxnId="{EFB386DF-670C-5E42-891F-AB9E033A5115}">
      <dgm:prSet/>
      <dgm:spPr/>
      <dgm:t>
        <a:bodyPr/>
        <a:lstStyle/>
        <a:p>
          <a:endParaRPr lang="es-ES"/>
        </a:p>
      </dgm:t>
    </dgm:pt>
    <dgm:pt modelId="{865CBCF3-ECC7-A745-9AEC-E31BECA260C6}" type="sibTrans" cxnId="{EFB386DF-670C-5E42-891F-AB9E033A5115}">
      <dgm:prSet/>
      <dgm:spPr/>
      <dgm:t>
        <a:bodyPr/>
        <a:lstStyle/>
        <a:p>
          <a:endParaRPr lang="es-ES"/>
        </a:p>
      </dgm:t>
    </dgm:pt>
    <dgm:pt modelId="{C613144B-C8BA-5C4F-9A28-5B87045ED4BF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i="1" dirty="0" smtClean="0"/>
            <a:t>CRECIENDO</a:t>
          </a:r>
          <a:endParaRPr lang="es-ES" b="1" i="1" dirty="0"/>
        </a:p>
      </dgm:t>
    </dgm:pt>
    <dgm:pt modelId="{2543CD48-B23C-5341-92E1-EB5E042CAA76}" type="parTrans" cxnId="{862666D3-53C7-8D47-9E01-94DF6CEEA791}">
      <dgm:prSet/>
      <dgm:spPr/>
      <dgm:t>
        <a:bodyPr/>
        <a:lstStyle/>
        <a:p>
          <a:endParaRPr lang="es-ES"/>
        </a:p>
      </dgm:t>
    </dgm:pt>
    <dgm:pt modelId="{D86C22C7-E138-6446-B90A-750EFC7A15FA}" type="sibTrans" cxnId="{862666D3-53C7-8D47-9E01-94DF6CEEA791}">
      <dgm:prSet/>
      <dgm:spPr/>
      <dgm:t>
        <a:bodyPr/>
        <a:lstStyle/>
        <a:p>
          <a:endParaRPr lang="es-ES"/>
        </a:p>
      </dgm:t>
    </dgm:pt>
    <dgm:pt modelId="{75A735BC-8C0D-834D-8D08-070E2D972C2C}">
      <dgm:prSet phldrT="[Texto]" custT="1"/>
      <dgm:spPr/>
      <dgm:t>
        <a:bodyPr/>
        <a:lstStyle/>
        <a:p>
          <a:r>
            <a:rPr lang="es-ES" sz="2200" i="1" dirty="0" smtClean="0"/>
            <a:t>El amor hace crecer como persona en todas sus dimensiones</a:t>
          </a:r>
          <a:endParaRPr lang="es-ES" sz="2200" i="1" dirty="0"/>
        </a:p>
      </dgm:t>
    </dgm:pt>
    <dgm:pt modelId="{31F22E43-82F8-1541-8326-96E957C30921}" type="parTrans" cxnId="{D4F8F360-50EB-4D43-A1FE-BE901F03A101}">
      <dgm:prSet/>
      <dgm:spPr/>
      <dgm:t>
        <a:bodyPr/>
        <a:lstStyle/>
        <a:p>
          <a:endParaRPr lang="es-ES"/>
        </a:p>
      </dgm:t>
    </dgm:pt>
    <dgm:pt modelId="{DAFB7F30-56CC-A148-B913-A66A9569D5C8}" type="sibTrans" cxnId="{D4F8F360-50EB-4D43-A1FE-BE901F03A101}">
      <dgm:prSet/>
      <dgm:spPr/>
      <dgm:t>
        <a:bodyPr/>
        <a:lstStyle/>
        <a:p>
          <a:endParaRPr lang="es-ES"/>
        </a:p>
      </dgm:t>
    </dgm:pt>
    <dgm:pt modelId="{5095F09E-354A-A649-A328-6FA09269BDD3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i="1" dirty="0" smtClean="0"/>
            <a:t>DA VIDA</a:t>
          </a:r>
          <a:endParaRPr lang="es-ES" b="1" i="1" dirty="0"/>
        </a:p>
      </dgm:t>
    </dgm:pt>
    <dgm:pt modelId="{BF022AAB-0E51-1849-B282-DE91987CA890}" type="parTrans" cxnId="{F16C30FD-F113-8E42-A87D-A52702FC7C88}">
      <dgm:prSet/>
      <dgm:spPr/>
      <dgm:t>
        <a:bodyPr/>
        <a:lstStyle/>
        <a:p>
          <a:endParaRPr lang="es-ES"/>
        </a:p>
      </dgm:t>
    </dgm:pt>
    <dgm:pt modelId="{E28DC970-AD5B-6A43-A33F-8640C257208F}" type="sibTrans" cxnId="{F16C30FD-F113-8E42-A87D-A52702FC7C88}">
      <dgm:prSet/>
      <dgm:spPr/>
      <dgm:t>
        <a:bodyPr/>
        <a:lstStyle/>
        <a:p>
          <a:endParaRPr lang="es-ES"/>
        </a:p>
      </dgm:t>
    </dgm:pt>
    <dgm:pt modelId="{31528D95-01E1-384F-8A15-BB2442827E0C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2200" i="1" dirty="0" smtClean="0"/>
            <a:t>El amor no quita sino que da, no resta sino que suma, no entristece sino que alegra</a:t>
          </a:r>
          <a:endParaRPr lang="es-ES" sz="2200" i="1" dirty="0"/>
        </a:p>
      </dgm:t>
    </dgm:pt>
    <dgm:pt modelId="{D8DFF451-E5B9-3948-81A7-43683535BB30}" type="parTrans" cxnId="{80DC301D-18AA-F147-A909-4CE905D1CE27}">
      <dgm:prSet/>
      <dgm:spPr/>
      <dgm:t>
        <a:bodyPr/>
        <a:lstStyle/>
        <a:p>
          <a:endParaRPr lang="es-ES"/>
        </a:p>
      </dgm:t>
    </dgm:pt>
    <dgm:pt modelId="{B9DB5E10-0C0D-6041-8742-11CDC9CB7954}" type="sibTrans" cxnId="{80DC301D-18AA-F147-A909-4CE905D1CE27}">
      <dgm:prSet/>
      <dgm:spPr/>
      <dgm:t>
        <a:bodyPr/>
        <a:lstStyle/>
        <a:p>
          <a:endParaRPr lang="es-ES"/>
        </a:p>
      </dgm:t>
    </dgm:pt>
    <dgm:pt modelId="{D31F99F2-8420-AC4B-B0C1-66946D8FCA5F}" type="pres">
      <dgm:prSet presAssocID="{AA192F93-8CEB-AC44-902D-D8E301D060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EC10B8-8471-9943-92AF-E988793B8C31}" type="pres">
      <dgm:prSet presAssocID="{551DC9C2-DAD9-AE4D-B953-C714FBC19917}" presName="compositeNode" presStyleCnt="0">
        <dgm:presLayoutVars>
          <dgm:bulletEnabled val="1"/>
        </dgm:presLayoutVars>
      </dgm:prSet>
      <dgm:spPr/>
    </dgm:pt>
    <dgm:pt modelId="{E7F26454-D497-504C-83DF-17DD8DCE5DCF}" type="pres">
      <dgm:prSet presAssocID="{551DC9C2-DAD9-AE4D-B953-C714FBC19917}" presName="bgRect" presStyleLbl="node1" presStyleIdx="0" presStyleCnt="3"/>
      <dgm:spPr/>
      <dgm:t>
        <a:bodyPr/>
        <a:lstStyle/>
        <a:p>
          <a:endParaRPr lang="es-ES"/>
        </a:p>
      </dgm:t>
    </dgm:pt>
    <dgm:pt modelId="{F335CC87-BF7B-014A-87C0-A94401330838}" type="pres">
      <dgm:prSet presAssocID="{551DC9C2-DAD9-AE4D-B953-C714FBC19917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C6033C-9A50-5A47-A611-43776AF1DC3B}" type="pres">
      <dgm:prSet presAssocID="{551DC9C2-DAD9-AE4D-B953-C714FBC1991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63FA5C-49AE-9041-AA32-794E9FC10A7D}" type="pres">
      <dgm:prSet presAssocID="{0FAD106F-3427-B847-88BC-3229365CC929}" presName="hSp" presStyleCnt="0"/>
      <dgm:spPr/>
    </dgm:pt>
    <dgm:pt modelId="{801F1320-26BB-E745-A607-3901D0A9F5D1}" type="pres">
      <dgm:prSet presAssocID="{0FAD106F-3427-B847-88BC-3229365CC929}" presName="vProcSp" presStyleCnt="0"/>
      <dgm:spPr/>
    </dgm:pt>
    <dgm:pt modelId="{5A2DCA66-4F39-7645-AAF8-D3FF62F3404D}" type="pres">
      <dgm:prSet presAssocID="{0FAD106F-3427-B847-88BC-3229365CC929}" presName="vSp1" presStyleCnt="0"/>
      <dgm:spPr/>
    </dgm:pt>
    <dgm:pt modelId="{1240D105-B120-9340-AB09-031CD64413FC}" type="pres">
      <dgm:prSet presAssocID="{0FAD106F-3427-B847-88BC-3229365CC929}" presName="simulatedConn" presStyleLbl="solidFgAcc1" presStyleIdx="0" presStyleCnt="2"/>
      <dgm:spPr>
        <a:solidFill>
          <a:srgbClr val="FFFF00"/>
        </a:solidFill>
      </dgm:spPr>
    </dgm:pt>
    <dgm:pt modelId="{2661DBC9-0D9A-B649-A05E-EC72697D654D}" type="pres">
      <dgm:prSet presAssocID="{0FAD106F-3427-B847-88BC-3229365CC929}" presName="vSp2" presStyleCnt="0"/>
      <dgm:spPr/>
    </dgm:pt>
    <dgm:pt modelId="{5DF7C04E-77DF-254A-89C0-7E76D83D3F7A}" type="pres">
      <dgm:prSet presAssocID="{0FAD106F-3427-B847-88BC-3229365CC929}" presName="sibTrans" presStyleCnt="0"/>
      <dgm:spPr/>
    </dgm:pt>
    <dgm:pt modelId="{8C99B9F4-02BB-A04D-A7D8-F3E1C770429D}" type="pres">
      <dgm:prSet presAssocID="{C613144B-C8BA-5C4F-9A28-5B87045ED4BF}" presName="compositeNode" presStyleCnt="0">
        <dgm:presLayoutVars>
          <dgm:bulletEnabled val="1"/>
        </dgm:presLayoutVars>
      </dgm:prSet>
      <dgm:spPr/>
    </dgm:pt>
    <dgm:pt modelId="{1A659555-2832-1B41-BA31-8E04F105C0B4}" type="pres">
      <dgm:prSet presAssocID="{C613144B-C8BA-5C4F-9A28-5B87045ED4BF}" presName="bgRect" presStyleLbl="node1" presStyleIdx="1" presStyleCnt="3"/>
      <dgm:spPr/>
      <dgm:t>
        <a:bodyPr/>
        <a:lstStyle/>
        <a:p>
          <a:endParaRPr lang="es-ES"/>
        </a:p>
      </dgm:t>
    </dgm:pt>
    <dgm:pt modelId="{2AB43491-00E3-EA4C-867F-DF273F899E7E}" type="pres">
      <dgm:prSet presAssocID="{C613144B-C8BA-5C4F-9A28-5B87045ED4BF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28FEBF-08EB-1B4F-89FF-A80C3430B0D8}" type="pres">
      <dgm:prSet presAssocID="{C613144B-C8BA-5C4F-9A28-5B87045ED4B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B2F181-15D8-314E-A801-AD4AC8CAF035}" type="pres">
      <dgm:prSet presAssocID="{D86C22C7-E138-6446-B90A-750EFC7A15FA}" presName="hSp" presStyleCnt="0"/>
      <dgm:spPr/>
    </dgm:pt>
    <dgm:pt modelId="{5E76E1AA-93D0-C046-AFA1-FBB02191B002}" type="pres">
      <dgm:prSet presAssocID="{D86C22C7-E138-6446-B90A-750EFC7A15FA}" presName="vProcSp" presStyleCnt="0"/>
      <dgm:spPr/>
    </dgm:pt>
    <dgm:pt modelId="{6F29E14E-49E7-F04B-A018-E8E3923728CD}" type="pres">
      <dgm:prSet presAssocID="{D86C22C7-E138-6446-B90A-750EFC7A15FA}" presName="vSp1" presStyleCnt="0"/>
      <dgm:spPr/>
    </dgm:pt>
    <dgm:pt modelId="{AD3B97CD-8AFB-5F46-A9D7-9942EF9C399F}" type="pres">
      <dgm:prSet presAssocID="{D86C22C7-E138-6446-B90A-750EFC7A15FA}" presName="simulatedConn" presStyleLbl="solidFgAcc1" presStyleIdx="1" presStyleCnt="2"/>
      <dgm:spPr>
        <a:solidFill>
          <a:srgbClr val="FFFF00"/>
        </a:solidFill>
      </dgm:spPr>
    </dgm:pt>
    <dgm:pt modelId="{11758FBE-904A-874F-9DAA-CB6380E1BF57}" type="pres">
      <dgm:prSet presAssocID="{D86C22C7-E138-6446-B90A-750EFC7A15FA}" presName="vSp2" presStyleCnt="0"/>
      <dgm:spPr/>
    </dgm:pt>
    <dgm:pt modelId="{1884B5C6-9D3A-5F48-81F5-9EF67831EEA9}" type="pres">
      <dgm:prSet presAssocID="{D86C22C7-E138-6446-B90A-750EFC7A15FA}" presName="sibTrans" presStyleCnt="0"/>
      <dgm:spPr/>
    </dgm:pt>
    <dgm:pt modelId="{CFDE0263-5660-B84D-9101-1B28FCE04E6A}" type="pres">
      <dgm:prSet presAssocID="{5095F09E-354A-A649-A328-6FA09269BDD3}" presName="compositeNode" presStyleCnt="0">
        <dgm:presLayoutVars>
          <dgm:bulletEnabled val="1"/>
        </dgm:presLayoutVars>
      </dgm:prSet>
      <dgm:spPr/>
    </dgm:pt>
    <dgm:pt modelId="{3941E6F7-F50B-8E43-A3BC-57FECF3CF277}" type="pres">
      <dgm:prSet presAssocID="{5095F09E-354A-A649-A328-6FA09269BDD3}" presName="bgRect" presStyleLbl="node1" presStyleIdx="2" presStyleCnt="3"/>
      <dgm:spPr/>
      <dgm:t>
        <a:bodyPr/>
        <a:lstStyle/>
        <a:p>
          <a:endParaRPr lang="es-ES"/>
        </a:p>
      </dgm:t>
    </dgm:pt>
    <dgm:pt modelId="{AA2291AE-0B92-E04D-BE79-ABF62B4FCF7D}" type="pres">
      <dgm:prSet presAssocID="{5095F09E-354A-A649-A328-6FA09269BDD3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7FCDC6-4AC8-1146-82E4-084BF51F6007}" type="pres">
      <dgm:prSet presAssocID="{5095F09E-354A-A649-A328-6FA09269BDD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181982B-8B58-0944-894D-786BCEB19D3F}" type="presOf" srcId="{551DC9C2-DAD9-AE4D-B953-C714FBC19917}" destId="{E7F26454-D497-504C-83DF-17DD8DCE5DCF}" srcOrd="0" destOrd="0" presId="urn:microsoft.com/office/officeart/2005/8/layout/hProcess7"/>
    <dgm:cxn modelId="{80DC301D-18AA-F147-A909-4CE905D1CE27}" srcId="{5095F09E-354A-A649-A328-6FA09269BDD3}" destId="{31528D95-01E1-384F-8A15-BB2442827E0C}" srcOrd="0" destOrd="0" parTransId="{D8DFF451-E5B9-3948-81A7-43683535BB30}" sibTransId="{B9DB5E10-0C0D-6041-8742-11CDC9CB7954}"/>
    <dgm:cxn modelId="{EFB386DF-670C-5E42-891F-AB9E033A5115}" srcId="{551DC9C2-DAD9-AE4D-B953-C714FBC19917}" destId="{B70994D3-E68B-6444-8C7A-BE4D61728D75}" srcOrd="0" destOrd="0" parTransId="{9BCBB51D-9450-FC41-B357-85C25494A329}" sibTransId="{865CBCF3-ECC7-A745-9AEC-E31BECA260C6}"/>
    <dgm:cxn modelId="{8C9CD296-A694-D444-8B99-173A20A9F463}" type="presOf" srcId="{5095F09E-354A-A649-A328-6FA09269BDD3}" destId="{AA2291AE-0B92-E04D-BE79-ABF62B4FCF7D}" srcOrd="1" destOrd="0" presId="urn:microsoft.com/office/officeart/2005/8/layout/hProcess7"/>
    <dgm:cxn modelId="{DC6DCA16-5167-F745-9194-1783D02DB6F7}" type="presOf" srcId="{5095F09E-354A-A649-A328-6FA09269BDD3}" destId="{3941E6F7-F50B-8E43-A3BC-57FECF3CF277}" srcOrd="0" destOrd="0" presId="urn:microsoft.com/office/officeart/2005/8/layout/hProcess7"/>
    <dgm:cxn modelId="{25D78DFB-65E0-C94D-BE40-041F8FCAD3B4}" srcId="{AA192F93-8CEB-AC44-902D-D8E301D060C4}" destId="{551DC9C2-DAD9-AE4D-B953-C714FBC19917}" srcOrd="0" destOrd="0" parTransId="{EFB330F3-A5B2-6143-9CB5-B1851003D8A6}" sibTransId="{0FAD106F-3427-B847-88BC-3229365CC929}"/>
    <dgm:cxn modelId="{62C47B32-3C1F-3249-B0D4-BEDFB7DD465E}" type="presOf" srcId="{C613144B-C8BA-5C4F-9A28-5B87045ED4BF}" destId="{1A659555-2832-1B41-BA31-8E04F105C0B4}" srcOrd="0" destOrd="0" presId="urn:microsoft.com/office/officeart/2005/8/layout/hProcess7"/>
    <dgm:cxn modelId="{48C974F3-360F-FC43-B7C7-E9A23468F9DD}" type="presOf" srcId="{551DC9C2-DAD9-AE4D-B953-C714FBC19917}" destId="{F335CC87-BF7B-014A-87C0-A94401330838}" srcOrd="1" destOrd="0" presId="urn:microsoft.com/office/officeart/2005/8/layout/hProcess7"/>
    <dgm:cxn modelId="{D4F8F360-50EB-4D43-A1FE-BE901F03A101}" srcId="{C613144B-C8BA-5C4F-9A28-5B87045ED4BF}" destId="{75A735BC-8C0D-834D-8D08-070E2D972C2C}" srcOrd="0" destOrd="0" parTransId="{31F22E43-82F8-1541-8326-96E957C30921}" sibTransId="{DAFB7F30-56CC-A148-B913-A66A9569D5C8}"/>
    <dgm:cxn modelId="{6E987D77-C794-5343-AE41-5DD4C663BECB}" type="presOf" srcId="{B70994D3-E68B-6444-8C7A-BE4D61728D75}" destId="{2EC6033C-9A50-5A47-A611-43776AF1DC3B}" srcOrd="0" destOrd="0" presId="urn:microsoft.com/office/officeart/2005/8/layout/hProcess7"/>
    <dgm:cxn modelId="{93754611-E470-E04C-93DE-D403116E47DC}" type="presOf" srcId="{75A735BC-8C0D-834D-8D08-070E2D972C2C}" destId="{2B28FEBF-08EB-1B4F-89FF-A80C3430B0D8}" srcOrd="0" destOrd="0" presId="urn:microsoft.com/office/officeart/2005/8/layout/hProcess7"/>
    <dgm:cxn modelId="{50E51289-1A3F-1A4D-A5B3-473E6E8F2A66}" type="presOf" srcId="{C613144B-C8BA-5C4F-9A28-5B87045ED4BF}" destId="{2AB43491-00E3-EA4C-867F-DF273F899E7E}" srcOrd="1" destOrd="0" presId="urn:microsoft.com/office/officeart/2005/8/layout/hProcess7"/>
    <dgm:cxn modelId="{862666D3-53C7-8D47-9E01-94DF6CEEA791}" srcId="{AA192F93-8CEB-AC44-902D-D8E301D060C4}" destId="{C613144B-C8BA-5C4F-9A28-5B87045ED4BF}" srcOrd="1" destOrd="0" parTransId="{2543CD48-B23C-5341-92E1-EB5E042CAA76}" sibTransId="{D86C22C7-E138-6446-B90A-750EFC7A15FA}"/>
    <dgm:cxn modelId="{0F347D9B-3E08-094A-9AAD-5D9D1802835D}" type="presOf" srcId="{AA192F93-8CEB-AC44-902D-D8E301D060C4}" destId="{D31F99F2-8420-AC4B-B0C1-66946D8FCA5F}" srcOrd="0" destOrd="0" presId="urn:microsoft.com/office/officeart/2005/8/layout/hProcess7"/>
    <dgm:cxn modelId="{F16C30FD-F113-8E42-A87D-A52702FC7C88}" srcId="{AA192F93-8CEB-AC44-902D-D8E301D060C4}" destId="{5095F09E-354A-A649-A328-6FA09269BDD3}" srcOrd="2" destOrd="0" parTransId="{BF022AAB-0E51-1849-B282-DE91987CA890}" sibTransId="{E28DC970-AD5B-6A43-A33F-8640C257208F}"/>
    <dgm:cxn modelId="{877A770A-9E59-D74A-9CE3-1C82E92FBAB8}" type="presOf" srcId="{31528D95-01E1-384F-8A15-BB2442827E0C}" destId="{C37FCDC6-4AC8-1146-82E4-084BF51F6007}" srcOrd="0" destOrd="0" presId="urn:microsoft.com/office/officeart/2005/8/layout/hProcess7"/>
    <dgm:cxn modelId="{37E9B804-700A-9145-90C3-F63ACE58A5B7}" type="presParOf" srcId="{D31F99F2-8420-AC4B-B0C1-66946D8FCA5F}" destId="{6BEC10B8-8471-9943-92AF-E988793B8C31}" srcOrd="0" destOrd="0" presId="urn:microsoft.com/office/officeart/2005/8/layout/hProcess7"/>
    <dgm:cxn modelId="{E9EF5C4A-CC5D-A445-B944-6AE69ECEFBF1}" type="presParOf" srcId="{6BEC10B8-8471-9943-92AF-E988793B8C31}" destId="{E7F26454-D497-504C-83DF-17DD8DCE5DCF}" srcOrd="0" destOrd="0" presId="urn:microsoft.com/office/officeart/2005/8/layout/hProcess7"/>
    <dgm:cxn modelId="{EB670355-A19F-3F4C-B8D7-8B2602F81C4E}" type="presParOf" srcId="{6BEC10B8-8471-9943-92AF-E988793B8C31}" destId="{F335CC87-BF7B-014A-87C0-A94401330838}" srcOrd="1" destOrd="0" presId="urn:microsoft.com/office/officeart/2005/8/layout/hProcess7"/>
    <dgm:cxn modelId="{F72C0738-DC6C-6B4B-A13E-D025F968661D}" type="presParOf" srcId="{6BEC10B8-8471-9943-92AF-E988793B8C31}" destId="{2EC6033C-9A50-5A47-A611-43776AF1DC3B}" srcOrd="2" destOrd="0" presId="urn:microsoft.com/office/officeart/2005/8/layout/hProcess7"/>
    <dgm:cxn modelId="{A145C41C-3667-384B-860E-3EF516A6BA6A}" type="presParOf" srcId="{D31F99F2-8420-AC4B-B0C1-66946D8FCA5F}" destId="{9663FA5C-49AE-9041-AA32-794E9FC10A7D}" srcOrd="1" destOrd="0" presId="urn:microsoft.com/office/officeart/2005/8/layout/hProcess7"/>
    <dgm:cxn modelId="{D90BDAFF-8DCD-6E42-9BCC-294AA939F33C}" type="presParOf" srcId="{D31F99F2-8420-AC4B-B0C1-66946D8FCA5F}" destId="{801F1320-26BB-E745-A607-3901D0A9F5D1}" srcOrd="2" destOrd="0" presId="urn:microsoft.com/office/officeart/2005/8/layout/hProcess7"/>
    <dgm:cxn modelId="{A4A18E66-D1CD-1D4A-875A-802EABE55F58}" type="presParOf" srcId="{801F1320-26BB-E745-A607-3901D0A9F5D1}" destId="{5A2DCA66-4F39-7645-AAF8-D3FF62F3404D}" srcOrd="0" destOrd="0" presId="urn:microsoft.com/office/officeart/2005/8/layout/hProcess7"/>
    <dgm:cxn modelId="{B1F3C896-AE72-1F45-BC00-A5B44697347C}" type="presParOf" srcId="{801F1320-26BB-E745-A607-3901D0A9F5D1}" destId="{1240D105-B120-9340-AB09-031CD64413FC}" srcOrd="1" destOrd="0" presId="urn:microsoft.com/office/officeart/2005/8/layout/hProcess7"/>
    <dgm:cxn modelId="{52825EA1-8554-8D43-BBD5-2354B6675E23}" type="presParOf" srcId="{801F1320-26BB-E745-A607-3901D0A9F5D1}" destId="{2661DBC9-0D9A-B649-A05E-EC72697D654D}" srcOrd="2" destOrd="0" presId="urn:microsoft.com/office/officeart/2005/8/layout/hProcess7"/>
    <dgm:cxn modelId="{9AF04FDB-EBCE-CB44-88BB-DB38B24BA0D4}" type="presParOf" srcId="{D31F99F2-8420-AC4B-B0C1-66946D8FCA5F}" destId="{5DF7C04E-77DF-254A-89C0-7E76D83D3F7A}" srcOrd="3" destOrd="0" presId="urn:microsoft.com/office/officeart/2005/8/layout/hProcess7"/>
    <dgm:cxn modelId="{CF76C285-9B31-EB45-8D17-A417BCAFEC9D}" type="presParOf" srcId="{D31F99F2-8420-AC4B-B0C1-66946D8FCA5F}" destId="{8C99B9F4-02BB-A04D-A7D8-F3E1C770429D}" srcOrd="4" destOrd="0" presId="urn:microsoft.com/office/officeart/2005/8/layout/hProcess7"/>
    <dgm:cxn modelId="{F4861BA1-E560-C745-903F-70901FAE56AC}" type="presParOf" srcId="{8C99B9F4-02BB-A04D-A7D8-F3E1C770429D}" destId="{1A659555-2832-1B41-BA31-8E04F105C0B4}" srcOrd="0" destOrd="0" presId="urn:microsoft.com/office/officeart/2005/8/layout/hProcess7"/>
    <dgm:cxn modelId="{D286DA79-5BAE-914D-B52E-CF460027F43B}" type="presParOf" srcId="{8C99B9F4-02BB-A04D-A7D8-F3E1C770429D}" destId="{2AB43491-00E3-EA4C-867F-DF273F899E7E}" srcOrd="1" destOrd="0" presId="urn:microsoft.com/office/officeart/2005/8/layout/hProcess7"/>
    <dgm:cxn modelId="{67C1FEC3-3B02-0E44-9F04-621B73C8C2B6}" type="presParOf" srcId="{8C99B9F4-02BB-A04D-A7D8-F3E1C770429D}" destId="{2B28FEBF-08EB-1B4F-89FF-A80C3430B0D8}" srcOrd="2" destOrd="0" presId="urn:microsoft.com/office/officeart/2005/8/layout/hProcess7"/>
    <dgm:cxn modelId="{6A3C4B80-B8C1-8044-BC1C-38ED97259243}" type="presParOf" srcId="{D31F99F2-8420-AC4B-B0C1-66946D8FCA5F}" destId="{F7B2F181-15D8-314E-A801-AD4AC8CAF035}" srcOrd="5" destOrd="0" presId="urn:microsoft.com/office/officeart/2005/8/layout/hProcess7"/>
    <dgm:cxn modelId="{C365F8DA-6069-1845-A56F-38F691693071}" type="presParOf" srcId="{D31F99F2-8420-AC4B-B0C1-66946D8FCA5F}" destId="{5E76E1AA-93D0-C046-AFA1-FBB02191B002}" srcOrd="6" destOrd="0" presId="urn:microsoft.com/office/officeart/2005/8/layout/hProcess7"/>
    <dgm:cxn modelId="{9FDBDA62-7CDE-564A-A70A-0548F6264A48}" type="presParOf" srcId="{5E76E1AA-93D0-C046-AFA1-FBB02191B002}" destId="{6F29E14E-49E7-F04B-A018-E8E3923728CD}" srcOrd="0" destOrd="0" presId="urn:microsoft.com/office/officeart/2005/8/layout/hProcess7"/>
    <dgm:cxn modelId="{2020DA41-F4EF-EA42-B737-0B7E0B64476D}" type="presParOf" srcId="{5E76E1AA-93D0-C046-AFA1-FBB02191B002}" destId="{AD3B97CD-8AFB-5F46-A9D7-9942EF9C399F}" srcOrd="1" destOrd="0" presId="urn:microsoft.com/office/officeart/2005/8/layout/hProcess7"/>
    <dgm:cxn modelId="{1EC2EB0B-905A-1C48-AC82-872724C91049}" type="presParOf" srcId="{5E76E1AA-93D0-C046-AFA1-FBB02191B002}" destId="{11758FBE-904A-874F-9DAA-CB6380E1BF57}" srcOrd="2" destOrd="0" presId="urn:microsoft.com/office/officeart/2005/8/layout/hProcess7"/>
    <dgm:cxn modelId="{D425D231-D30D-1A4D-BFBA-215B385D99E6}" type="presParOf" srcId="{D31F99F2-8420-AC4B-B0C1-66946D8FCA5F}" destId="{1884B5C6-9D3A-5F48-81F5-9EF67831EEA9}" srcOrd="7" destOrd="0" presId="urn:microsoft.com/office/officeart/2005/8/layout/hProcess7"/>
    <dgm:cxn modelId="{54A87504-24F6-5D45-AA56-40B3FA4A3609}" type="presParOf" srcId="{D31F99F2-8420-AC4B-B0C1-66946D8FCA5F}" destId="{CFDE0263-5660-B84D-9101-1B28FCE04E6A}" srcOrd="8" destOrd="0" presId="urn:microsoft.com/office/officeart/2005/8/layout/hProcess7"/>
    <dgm:cxn modelId="{5AD68E62-97F1-AE45-8A88-B3DE78DEF583}" type="presParOf" srcId="{CFDE0263-5660-B84D-9101-1B28FCE04E6A}" destId="{3941E6F7-F50B-8E43-A3BC-57FECF3CF277}" srcOrd="0" destOrd="0" presId="urn:microsoft.com/office/officeart/2005/8/layout/hProcess7"/>
    <dgm:cxn modelId="{1BE3B149-56C0-724F-878E-9B3FEBC4E08E}" type="presParOf" srcId="{CFDE0263-5660-B84D-9101-1B28FCE04E6A}" destId="{AA2291AE-0B92-E04D-BE79-ABF62B4FCF7D}" srcOrd="1" destOrd="0" presId="urn:microsoft.com/office/officeart/2005/8/layout/hProcess7"/>
    <dgm:cxn modelId="{CEC6EF0E-5109-F34B-B0D6-F8E3355B9643}" type="presParOf" srcId="{CFDE0263-5660-B84D-9101-1B28FCE04E6A}" destId="{C37FCDC6-4AC8-1146-82E4-084BF51F600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0CD86D-932A-E349-A129-838415B6F74A}" type="doc">
      <dgm:prSet loTypeId="urn:microsoft.com/office/officeart/2005/8/layout/hList7" loCatId="" qsTypeId="urn:microsoft.com/office/officeart/2005/8/quickstyle/3D3" qsCatId="3D" csTypeId="urn:microsoft.com/office/officeart/2005/8/colors/accent1_2" csCatId="accent1" phldr="1"/>
      <dgm:spPr/>
    </dgm:pt>
    <dgm:pt modelId="{BFFADF82-6DD8-6840-BBE9-41B18035CD88}">
      <dgm:prSet phldrT="[Texto]"/>
      <dgm:spPr/>
      <dgm:t>
        <a:bodyPr/>
        <a:lstStyle/>
        <a:p>
          <a:r>
            <a:rPr lang="es-ES" b="1" dirty="0" smtClean="0"/>
            <a:t>COMPARTIR</a:t>
          </a:r>
          <a:endParaRPr lang="es-ES" b="1" dirty="0"/>
        </a:p>
      </dgm:t>
    </dgm:pt>
    <dgm:pt modelId="{FE1E94E4-011A-4D4B-B154-016EAF169E07}" type="parTrans" cxnId="{0A9F33A3-DC16-5C45-AB8C-841729DD09AA}">
      <dgm:prSet/>
      <dgm:spPr/>
      <dgm:t>
        <a:bodyPr/>
        <a:lstStyle/>
        <a:p>
          <a:endParaRPr lang="es-ES"/>
        </a:p>
      </dgm:t>
    </dgm:pt>
    <dgm:pt modelId="{9D64B595-047C-1B4B-A1F0-6625697C3959}" type="sibTrans" cxnId="{0A9F33A3-DC16-5C45-AB8C-841729DD09AA}">
      <dgm:prSet/>
      <dgm:spPr/>
      <dgm:t>
        <a:bodyPr/>
        <a:lstStyle/>
        <a:p>
          <a:endParaRPr lang="es-ES"/>
        </a:p>
      </dgm:t>
    </dgm:pt>
    <dgm:pt modelId="{54E51404-7071-2C49-9964-17B8253D706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DIALOGAR</a:t>
          </a:r>
          <a:endParaRPr lang="es-ES" b="1" dirty="0"/>
        </a:p>
      </dgm:t>
    </dgm:pt>
    <dgm:pt modelId="{D4C3F2E5-D2A0-3849-A57F-9F278C7F81B0}" type="parTrans" cxnId="{1DE83C49-A91E-BD44-95B3-F8342EFFCFF0}">
      <dgm:prSet/>
      <dgm:spPr/>
      <dgm:t>
        <a:bodyPr/>
        <a:lstStyle/>
        <a:p>
          <a:endParaRPr lang="es-ES"/>
        </a:p>
      </dgm:t>
    </dgm:pt>
    <dgm:pt modelId="{DCC35748-61A4-DE4A-BCC9-01AAA0FD6019}" type="sibTrans" cxnId="{1DE83C49-A91E-BD44-95B3-F8342EFFCFF0}">
      <dgm:prSet/>
      <dgm:spPr/>
      <dgm:t>
        <a:bodyPr/>
        <a:lstStyle/>
        <a:p>
          <a:endParaRPr lang="es-ES"/>
        </a:p>
      </dgm:t>
    </dgm:pt>
    <dgm:pt modelId="{912A5BC8-CD75-8344-B2A9-EE5EE62ACB3A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CONFIAR</a:t>
          </a:r>
          <a:endParaRPr lang="es-ES" b="1" dirty="0"/>
        </a:p>
      </dgm:t>
    </dgm:pt>
    <dgm:pt modelId="{7442AE5F-9A11-934B-8CE1-4ED461190C3C}" type="parTrans" cxnId="{AD4EED9B-6E0D-CA41-AC87-34946BAC27E5}">
      <dgm:prSet/>
      <dgm:spPr/>
      <dgm:t>
        <a:bodyPr/>
        <a:lstStyle/>
        <a:p>
          <a:endParaRPr lang="es-ES"/>
        </a:p>
      </dgm:t>
    </dgm:pt>
    <dgm:pt modelId="{3DC4A3CF-0082-EA41-8A53-90C01DAD2DBF}" type="sibTrans" cxnId="{AD4EED9B-6E0D-CA41-AC87-34946BAC27E5}">
      <dgm:prSet/>
      <dgm:spPr/>
      <dgm:t>
        <a:bodyPr/>
        <a:lstStyle/>
        <a:p>
          <a:endParaRPr lang="es-ES"/>
        </a:p>
      </dgm:t>
    </dgm:pt>
    <dgm:pt modelId="{61D5DAD0-3AD3-B143-A56A-C8F5C2DDB1E2}">
      <dgm:prSet phldrT="[Texto]"/>
      <dgm:spPr/>
      <dgm:t>
        <a:bodyPr/>
        <a:lstStyle/>
        <a:p>
          <a:r>
            <a:rPr lang="es-ES" dirty="0" smtClean="0"/>
            <a:t>No repartir</a:t>
          </a:r>
          <a:endParaRPr lang="es-ES" dirty="0"/>
        </a:p>
      </dgm:t>
    </dgm:pt>
    <dgm:pt modelId="{AE714E38-7B8C-784A-B2CB-0DD861FFD3EA}" type="parTrans" cxnId="{6FE353B7-13CB-7340-B436-7C7E15387C6E}">
      <dgm:prSet/>
      <dgm:spPr/>
      <dgm:t>
        <a:bodyPr/>
        <a:lstStyle/>
        <a:p>
          <a:endParaRPr lang="es-ES"/>
        </a:p>
      </dgm:t>
    </dgm:pt>
    <dgm:pt modelId="{121CB8EB-3028-3F4B-ABE5-776430DEC42F}" type="sibTrans" cxnId="{6FE353B7-13CB-7340-B436-7C7E15387C6E}">
      <dgm:prSet/>
      <dgm:spPr/>
      <dgm:t>
        <a:bodyPr/>
        <a:lstStyle/>
        <a:p>
          <a:endParaRPr lang="es-ES"/>
        </a:p>
      </dgm:t>
    </dgm:pt>
    <dgm:pt modelId="{C165963C-9D6F-CA4B-AD06-F91ED2EA39DA}">
      <dgm:prSet phldrT="[Texto]"/>
      <dgm:spPr/>
      <dgm:t>
        <a:bodyPr/>
        <a:lstStyle/>
        <a:p>
          <a:r>
            <a:rPr lang="es-ES" dirty="0" smtClean="0"/>
            <a:t>No eludir</a:t>
          </a:r>
          <a:endParaRPr lang="es-ES" dirty="0"/>
        </a:p>
      </dgm:t>
    </dgm:pt>
    <dgm:pt modelId="{AA61D579-2D37-AD4B-AA74-BCFA5C21998C}" type="parTrans" cxnId="{A513B5C3-8BB4-6342-9F82-58137B9A64F8}">
      <dgm:prSet/>
      <dgm:spPr/>
      <dgm:t>
        <a:bodyPr/>
        <a:lstStyle/>
        <a:p>
          <a:endParaRPr lang="es-ES"/>
        </a:p>
      </dgm:t>
    </dgm:pt>
    <dgm:pt modelId="{089F2CFB-A9AB-A04E-8991-7F7B34BFE0A0}" type="sibTrans" cxnId="{A513B5C3-8BB4-6342-9F82-58137B9A64F8}">
      <dgm:prSet/>
      <dgm:spPr/>
      <dgm:t>
        <a:bodyPr/>
        <a:lstStyle/>
        <a:p>
          <a:endParaRPr lang="es-ES"/>
        </a:p>
      </dgm:t>
    </dgm:pt>
    <dgm:pt modelId="{B7A78C21-9F9C-224F-9F0E-8DAE6F0B7A8D}">
      <dgm:prSet phldrT="[Texto]"/>
      <dgm:spPr/>
      <dgm:t>
        <a:bodyPr/>
        <a:lstStyle/>
        <a:p>
          <a:r>
            <a:rPr lang="es-ES" dirty="0" smtClean="0"/>
            <a:t>No imponer</a:t>
          </a:r>
          <a:endParaRPr lang="es-ES" dirty="0"/>
        </a:p>
      </dgm:t>
    </dgm:pt>
    <dgm:pt modelId="{588935D7-8926-D54C-A7A6-A8999CBB4163}" type="parTrans" cxnId="{684ED07A-73AF-914D-830F-3127B31460D7}">
      <dgm:prSet/>
      <dgm:spPr/>
      <dgm:t>
        <a:bodyPr/>
        <a:lstStyle/>
        <a:p>
          <a:endParaRPr lang="es-ES"/>
        </a:p>
      </dgm:t>
    </dgm:pt>
    <dgm:pt modelId="{B5EA4A39-1DAE-FA4E-A159-3B88112D5220}" type="sibTrans" cxnId="{684ED07A-73AF-914D-830F-3127B31460D7}">
      <dgm:prSet/>
      <dgm:spPr/>
      <dgm:t>
        <a:bodyPr/>
        <a:lstStyle/>
        <a:p>
          <a:endParaRPr lang="es-ES"/>
        </a:p>
      </dgm:t>
    </dgm:pt>
    <dgm:pt modelId="{B275E17D-EE31-1D4B-BC27-0426EA61E332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No gritar</a:t>
          </a:r>
          <a:endParaRPr lang="es-ES" dirty="0"/>
        </a:p>
      </dgm:t>
    </dgm:pt>
    <dgm:pt modelId="{98928280-A4EA-724F-98C1-12A4B8A249EE}" type="parTrans" cxnId="{FA1A6F3D-E0AC-D54B-82AF-05461AA61117}">
      <dgm:prSet/>
      <dgm:spPr/>
      <dgm:t>
        <a:bodyPr/>
        <a:lstStyle/>
        <a:p>
          <a:endParaRPr lang="es-ES"/>
        </a:p>
      </dgm:t>
    </dgm:pt>
    <dgm:pt modelId="{C652A84D-6CF4-A344-91D4-3D41439CFC0D}" type="sibTrans" cxnId="{FA1A6F3D-E0AC-D54B-82AF-05461AA61117}">
      <dgm:prSet/>
      <dgm:spPr/>
      <dgm:t>
        <a:bodyPr/>
        <a:lstStyle/>
        <a:p>
          <a:endParaRPr lang="es-ES"/>
        </a:p>
      </dgm:t>
    </dgm:pt>
    <dgm:pt modelId="{EB0DFEF7-404A-8E49-9249-95FED9434989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No silenciar</a:t>
          </a:r>
          <a:endParaRPr lang="es-ES" dirty="0"/>
        </a:p>
      </dgm:t>
    </dgm:pt>
    <dgm:pt modelId="{95DE5EBC-E112-8A4C-86BF-A13590CB63E4}" type="parTrans" cxnId="{59F879A2-0624-CB42-8D22-73A54AB97C72}">
      <dgm:prSet/>
      <dgm:spPr/>
      <dgm:t>
        <a:bodyPr/>
        <a:lstStyle/>
        <a:p>
          <a:endParaRPr lang="es-ES"/>
        </a:p>
      </dgm:t>
    </dgm:pt>
    <dgm:pt modelId="{FCE465A3-AF8D-D04A-BCF5-794E19EDDD98}" type="sibTrans" cxnId="{59F879A2-0624-CB42-8D22-73A54AB97C72}">
      <dgm:prSet/>
      <dgm:spPr/>
      <dgm:t>
        <a:bodyPr/>
        <a:lstStyle/>
        <a:p>
          <a:endParaRPr lang="es-ES"/>
        </a:p>
      </dgm:t>
    </dgm:pt>
    <dgm:pt modelId="{570BF184-9CFE-104B-BC03-E9CA4F2A915B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No callar</a:t>
          </a:r>
          <a:endParaRPr lang="es-ES" dirty="0"/>
        </a:p>
      </dgm:t>
    </dgm:pt>
    <dgm:pt modelId="{56E515F9-D6B6-B148-8B71-26D911BF57B3}" type="parTrans" cxnId="{BAC88C7B-9F32-FF4F-9610-346AF2E7CDDA}">
      <dgm:prSet/>
      <dgm:spPr/>
      <dgm:t>
        <a:bodyPr/>
        <a:lstStyle/>
        <a:p>
          <a:endParaRPr lang="es-ES"/>
        </a:p>
      </dgm:t>
    </dgm:pt>
    <dgm:pt modelId="{CBB855DE-7D4C-9E4A-8BCA-2102D5D06263}" type="sibTrans" cxnId="{BAC88C7B-9F32-FF4F-9610-346AF2E7CDDA}">
      <dgm:prSet/>
      <dgm:spPr/>
      <dgm:t>
        <a:bodyPr/>
        <a:lstStyle/>
        <a:p>
          <a:endParaRPr lang="es-ES"/>
        </a:p>
      </dgm:t>
    </dgm:pt>
    <dgm:pt modelId="{88AFA6D5-4925-6846-9263-7234B02FA4CD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No engañar</a:t>
          </a:r>
          <a:endParaRPr lang="es-ES" dirty="0"/>
        </a:p>
      </dgm:t>
    </dgm:pt>
    <dgm:pt modelId="{8B2E64C4-1DB4-EA46-A79A-47D83DDB1FBC}" type="parTrans" cxnId="{E68AB521-592D-5242-B085-2287DFF83839}">
      <dgm:prSet/>
      <dgm:spPr/>
      <dgm:t>
        <a:bodyPr/>
        <a:lstStyle/>
        <a:p>
          <a:endParaRPr lang="es-ES"/>
        </a:p>
      </dgm:t>
    </dgm:pt>
    <dgm:pt modelId="{A8A5B254-6EE0-424A-BF4B-7778E20831C8}" type="sibTrans" cxnId="{E68AB521-592D-5242-B085-2287DFF83839}">
      <dgm:prSet/>
      <dgm:spPr/>
      <dgm:t>
        <a:bodyPr/>
        <a:lstStyle/>
        <a:p>
          <a:endParaRPr lang="es-ES"/>
        </a:p>
      </dgm:t>
    </dgm:pt>
    <dgm:pt modelId="{B4A34752-A436-6249-AEE9-F2582BC22342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No celar</a:t>
          </a:r>
          <a:endParaRPr lang="es-ES" dirty="0"/>
        </a:p>
      </dgm:t>
    </dgm:pt>
    <dgm:pt modelId="{96FA0B34-D923-9642-91D1-F270D2BF3CB8}" type="parTrans" cxnId="{1A6145D0-8C5B-3A4A-808C-DE71287A2F37}">
      <dgm:prSet/>
      <dgm:spPr/>
      <dgm:t>
        <a:bodyPr/>
        <a:lstStyle/>
        <a:p>
          <a:endParaRPr lang="es-ES"/>
        </a:p>
      </dgm:t>
    </dgm:pt>
    <dgm:pt modelId="{990D4CF7-EFDA-9A41-9988-B5CAF0BD685C}" type="sibTrans" cxnId="{1A6145D0-8C5B-3A4A-808C-DE71287A2F37}">
      <dgm:prSet/>
      <dgm:spPr/>
      <dgm:t>
        <a:bodyPr/>
        <a:lstStyle/>
        <a:p>
          <a:endParaRPr lang="es-ES"/>
        </a:p>
      </dgm:t>
    </dgm:pt>
    <dgm:pt modelId="{5B0BF5DC-70F9-8048-987D-D54D280213A0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No encerrar</a:t>
          </a:r>
          <a:endParaRPr lang="es-ES" dirty="0"/>
        </a:p>
      </dgm:t>
    </dgm:pt>
    <dgm:pt modelId="{0209E01A-4D86-064F-9D39-DB3E04BCA2D6}" type="parTrans" cxnId="{B006FB20-0538-DA43-AAB7-2C197F0448DA}">
      <dgm:prSet/>
      <dgm:spPr/>
      <dgm:t>
        <a:bodyPr/>
        <a:lstStyle/>
        <a:p>
          <a:endParaRPr lang="es-ES"/>
        </a:p>
      </dgm:t>
    </dgm:pt>
    <dgm:pt modelId="{0787EC98-BD16-1C4C-9E2B-558A09CB431D}" type="sibTrans" cxnId="{B006FB20-0538-DA43-AAB7-2C197F0448DA}">
      <dgm:prSet/>
      <dgm:spPr/>
      <dgm:t>
        <a:bodyPr/>
        <a:lstStyle/>
        <a:p>
          <a:endParaRPr lang="es-ES"/>
        </a:p>
      </dgm:t>
    </dgm:pt>
    <dgm:pt modelId="{F59F8C86-E06D-9F40-90DB-8383645E0CC7}" type="pres">
      <dgm:prSet presAssocID="{4F0CD86D-932A-E349-A129-838415B6F74A}" presName="Name0" presStyleCnt="0">
        <dgm:presLayoutVars>
          <dgm:dir/>
          <dgm:resizeHandles val="exact"/>
        </dgm:presLayoutVars>
      </dgm:prSet>
      <dgm:spPr/>
    </dgm:pt>
    <dgm:pt modelId="{EC8EBBD8-EE31-F043-91B1-0DD22F7E0283}" type="pres">
      <dgm:prSet presAssocID="{4F0CD86D-932A-E349-A129-838415B6F74A}" presName="fgShape" presStyleLbl="fgShp" presStyleIdx="0" presStyleCnt="1"/>
      <dgm:spPr>
        <a:solidFill>
          <a:srgbClr val="FFFF00"/>
        </a:solidFill>
      </dgm:spPr>
    </dgm:pt>
    <dgm:pt modelId="{D1329589-2C6A-AC40-B0AE-7FBC8D6509AC}" type="pres">
      <dgm:prSet presAssocID="{4F0CD86D-932A-E349-A129-838415B6F74A}" presName="linComp" presStyleCnt="0"/>
      <dgm:spPr/>
    </dgm:pt>
    <dgm:pt modelId="{5C919455-4513-3C49-97B4-EFA70A4850AB}" type="pres">
      <dgm:prSet presAssocID="{BFFADF82-6DD8-6840-BBE9-41B18035CD88}" presName="compNode" presStyleCnt="0"/>
      <dgm:spPr/>
    </dgm:pt>
    <dgm:pt modelId="{A5669E47-274D-E740-955A-EE21FE6356B8}" type="pres">
      <dgm:prSet presAssocID="{BFFADF82-6DD8-6840-BBE9-41B18035CD88}" presName="bkgdShape" presStyleLbl="node1" presStyleIdx="0" presStyleCnt="3"/>
      <dgm:spPr/>
      <dgm:t>
        <a:bodyPr/>
        <a:lstStyle/>
        <a:p>
          <a:endParaRPr lang="es-ES"/>
        </a:p>
      </dgm:t>
    </dgm:pt>
    <dgm:pt modelId="{ECAE4634-4799-8849-AAD6-90362B12C1B6}" type="pres">
      <dgm:prSet presAssocID="{BFFADF82-6DD8-6840-BBE9-41B18035CD8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A42132-B4C1-D947-BD54-1A13FA49A3A4}" type="pres">
      <dgm:prSet presAssocID="{BFFADF82-6DD8-6840-BBE9-41B18035CD88}" presName="invisiNode" presStyleLbl="node1" presStyleIdx="0" presStyleCnt="3"/>
      <dgm:spPr/>
    </dgm:pt>
    <dgm:pt modelId="{C105142E-7C2F-E94D-A296-72D53028DFA1}" type="pres">
      <dgm:prSet presAssocID="{BFFADF82-6DD8-6840-BBE9-41B18035CD88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3B8516D8-FFD6-0C42-B777-E6224AD7BD8C}" type="pres">
      <dgm:prSet presAssocID="{9D64B595-047C-1B4B-A1F0-6625697C395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F219DC85-0890-1B49-9A87-E4872EBE9B56}" type="pres">
      <dgm:prSet presAssocID="{54E51404-7071-2C49-9964-17B8253D706D}" presName="compNode" presStyleCnt="0"/>
      <dgm:spPr/>
    </dgm:pt>
    <dgm:pt modelId="{C9789132-1E86-CA49-83A8-2E7B8CE363C3}" type="pres">
      <dgm:prSet presAssocID="{54E51404-7071-2C49-9964-17B8253D706D}" presName="bkgdShape" presStyleLbl="node1" presStyleIdx="1" presStyleCnt="3"/>
      <dgm:spPr/>
      <dgm:t>
        <a:bodyPr/>
        <a:lstStyle/>
        <a:p>
          <a:endParaRPr lang="es-ES"/>
        </a:p>
      </dgm:t>
    </dgm:pt>
    <dgm:pt modelId="{61B5CB68-75A1-444F-8E02-CD7A6B1503A6}" type="pres">
      <dgm:prSet presAssocID="{54E51404-7071-2C49-9964-17B8253D706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DF248-FCC6-204D-9435-3414D9B854EC}" type="pres">
      <dgm:prSet presAssocID="{54E51404-7071-2C49-9964-17B8253D706D}" presName="invisiNode" presStyleLbl="node1" presStyleIdx="1" presStyleCnt="3"/>
      <dgm:spPr/>
    </dgm:pt>
    <dgm:pt modelId="{7ED92052-8259-6143-B813-67EB7FF317C9}" type="pres">
      <dgm:prSet presAssocID="{54E51404-7071-2C49-9964-17B8253D706D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5331E16D-3349-2F48-B9C5-500C3E47A34E}" type="pres">
      <dgm:prSet presAssocID="{DCC35748-61A4-DE4A-BCC9-01AAA0FD601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3892C16-9DC4-6E4D-BAC7-6981AB8397AB}" type="pres">
      <dgm:prSet presAssocID="{912A5BC8-CD75-8344-B2A9-EE5EE62ACB3A}" presName="compNode" presStyleCnt="0"/>
      <dgm:spPr/>
    </dgm:pt>
    <dgm:pt modelId="{BED58CD5-EDEB-B947-99AC-4980C96BCD8F}" type="pres">
      <dgm:prSet presAssocID="{912A5BC8-CD75-8344-B2A9-EE5EE62ACB3A}" presName="bkgdShape" presStyleLbl="node1" presStyleIdx="2" presStyleCnt="3"/>
      <dgm:spPr/>
      <dgm:t>
        <a:bodyPr/>
        <a:lstStyle/>
        <a:p>
          <a:endParaRPr lang="es-ES"/>
        </a:p>
      </dgm:t>
    </dgm:pt>
    <dgm:pt modelId="{9F095C2F-FCE7-2144-9930-3D58D32E6DA8}" type="pres">
      <dgm:prSet presAssocID="{912A5BC8-CD75-8344-B2A9-EE5EE62ACB3A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57D188-B88B-5C40-92C4-BE514092EE2F}" type="pres">
      <dgm:prSet presAssocID="{912A5BC8-CD75-8344-B2A9-EE5EE62ACB3A}" presName="invisiNode" presStyleLbl="node1" presStyleIdx="2" presStyleCnt="3"/>
      <dgm:spPr/>
    </dgm:pt>
    <dgm:pt modelId="{FB0A6C76-5694-FE4C-8D6F-92340F04C264}" type="pres">
      <dgm:prSet presAssocID="{912A5BC8-CD75-8344-B2A9-EE5EE62ACB3A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</dgm:ptLst>
  <dgm:cxnLst>
    <dgm:cxn modelId="{B006FB20-0538-DA43-AAB7-2C197F0448DA}" srcId="{912A5BC8-CD75-8344-B2A9-EE5EE62ACB3A}" destId="{5B0BF5DC-70F9-8048-987D-D54D280213A0}" srcOrd="2" destOrd="0" parTransId="{0209E01A-4D86-064F-9D39-DB3E04BCA2D6}" sibTransId="{0787EC98-BD16-1C4C-9E2B-558A09CB431D}"/>
    <dgm:cxn modelId="{80B477CA-3CEE-2D4D-9630-EE1946A717F4}" type="presOf" srcId="{54E51404-7071-2C49-9964-17B8253D706D}" destId="{C9789132-1E86-CA49-83A8-2E7B8CE363C3}" srcOrd="0" destOrd="0" presId="urn:microsoft.com/office/officeart/2005/8/layout/hList7"/>
    <dgm:cxn modelId="{4380BFF3-9223-5748-8BA2-65F969A6BA6A}" type="presOf" srcId="{61D5DAD0-3AD3-B143-A56A-C8F5C2DDB1E2}" destId="{ECAE4634-4799-8849-AAD6-90362B12C1B6}" srcOrd="1" destOrd="1" presId="urn:microsoft.com/office/officeart/2005/8/layout/hList7"/>
    <dgm:cxn modelId="{C786DA7B-4B90-6446-A224-537429103B7F}" type="presOf" srcId="{4F0CD86D-932A-E349-A129-838415B6F74A}" destId="{F59F8C86-E06D-9F40-90DB-8383645E0CC7}" srcOrd="0" destOrd="0" presId="urn:microsoft.com/office/officeart/2005/8/layout/hList7"/>
    <dgm:cxn modelId="{0A9F33A3-DC16-5C45-AB8C-841729DD09AA}" srcId="{4F0CD86D-932A-E349-A129-838415B6F74A}" destId="{BFFADF82-6DD8-6840-BBE9-41B18035CD88}" srcOrd="0" destOrd="0" parTransId="{FE1E94E4-011A-4D4B-B154-016EAF169E07}" sibTransId="{9D64B595-047C-1B4B-A1F0-6625697C3959}"/>
    <dgm:cxn modelId="{E63A1367-C1D3-D347-956D-864EB7360550}" type="presOf" srcId="{912A5BC8-CD75-8344-B2A9-EE5EE62ACB3A}" destId="{9F095C2F-FCE7-2144-9930-3D58D32E6DA8}" srcOrd="1" destOrd="0" presId="urn:microsoft.com/office/officeart/2005/8/layout/hList7"/>
    <dgm:cxn modelId="{2D49E489-91D2-A245-B698-1DFCE37CA759}" type="presOf" srcId="{B275E17D-EE31-1D4B-BC27-0426EA61E332}" destId="{C9789132-1E86-CA49-83A8-2E7B8CE363C3}" srcOrd="0" destOrd="1" presId="urn:microsoft.com/office/officeart/2005/8/layout/hList7"/>
    <dgm:cxn modelId="{D7E857AE-12CC-0D41-A671-3A4EC764A3A4}" type="presOf" srcId="{B275E17D-EE31-1D4B-BC27-0426EA61E332}" destId="{61B5CB68-75A1-444F-8E02-CD7A6B1503A6}" srcOrd="1" destOrd="1" presId="urn:microsoft.com/office/officeart/2005/8/layout/hList7"/>
    <dgm:cxn modelId="{6092CEC5-9DF2-0B40-A81A-E57A3FEDBB8B}" type="presOf" srcId="{5B0BF5DC-70F9-8048-987D-D54D280213A0}" destId="{BED58CD5-EDEB-B947-99AC-4980C96BCD8F}" srcOrd="0" destOrd="3" presId="urn:microsoft.com/office/officeart/2005/8/layout/hList7"/>
    <dgm:cxn modelId="{BAC88C7B-9F32-FF4F-9610-346AF2E7CDDA}" srcId="{54E51404-7071-2C49-9964-17B8253D706D}" destId="{570BF184-9CFE-104B-BC03-E9CA4F2A915B}" srcOrd="2" destOrd="0" parTransId="{56E515F9-D6B6-B148-8B71-26D911BF57B3}" sibTransId="{CBB855DE-7D4C-9E4A-8BCA-2102D5D06263}"/>
    <dgm:cxn modelId="{295FDBD5-4794-8D4E-8FB4-BF5FD54F8510}" type="presOf" srcId="{C165963C-9D6F-CA4B-AD06-F91ED2EA39DA}" destId="{ECAE4634-4799-8849-AAD6-90362B12C1B6}" srcOrd="1" destOrd="2" presId="urn:microsoft.com/office/officeart/2005/8/layout/hList7"/>
    <dgm:cxn modelId="{7FE9AE0C-8E22-B248-87FB-36E3AB74C5FA}" type="presOf" srcId="{912A5BC8-CD75-8344-B2A9-EE5EE62ACB3A}" destId="{BED58CD5-EDEB-B947-99AC-4980C96BCD8F}" srcOrd="0" destOrd="0" presId="urn:microsoft.com/office/officeart/2005/8/layout/hList7"/>
    <dgm:cxn modelId="{F1A1475B-9944-D143-A280-C8B4FA783983}" type="presOf" srcId="{B4A34752-A436-6249-AEE9-F2582BC22342}" destId="{9F095C2F-FCE7-2144-9930-3D58D32E6DA8}" srcOrd="1" destOrd="2" presId="urn:microsoft.com/office/officeart/2005/8/layout/hList7"/>
    <dgm:cxn modelId="{ED84D059-6D75-1D43-9280-7A9359F6E2BA}" type="presOf" srcId="{54E51404-7071-2C49-9964-17B8253D706D}" destId="{61B5CB68-75A1-444F-8E02-CD7A6B1503A6}" srcOrd="1" destOrd="0" presId="urn:microsoft.com/office/officeart/2005/8/layout/hList7"/>
    <dgm:cxn modelId="{1DE83C49-A91E-BD44-95B3-F8342EFFCFF0}" srcId="{4F0CD86D-932A-E349-A129-838415B6F74A}" destId="{54E51404-7071-2C49-9964-17B8253D706D}" srcOrd="1" destOrd="0" parTransId="{D4C3F2E5-D2A0-3849-A57F-9F278C7F81B0}" sibTransId="{DCC35748-61A4-DE4A-BCC9-01AAA0FD6019}"/>
    <dgm:cxn modelId="{50D49D05-5850-2145-8AFF-2743EEBEFE81}" type="presOf" srcId="{B7A78C21-9F9C-224F-9F0E-8DAE6F0B7A8D}" destId="{ECAE4634-4799-8849-AAD6-90362B12C1B6}" srcOrd="1" destOrd="3" presId="urn:microsoft.com/office/officeart/2005/8/layout/hList7"/>
    <dgm:cxn modelId="{60548894-DEF7-1E4D-A54C-D2B702171F43}" type="presOf" srcId="{C165963C-9D6F-CA4B-AD06-F91ED2EA39DA}" destId="{A5669E47-274D-E740-955A-EE21FE6356B8}" srcOrd="0" destOrd="2" presId="urn:microsoft.com/office/officeart/2005/8/layout/hList7"/>
    <dgm:cxn modelId="{C4BC391E-3CDE-0444-81F1-328040323BAD}" type="presOf" srcId="{5B0BF5DC-70F9-8048-987D-D54D280213A0}" destId="{9F095C2F-FCE7-2144-9930-3D58D32E6DA8}" srcOrd="1" destOrd="3" presId="urn:microsoft.com/office/officeart/2005/8/layout/hList7"/>
    <dgm:cxn modelId="{684ED07A-73AF-914D-830F-3127B31460D7}" srcId="{BFFADF82-6DD8-6840-BBE9-41B18035CD88}" destId="{B7A78C21-9F9C-224F-9F0E-8DAE6F0B7A8D}" srcOrd="2" destOrd="0" parTransId="{588935D7-8926-D54C-A7A6-A8999CBB4163}" sibTransId="{B5EA4A39-1DAE-FA4E-A159-3B88112D5220}"/>
    <dgm:cxn modelId="{8D413ACC-4319-4F47-B2B1-9D24D013EFF3}" type="presOf" srcId="{61D5DAD0-3AD3-B143-A56A-C8F5C2DDB1E2}" destId="{A5669E47-274D-E740-955A-EE21FE6356B8}" srcOrd="0" destOrd="1" presId="urn:microsoft.com/office/officeart/2005/8/layout/hList7"/>
    <dgm:cxn modelId="{2F407A08-4263-9747-82F8-4FC9B47F7845}" type="presOf" srcId="{570BF184-9CFE-104B-BC03-E9CA4F2A915B}" destId="{61B5CB68-75A1-444F-8E02-CD7A6B1503A6}" srcOrd="1" destOrd="3" presId="urn:microsoft.com/office/officeart/2005/8/layout/hList7"/>
    <dgm:cxn modelId="{A513B5C3-8BB4-6342-9F82-58137B9A64F8}" srcId="{BFFADF82-6DD8-6840-BBE9-41B18035CD88}" destId="{C165963C-9D6F-CA4B-AD06-F91ED2EA39DA}" srcOrd="1" destOrd="0" parTransId="{AA61D579-2D37-AD4B-AA74-BCFA5C21998C}" sibTransId="{089F2CFB-A9AB-A04E-8991-7F7B34BFE0A0}"/>
    <dgm:cxn modelId="{062BDD01-EDCC-5D4A-8836-B878171D64A5}" type="presOf" srcId="{BFFADF82-6DD8-6840-BBE9-41B18035CD88}" destId="{A5669E47-274D-E740-955A-EE21FE6356B8}" srcOrd="0" destOrd="0" presId="urn:microsoft.com/office/officeart/2005/8/layout/hList7"/>
    <dgm:cxn modelId="{14A49C13-1262-2A41-B93C-15FE56B0E384}" type="presOf" srcId="{9D64B595-047C-1B4B-A1F0-6625697C3959}" destId="{3B8516D8-FFD6-0C42-B777-E6224AD7BD8C}" srcOrd="0" destOrd="0" presId="urn:microsoft.com/office/officeart/2005/8/layout/hList7"/>
    <dgm:cxn modelId="{59F879A2-0624-CB42-8D22-73A54AB97C72}" srcId="{54E51404-7071-2C49-9964-17B8253D706D}" destId="{EB0DFEF7-404A-8E49-9249-95FED9434989}" srcOrd="1" destOrd="0" parTransId="{95DE5EBC-E112-8A4C-86BF-A13590CB63E4}" sibTransId="{FCE465A3-AF8D-D04A-BCF5-794E19EDDD98}"/>
    <dgm:cxn modelId="{2B1CBF1E-7942-C747-A55D-EA9C80D29283}" type="presOf" srcId="{B7A78C21-9F9C-224F-9F0E-8DAE6F0B7A8D}" destId="{A5669E47-274D-E740-955A-EE21FE6356B8}" srcOrd="0" destOrd="3" presId="urn:microsoft.com/office/officeart/2005/8/layout/hList7"/>
    <dgm:cxn modelId="{878841C4-D439-E84D-8D18-E561F1DCB2EB}" type="presOf" srcId="{EB0DFEF7-404A-8E49-9249-95FED9434989}" destId="{C9789132-1E86-CA49-83A8-2E7B8CE363C3}" srcOrd="0" destOrd="2" presId="urn:microsoft.com/office/officeart/2005/8/layout/hList7"/>
    <dgm:cxn modelId="{9E12782B-5ECD-6147-83DB-504A8DF2C6CC}" type="presOf" srcId="{EB0DFEF7-404A-8E49-9249-95FED9434989}" destId="{61B5CB68-75A1-444F-8E02-CD7A6B1503A6}" srcOrd="1" destOrd="2" presId="urn:microsoft.com/office/officeart/2005/8/layout/hList7"/>
    <dgm:cxn modelId="{96B19B0E-C47D-EA45-B174-52EABC64CF8E}" type="presOf" srcId="{BFFADF82-6DD8-6840-BBE9-41B18035CD88}" destId="{ECAE4634-4799-8849-AAD6-90362B12C1B6}" srcOrd="1" destOrd="0" presId="urn:microsoft.com/office/officeart/2005/8/layout/hList7"/>
    <dgm:cxn modelId="{AD4EED9B-6E0D-CA41-AC87-34946BAC27E5}" srcId="{4F0CD86D-932A-E349-A129-838415B6F74A}" destId="{912A5BC8-CD75-8344-B2A9-EE5EE62ACB3A}" srcOrd="2" destOrd="0" parTransId="{7442AE5F-9A11-934B-8CE1-4ED461190C3C}" sibTransId="{3DC4A3CF-0082-EA41-8A53-90C01DAD2DBF}"/>
    <dgm:cxn modelId="{E4C4A857-6CE4-1F4B-8C50-8337F9C5532E}" type="presOf" srcId="{88AFA6D5-4925-6846-9263-7234B02FA4CD}" destId="{BED58CD5-EDEB-B947-99AC-4980C96BCD8F}" srcOrd="0" destOrd="1" presId="urn:microsoft.com/office/officeart/2005/8/layout/hList7"/>
    <dgm:cxn modelId="{E68AB521-592D-5242-B085-2287DFF83839}" srcId="{912A5BC8-CD75-8344-B2A9-EE5EE62ACB3A}" destId="{88AFA6D5-4925-6846-9263-7234B02FA4CD}" srcOrd="0" destOrd="0" parTransId="{8B2E64C4-1DB4-EA46-A79A-47D83DDB1FBC}" sibTransId="{A8A5B254-6EE0-424A-BF4B-7778E20831C8}"/>
    <dgm:cxn modelId="{D4965175-7348-EE4D-8381-E6087CDA9B8B}" type="presOf" srcId="{DCC35748-61A4-DE4A-BCC9-01AAA0FD6019}" destId="{5331E16D-3349-2F48-B9C5-500C3E47A34E}" srcOrd="0" destOrd="0" presId="urn:microsoft.com/office/officeart/2005/8/layout/hList7"/>
    <dgm:cxn modelId="{D38B1B2C-3D30-DD48-AB74-E13D255DE5B6}" type="presOf" srcId="{570BF184-9CFE-104B-BC03-E9CA4F2A915B}" destId="{C9789132-1E86-CA49-83A8-2E7B8CE363C3}" srcOrd="0" destOrd="3" presId="urn:microsoft.com/office/officeart/2005/8/layout/hList7"/>
    <dgm:cxn modelId="{2F401B11-E5B2-064E-91BF-9D756DFD3216}" type="presOf" srcId="{88AFA6D5-4925-6846-9263-7234B02FA4CD}" destId="{9F095C2F-FCE7-2144-9930-3D58D32E6DA8}" srcOrd="1" destOrd="1" presId="urn:microsoft.com/office/officeart/2005/8/layout/hList7"/>
    <dgm:cxn modelId="{1A6145D0-8C5B-3A4A-808C-DE71287A2F37}" srcId="{912A5BC8-CD75-8344-B2A9-EE5EE62ACB3A}" destId="{B4A34752-A436-6249-AEE9-F2582BC22342}" srcOrd="1" destOrd="0" parTransId="{96FA0B34-D923-9642-91D1-F270D2BF3CB8}" sibTransId="{990D4CF7-EFDA-9A41-9988-B5CAF0BD685C}"/>
    <dgm:cxn modelId="{6FE353B7-13CB-7340-B436-7C7E15387C6E}" srcId="{BFFADF82-6DD8-6840-BBE9-41B18035CD88}" destId="{61D5DAD0-3AD3-B143-A56A-C8F5C2DDB1E2}" srcOrd="0" destOrd="0" parTransId="{AE714E38-7B8C-784A-B2CB-0DD861FFD3EA}" sibTransId="{121CB8EB-3028-3F4B-ABE5-776430DEC42F}"/>
    <dgm:cxn modelId="{4AE1433D-1C27-A648-BC9E-EEA0EDB47031}" type="presOf" srcId="{B4A34752-A436-6249-AEE9-F2582BC22342}" destId="{BED58CD5-EDEB-B947-99AC-4980C96BCD8F}" srcOrd="0" destOrd="2" presId="urn:microsoft.com/office/officeart/2005/8/layout/hList7"/>
    <dgm:cxn modelId="{FA1A6F3D-E0AC-D54B-82AF-05461AA61117}" srcId="{54E51404-7071-2C49-9964-17B8253D706D}" destId="{B275E17D-EE31-1D4B-BC27-0426EA61E332}" srcOrd="0" destOrd="0" parTransId="{98928280-A4EA-724F-98C1-12A4B8A249EE}" sibTransId="{C652A84D-6CF4-A344-91D4-3D41439CFC0D}"/>
    <dgm:cxn modelId="{DB2B8DE8-3CE4-2246-A1A8-BB68180A1BA0}" type="presParOf" srcId="{F59F8C86-E06D-9F40-90DB-8383645E0CC7}" destId="{EC8EBBD8-EE31-F043-91B1-0DD22F7E0283}" srcOrd="0" destOrd="0" presId="urn:microsoft.com/office/officeart/2005/8/layout/hList7"/>
    <dgm:cxn modelId="{E4743118-B9BD-984D-A4D6-7BA814062486}" type="presParOf" srcId="{F59F8C86-E06D-9F40-90DB-8383645E0CC7}" destId="{D1329589-2C6A-AC40-B0AE-7FBC8D6509AC}" srcOrd="1" destOrd="0" presId="urn:microsoft.com/office/officeart/2005/8/layout/hList7"/>
    <dgm:cxn modelId="{4037D959-FAEF-884B-9E6B-FFDDC3DE062C}" type="presParOf" srcId="{D1329589-2C6A-AC40-B0AE-7FBC8D6509AC}" destId="{5C919455-4513-3C49-97B4-EFA70A4850AB}" srcOrd="0" destOrd="0" presId="urn:microsoft.com/office/officeart/2005/8/layout/hList7"/>
    <dgm:cxn modelId="{307969AA-171C-1543-8DD1-3F0F4E449879}" type="presParOf" srcId="{5C919455-4513-3C49-97B4-EFA70A4850AB}" destId="{A5669E47-274D-E740-955A-EE21FE6356B8}" srcOrd="0" destOrd="0" presId="urn:microsoft.com/office/officeart/2005/8/layout/hList7"/>
    <dgm:cxn modelId="{7169D123-F672-2F4C-9067-9A4C411D2680}" type="presParOf" srcId="{5C919455-4513-3C49-97B4-EFA70A4850AB}" destId="{ECAE4634-4799-8849-AAD6-90362B12C1B6}" srcOrd="1" destOrd="0" presId="urn:microsoft.com/office/officeart/2005/8/layout/hList7"/>
    <dgm:cxn modelId="{4F0F8F55-E1CD-6D41-9DC8-19109FA863A9}" type="presParOf" srcId="{5C919455-4513-3C49-97B4-EFA70A4850AB}" destId="{E6A42132-B4C1-D947-BD54-1A13FA49A3A4}" srcOrd="2" destOrd="0" presId="urn:microsoft.com/office/officeart/2005/8/layout/hList7"/>
    <dgm:cxn modelId="{80B0EA3A-1EE0-FC48-AFCB-6CFB14B66698}" type="presParOf" srcId="{5C919455-4513-3C49-97B4-EFA70A4850AB}" destId="{C105142E-7C2F-E94D-A296-72D53028DFA1}" srcOrd="3" destOrd="0" presId="urn:microsoft.com/office/officeart/2005/8/layout/hList7"/>
    <dgm:cxn modelId="{42C49713-2E7A-D941-9150-25CE5407C4C2}" type="presParOf" srcId="{D1329589-2C6A-AC40-B0AE-7FBC8D6509AC}" destId="{3B8516D8-FFD6-0C42-B777-E6224AD7BD8C}" srcOrd="1" destOrd="0" presId="urn:microsoft.com/office/officeart/2005/8/layout/hList7"/>
    <dgm:cxn modelId="{18408306-6439-EB44-BB60-536FC0D960D0}" type="presParOf" srcId="{D1329589-2C6A-AC40-B0AE-7FBC8D6509AC}" destId="{F219DC85-0890-1B49-9A87-E4872EBE9B56}" srcOrd="2" destOrd="0" presId="urn:microsoft.com/office/officeart/2005/8/layout/hList7"/>
    <dgm:cxn modelId="{D1D1BF60-886A-EB49-95E3-EBF84C07670D}" type="presParOf" srcId="{F219DC85-0890-1B49-9A87-E4872EBE9B56}" destId="{C9789132-1E86-CA49-83A8-2E7B8CE363C3}" srcOrd="0" destOrd="0" presId="urn:microsoft.com/office/officeart/2005/8/layout/hList7"/>
    <dgm:cxn modelId="{774DB8D1-B357-2348-95E2-E3FE0874794D}" type="presParOf" srcId="{F219DC85-0890-1B49-9A87-E4872EBE9B56}" destId="{61B5CB68-75A1-444F-8E02-CD7A6B1503A6}" srcOrd="1" destOrd="0" presId="urn:microsoft.com/office/officeart/2005/8/layout/hList7"/>
    <dgm:cxn modelId="{C5F4FC30-6058-D74A-B9C6-36821930D2A0}" type="presParOf" srcId="{F219DC85-0890-1B49-9A87-E4872EBE9B56}" destId="{CFADF248-FCC6-204D-9435-3414D9B854EC}" srcOrd="2" destOrd="0" presId="urn:microsoft.com/office/officeart/2005/8/layout/hList7"/>
    <dgm:cxn modelId="{5B2DD345-9C84-B541-B3C8-4778DA57BE52}" type="presParOf" srcId="{F219DC85-0890-1B49-9A87-E4872EBE9B56}" destId="{7ED92052-8259-6143-B813-67EB7FF317C9}" srcOrd="3" destOrd="0" presId="urn:microsoft.com/office/officeart/2005/8/layout/hList7"/>
    <dgm:cxn modelId="{38C7E6D8-CE20-C947-91AB-00258BC38EEC}" type="presParOf" srcId="{D1329589-2C6A-AC40-B0AE-7FBC8D6509AC}" destId="{5331E16D-3349-2F48-B9C5-500C3E47A34E}" srcOrd="3" destOrd="0" presId="urn:microsoft.com/office/officeart/2005/8/layout/hList7"/>
    <dgm:cxn modelId="{3D98188E-01EC-584B-894F-52F48C1639B4}" type="presParOf" srcId="{D1329589-2C6A-AC40-B0AE-7FBC8D6509AC}" destId="{D3892C16-9DC4-6E4D-BAC7-6981AB8397AB}" srcOrd="4" destOrd="0" presId="urn:microsoft.com/office/officeart/2005/8/layout/hList7"/>
    <dgm:cxn modelId="{198C980F-A3F5-F945-8A73-21ACF29E4E18}" type="presParOf" srcId="{D3892C16-9DC4-6E4D-BAC7-6981AB8397AB}" destId="{BED58CD5-EDEB-B947-99AC-4980C96BCD8F}" srcOrd="0" destOrd="0" presId="urn:microsoft.com/office/officeart/2005/8/layout/hList7"/>
    <dgm:cxn modelId="{3DD6F3F6-DEAF-804C-BFFB-DD9985E62933}" type="presParOf" srcId="{D3892C16-9DC4-6E4D-BAC7-6981AB8397AB}" destId="{9F095C2F-FCE7-2144-9930-3D58D32E6DA8}" srcOrd="1" destOrd="0" presId="urn:microsoft.com/office/officeart/2005/8/layout/hList7"/>
    <dgm:cxn modelId="{E4F1ADE0-41D6-8C4A-BD34-5FFB5331C0C3}" type="presParOf" srcId="{D3892C16-9DC4-6E4D-BAC7-6981AB8397AB}" destId="{8157D188-B88B-5C40-92C4-BE514092EE2F}" srcOrd="2" destOrd="0" presId="urn:microsoft.com/office/officeart/2005/8/layout/hList7"/>
    <dgm:cxn modelId="{36976461-B24B-2648-8DC9-5D4D2454A121}" type="presParOf" srcId="{D3892C16-9DC4-6E4D-BAC7-6981AB8397AB}" destId="{FB0A6C76-5694-FE4C-8D6F-92340F04C26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241590-019F-8E40-9B5D-1042C977D626}" type="doc">
      <dgm:prSet loTypeId="urn:microsoft.com/office/officeart/2005/8/layout/pyramid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C2F5DC7-E1FA-9447-A682-8CCAED911260}">
      <dgm:prSet phldrT="[Texto]"/>
      <dgm:spPr/>
      <dgm:t>
        <a:bodyPr/>
        <a:lstStyle/>
        <a:p>
          <a:pPr algn="ctr"/>
          <a:r>
            <a:rPr lang="es-ES" b="1" dirty="0" smtClean="0"/>
            <a:t>MATRIMONIO</a:t>
          </a:r>
          <a:endParaRPr lang="es-ES" b="1" dirty="0"/>
        </a:p>
      </dgm:t>
    </dgm:pt>
    <dgm:pt modelId="{BC9DA1F7-C414-0E4A-9DB5-9FD403C3DE08}" type="parTrans" cxnId="{003E5AF7-F2CC-2744-8F24-59ED17D7D4F1}">
      <dgm:prSet/>
      <dgm:spPr/>
      <dgm:t>
        <a:bodyPr/>
        <a:lstStyle/>
        <a:p>
          <a:endParaRPr lang="es-ES"/>
        </a:p>
      </dgm:t>
    </dgm:pt>
    <dgm:pt modelId="{DF273B09-BB0D-4548-A4CF-DB7FDB1B9929}" type="sibTrans" cxnId="{003E5AF7-F2CC-2744-8F24-59ED17D7D4F1}">
      <dgm:prSet/>
      <dgm:spPr/>
      <dgm:t>
        <a:bodyPr/>
        <a:lstStyle/>
        <a:p>
          <a:endParaRPr lang="es-ES"/>
        </a:p>
      </dgm:t>
    </dgm:pt>
    <dgm:pt modelId="{52903F66-5364-374B-BB16-6FE45AA2909D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es-ES" b="1" dirty="0" smtClean="0"/>
            <a:t>FIDELIDAD</a:t>
          </a:r>
          <a:endParaRPr lang="es-ES" b="1" dirty="0"/>
        </a:p>
      </dgm:t>
    </dgm:pt>
    <dgm:pt modelId="{946A62CA-F060-864F-AE02-5F0C7FAAEBD9}" type="parTrans" cxnId="{8D13666E-0125-474B-AA83-8EE8F9EB3A41}">
      <dgm:prSet/>
      <dgm:spPr/>
      <dgm:t>
        <a:bodyPr/>
        <a:lstStyle/>
        <a:p>
          <a:endParaRPr lang="es-ES"/>
        </a:p>
      </dgm:t>
    </dgm:pt>
    <dgm:pt modelId="{65B68C75-427D-3046-A1C0-3E9911573E50}" type="sibTrans" cxnId="{8D13666E-0125-474B-AA83-8EE8F9EB3A41}">
      <dgm:prSet/>
      <dgm:spPr/>
      <dgm:t>
        <a:bodyPr/>
        <a:lstStyle/>
        <a:p>
          <a:endParaRPr lang="es-ES"/>
        </a:p>
      </dgm:t>
    </dgm:pt>
    <dgm:pt modelId="{70CBAC6B-DBCC-E146-A0D1-C919DE1B118C}">
      <dgm:prSet phldrT="[Texto]"/>
      <dgm:spPr>
        <a:solidFill>
          <a:srgbClr val="000090"/>
        </a:solidFill>
      </dgm:spPr>
      <dgm:t>
        <a:bodyPr/>
        <a:lstStyle/>
        <a:p>
          <a:pPr algn="ctr"/>
          <a:r>
            <a:rPr lang="es-ES" b="1" dirty="0" smtClean="0"/>
            <a:t>PARA SIEMPRE</a:t>
          </a:r>
          <a:endParaRPr lang="es-ES" b="1" dirty="0"/>
        </a:p>
      </dgm:t>
    </dgm:pt>
    <dgm:pt modelId="{965864D8-CFF2-8E43-A99C-ABA5C9D6A7AE}" type="parTrans" cxnId="{098A19C0-289B-7E4B-8DE9-C43801712136}">
      <dgm:prSet/>
      <dgm:spPr/>
      <dgm:t>
        <a:bodyPr/>
        <a:lstStyle/>
        <a:p>
          <a:endParaRPr lang="es-ES"/>
        </a:p>
      </dgm:t>
    </dgm:pt>
    <dgm:pt modelId="{558263C8-9719-DF4E-A571-F670DC26405D}" type="sibTrans" cxnId="{098A19C0-289B-7E4B-8DE9-C43801712136}">
      <dgm:prSet/>
      <dgm:spPr/>
      <dgm:t>
        <a:bodyPr/>
        <a:lstStyle/>
        <a:p>
          <a:endParaRPr lang="es-ES"/>
        </a:p>
      </dgm:t>
    </dgm:pt>
    <dgm:pt modelId="{2ED9E567-95D4-A140-B0D0-1E180FBBC05A}">
      <dgm:prSet phldrT="[Texto]"/>
      <dgm:spPr>
        <a:solidFill>
          <a:srgbClr val="660066"/>
        </a:solidFill>
      </dgm:spPr>
      <dgm:t>
        <a:bodyPr/>
        <a:lstStyle/>
        <a:p>
          <a:pPr algn="ctr"/>
          <a:r>
            <a:rPr lang="es-ES" b="1" dirty="0" smtClean="0"/>
            <a:t>HIJOS CRISTIANOS</a:t>
          </a:r>
          <a:endParaRPr lang="es-ES" b="1" dirty="0"/>
        </a:p>
      </dgm:t>
    </dgm:pt>
    <dgm:pt modelId="{590F093B-0FDF-2A4A-9DDA-C5BDDDCA7438}" type="parTrans" cxnId="{FABFCB95-15F0-FF47-8AC9-EE42A6F69DBD}">
      <dgm:prSet/>
      <dgm:spPr/>
      <dgm:t>
        <a:bodyPr/>
        <a:lstStyle/>
        <a:p>
          <a:endParaRPr lang="es-ES"/>
        </a:p>
      </dgm:t>
    </dgm:pt>
    <dgm:pt modelId="{C10941E7-5909-154F-8326-6156AC819D2B}" type="sibTrans" cxnId="{FABFCB95-15F0-FF47-8AC9-EE42A6F69DBD}">
      <dgm:prSet/>
      <dgm:spPr/>
      <dgm:t>
        <a:bodyPr/>
        <a:lstStyle/>
        <a:p>
          <a:endParaRPr lang="es-ES"/>
        </a:p>
      </dgm:t>
    </dgm:pt>
    <dgm:pt modelId="{C383A7DA-ECBE-7542-97BB-9FBE7E2FEF8A}">
      <dgm:prSet phldrT="[Texto]"/>
      <dgm:spPr/>
      <dgm:t>
        <a:bodyPr/>
        <a:lstStyle/>
        <a:p>
          <a:pPr algn="ctr"/>
          <a:r>
            <a:rPr lang="es-ES" dirty="0" smtClean="0"/>
            <a:t>Sacramento</a:t>
          </a:r>
          <a:endParaRPr lang="es-ES" dirty="0"/>
        </a:p>
      </dgm:t>
    </dgm:pt>
    <dgm:pt modelId="{920B379C-EAAA-4443-A4AA-29854B153091}" type="parTrans" cxnId="{3DC50D7E-9A9F-0D48-A194-F47966AAA621}">
      <dgm:prSet/>
      <dgm:spPr/>
      <dgm:t>
        <a:bodyPr/>
        <a:lstStyle/>
        <a:p>
          <a:endParaRPr lang="es-ES"/>
        </a:p>
      </dgm:t>
    </dgm:pt>
    <dgm:pt modelId="{42B8807F-B22F-ED41-8850-A1CB6B6A0830}" type="sibTrans" cxnId="{3DC50D7E-9A9F-0D48-A194-F47966AAA621}">
      <dgm:prSet/>
      <dgm:spPr/>
      <dgm:t>
        <a:bodyPr/>
        <a:lstStyle/>
        <a:p>
          <a:endParaRPr lang="es-ES"/>
        </a:p>
      </dgm:t>
    </dgm:pt>
    <dgm:pt modelId="{7C042FD9-A69F-434F-91E6-32A0485691F9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es-ES" dirty="0" smtClean="0"/>
            <a:t>Afectiva y sexual</a:t>
          </a:r>
          <a:endParaRPr lang="es-ES" dirty="0"/>
        </a:p>
      </dgm:t>
    </dgm:pt>
    <dgm:pt modelId="{FB869FC5-65A5-0B4A-AA05-4074CD0B4E88}" type="parTrans" cxnId="{8198A82F-45C7-B241-8D26-72168CB84D4E}">
      <dgm:prSet/>
      <dgm:spPr/>
      <dgm:t>
        <a:bodyPr/>
        <a:lstStyle/>
        <a:p>
          <a:endParaRPr lang="es-ES"/>
        </a:p>
      </dgm:t>
    </dgm:pt>
    <dgm:pt modelId="{73E4F9DA-6C55-E848-8D99-D7E2C79A7C23}" type="sibTrans" cxnId="{8198A82F-45C7-B241-8D26-72168CB84D4E}">
      <dgm:prSet/>
      <dgm:spPr/>
      <dgm:t>
        <a:bodyPr/>
        <a:lstStyle/>
        <a:p>
          <a:endParaRPr lang="es-ES"/>
        </a:p>
      </dgm:t>
    </dgm:pt>
    <dgm:pt modelId="{FDE7DDD0-E093-C941-B270-B7B26CB96F38}">
      <dgm:prSet phldrT="[Texto]"/>
      <dgm:spPr>
        <a:solidFill>
          <a:srgbClr val="000090"/>
        </a:solidFill>
      </dgm:spPr>
      <dgm:t>
        <a:bodyPr/>
        <a:lstStyle/>
        <a:p>
          <a:pPr algn="ctr"/>
          <a:r>
            <a:rPr lang="es-ES" dirty="0" smtClean="0"/>
            <a:t>Hasta la muerte</a:t>
          </a:r>
          <a:endParaRPr lang="es-ES" dirty="0"/>
        </a:p>
      </dgm:t>
    </dgm:pt>
    <dgm:pt modelId="{FF59B079-AB6B-5842-A287-99BE7FD661E0}" type="parTrans" cxnId="{FEA059C8-E1C3-4A48-922F-373D175ED933}">
      <dgm:prSet/>
      <dgm:spPr/>
      <dgm:t>
        <a:bodyPr/>
        <a:lstStyle/>
        <a:p>
          <a:endParaRPr lang="es-ES"/>
        </a:p>
      </dgm:t>
    </dgm:pt>
    <dgm:pt modelId="{ACDB7421-A432-884E-85F6-211A619E3626}" type="sibTrans" cxnId="{FEA059C8-E1C3-4A48-922F-373D175ED933}">
      <dgm:prSet/>
      <dgm:spPr/>
      <dgm:t>
        <a:bodyPr/>
        <a:lstStyle/>
        <a:p>
          <a:endParaRPr lang="es-ES"/>
        </a:p>
      </dgm:t>
    </dgm:pt>
    <dgm:pt modelId="{3F41FFEA-24BF-084A-8855-9BEA0EBFEA6D}">
      <dgm:prSet phldrT="[Texto]"/>
      <dgm:spPr>
        <a:solidFill>
          <a:srgbClr val="660066"/>
        </a:solidFill>
      </dgm:spPr>
      <dgm:t>
        <a:bodyPr/>
        <a:lstStyle/>
        <a:p>
          <a:pPr algn="ctr"/>
          <a:r>
            <a:rPr lang="es-ES" dirty="0" smtClean="0"/>
            <a:t>Educación integral</a:t>
          </a:r>
          <a:endParaRPr lang="es-ES" dirty="0"/>
        </a:p>
      </dgm:t>
    </dgm:pt>
    <dgm:pt modelId="{4757D1D1-0214-7D41-85E0-1E749648BCA8}" type="parTrans" cxnId="{A9D0486A-3FC4-4A41-97DF-F5189F372DF8}">
      <dgm:prSet/>
      <dgm:spPr/>
      <dgm:t>
        <a:bodyPr/>
        <a:lstStyle/>
        <a:p>
          <a:endParaRPr lang="es-ES"/>
        </a:p>
      </dgm:t>
    </dgm:pt>
    <dgm:pt modelId="{1EB832AE-908F-E04F-A174-499F3F36F9A3}" type="sibTrans" cxnId="{A9D0486A-3FC4-4A41-97DF-F5189F372DF8}">
      <dgm:prSet/>
      <dgm:spPr/>
      <dgm:t>
        <a:bodyPr/>
        <a:lstStyle/>
        <a:p>
          <a:endParaRPr lang="es-ES"/>
        </a:p>
      </dgm:t>
    </dgm:pt>
    <dgm:pt modelId="{4D72C0C4-F956-8441-8AAD-2B469B4145AF}" type="pres">
      <dgm:prSet presAssocID="{56241590-019F-8E40-9B5D-1042C977D62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714EF5-6824-A240-A9C6-6B13898C86D7}" type="pres">
      <dgm:prSet presAssocID="{56241590-019F-8E40-9B5D-1042C977D62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181B77-0736-B747-83DC-9AB7F9682A02}" type="pres">
      <dgm:prSet presAssocID="{56241590-019F-8E40-9B5D-1042C977D62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98D188-8D77-4E44-8446-63D995E9187D}" type="pres">
      <dgm:prSet presAssocID="{56241590-019F-8E40-9B5D-1042C977D62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6E6C2C-88D6-BA42-BFE0-02F754FE4057}" type="pres">
      <dgm:prSet presAssocID="{56241590-019F-8E40-9B5D-1042C977D62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420DB5-F3D9-9944-A44D-990FACD5ACDB}" type="presOf" srcId="{56241590-019F-8E40-9B5D-1042C977D626}" destId="{4D72C0C4-F956-8441-8AAD-2B469B4145AF}" srcOrd="0" destOrd="0" presId="urn:microsoft.com/office/officeart/2005/8/layout/pyramid4"/>
    <dgm:cxn modelId="{A9D0486A-3FC4-4A41-97DF-F5189F372DF8}" srcId="{2ED9E567-95D4-A140-B0D0-1E180FBBC05A}" destId="{3F41FFEA-24BF-084A-8855-9BEA0EBFEA6D}" srcOrd="0" destOrd="0" parTransId="{4757D1D1-0214-7D41-85E0-1E749648BCA8}" sibTransId="{1EB832AE-908F-E04F-A174-499F3F36F9A3}"/>
    <dgm:cxn modelId="{FEA059C8-E1C3-4A48-922F-373D175ED933}" srcId="{70CBAC6B-DBCC-E146-A0D1-C919DE1B118C}" destId="{FDE7DDD0-E093-C941-B270-B7B26CB96F38}" srcOrd="0" destOrd="0" parTransId="{FF59B079-AB6B-5842-A287-99BE7FD661E0}" sibTransId="{ACDB7421-A432-884E-85F6-211A619E3626}"/>
    <dgm:cxn modelId="{BF0BFA8E-EB87-674A-8B83-EEE828B14B8E}" type="presOf" srcId="{1C2F5DC7-E1FA-9447-A682-8CCAED911260}" destId="{E4714EF5-6824-A240-A9C6-6B13898C86D7}" srcOrd="0" destOrd="0" presId="urn:microsoft.com/office/officeart/2005/8/layout/pyramid4"/>
    <dgm:cxn modelId="{C5E76CE6-5759-3743-B2BB-6644EBB4B8DC}" type="presOf" srcId="{52903F66-5364-374B-BB16-6FE45AA2909D}" destId="{36181B77-0736-B747-83DC-9AB7F9682A02}" srcOrd="0" destOrd="0" presId="urn:microsoft.com/office/officeart/2005/8/layout/pyramid4"/>
    <dgm:cxn modelId="{41AE3DAB-345C-7645-9F19-0D14523B0557}" type="presOf" srcId="{2ED9E567-95D4-A140-B0D0-1E180FBBC05A}" destId="{476E6C2C-88D6-BA42-BFE0-02F754FE4057}" srcOrd="0" destOrd="0" presId="urn:microsoft.com/office/officeart/2005/8/layout/pyramid4"/>
    <dgm:cxn modelId="{FABFCB95-15F0-FF47-8AC9-EE42A6F69DBD}" srcId="{56241590-019F-8E40-9B5D-1042C977D626}" destId="{2ED9E567-95D4-A140-B0D0-1E180FBBC05A}" srcOrd="3" destOrd="0" parTransId="{590F093B-0FDF-2A4A-9DDA-C5BDDDCA7438}" sibTransId="{C10941E7-5909-154F-8326-6156AC819D2B}"/>
    <dgm:cxn modelId="{3DC50D7E-9A9F-0D48-A194-F47966AAA621}" srcId="{1C2F5DC7-E1FA-9447-A682-8CCAED911260}" destId="{C383A7DA-ECBE-7542-97BB-9FBE7E2FEF8A}" srcOrd="0" destOrd="0" parTransId="{920B379C-EAAA-4443-A4AA-29854B153091}" sibTransId="{42B8807F-B22F-ED41-8850-A1CB6B6A0830}"/>
    <dgm:cxn modelId="{003E5AF7-F2CC-2744-8F24-59ED17D7D4F1}" srcId="{56241590-019F-8E40-9B5D-1042C977D626}" destId="{1C2F5DC7-E1FA-9447-A682-8CCAED911260}" srcOrd="0" destOrd="0" parTransId="{BC9DA1F7-C414-0E4A-9DB5-9FD403C3DE08}" sibTransId="{DF273B09-BB0D-4548-A4CF-DB7FDB1B9929}"/>
    <dgm:cxn modelId="{8D13666E-0125-474B-AA83-8EE8F9EB3A41}" srcId="{56241590-019F-8E40-9B5D-1042C977D626}" destId="{52903F66-5364-374B-BB16-6FE45AA2909D}" srcOrd="1" destOrd="0" parTransId="{946A62CA-F060-864F-AE02-5F0C7FAAEBD9}" sibTransId="{65B68C75-427D-3046-A1C0-3E9911573E50}"/>
    <dgm:cxn modelId="{45323B62-CF29-F84F-AFCC-F0B0F41A1C2B}" type="presOf" srcId="{3F41FFEA-24BF-084A-8855-9BEA0EBFEA6D}" destId="{476E6C2C-88D6-BA42-BFE0-02F754FE4057}" srcOrd="0" destOrd="1" presId="urn:microsoft.com/office/officeart/2005/8/layout/pyramid4"/>
    <dgm:cxn modelId="{8198A82F-45C7-B241-8D26-72168CB84D4E}" srcId="{52903F66-5364-374B-BB16-6FE45AA2909D}" destId="{7C042FD9-A69F-434F-91E6-32A0485691F9}" srcOrd="0" destOrd="0" parTransId="{FB869FC5-65A5-0B4A-AA05-4074CD0B4E88}" sibTransId="{73E4F9DA-6C55-E848-8D99-D7E2C79A7C23}"/>
    <dgm:cxn modelId="{098A19C0-289B-7E4B-8DE9-C43801712136}" srcId="{56241590-019F-8E40-9B5D-1042C977D626}" destId="{70CBAC6B-DBCC-E146-A0D1-C919DE1B118C}" srcOrd="2" destOrd="0" parTransId="{965864D8-CFF2-8E43-A99C-ABA5C9D6A7AE}" sibTransId="{558263C8-9719-DF4E-A571-F670DC26405D}"/>
    <dgm:cxn modelId="{6DF2EAE1-864C-D94A-BA18-5FCD9CB68F75}" type="presOf" srcId="{7C042FD9-A69F-434F-91E6-32A0485691F9}" destId="{36181B77-0736-B747-83DC-9AB7F9682A02}" srcOrd="0" destOrd="1" presId="urn:microsoft.com/office/officeart/2005/8/layout/pyramid4"/>
    <dgm:cxn modelId="{EB561C79-93C1-E346-B199-69CF1E9007A0}" type="presOf" srcId="{C383A7DA-ECBE-7542-97BB-9FBE7E2FEF8A}" destId="{E4714EF5-6824-A240-A9C6-6B13898C86D7}" srcOrd="0" destOrd="1" presId="urn:microsoft.com/office/officeart/2005/8/layout/pyramid4"/>
    <dgm:cxn modelId="{3E8262FB-8B9C-C444-A1B7-9A4D0687B57C}" type="presOf" srcId="{FDE7DDD0-E093-C941-B270-B7B26CB96F38}" destId="{D698D188-8D77-4E44-8446-63D995E9187D}" srcOrd="0" destOrd="1" presId="urn:microsoft.com/office/officeart/2005/8/layout/pyramid4"/>
    <dgm:cxn modelId="{8DABE4D0-7C4B-0E4D-9994-64B00F9AED6C}" type="presOf" srcId="{70CBAC6B-DBCC-E146-A0D1-C919DE1B118C}" destId="{D698D188-8D77-4E44-8446-63D995E9187D}" srcOrd="0" destOrd="0" presId="urn:microsoft.com/office/officeart/2005/8/layout/pyramid4"/>
    <dgm:cxn modelId="{252FD3D5-5F31-6946-A817-E09247A1FCBD}" type="presParOf" srcId="{4D72C0C4-F956-8441-8AAD-2B469B4145AF}" destId="{E4714EF5-6824-A240-A9C6-6B13898C86D7}" srcOrd="0" destOrd="0" presId="urn:microsoft.com/office/officeart/2005/8/layout/pyramid4"/>
    <dgm:cxn modelId="{30F32586-E364-CF47-AD5C-ADCF9B6F39CE}" type="presParOf" srcId="{4D72C0C4-F956-8441-8AAD-2B469B4145AF}" destId="{36181B77-0736-B747-83DC-9AB7F9682A02}" srcOrd="1" destOrd="0" presId="urn:microsoft.com/office/officeart/2005/8/layout/pyramid4"/>
    <dgm:cxn modelId="{77B396EC-1F9D-C748-80CC-0D73F1213A61}" type="presParOf" srcId="{4D72C0C4-F956-8441-8AAD-2B469B4145AF}" destId="{D698D188-8D77-4E44-8446-63D995E9187D}" srcOrd="2" destOrd="0" presId="urn:microsoft.com/office/officeart/2005/8/layout/pyramid4"/>
    <dgm:cxn modelId="{D057B901-73C1-4B44-899C-850FBA365412}" type="presParOf" srcId="{4D72C0C4-F956-8441-8AAD-2B469B4145AF}" destId="{476E6C2C-88D6-BA42-BFE0-02F754FE4057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5E22B-B4F1-C84F-A099-33C747F0493C}">
      <dsp:nvSpPr>
        <dsp:cNvPr id="0" name=""/>
        <dsp:cNvSpPr/>
      </dsp:nvSpPr>
      <dsp:spPr>
        <a:xfrm>
          <a:off x="0" y="4577444"/>
          <a:ext cx="6206641" cy="500907"/>
        </a:xfrm>
        <a:prstGeom prst="rect">
          <a:avLst/>
        </a:prstGeom>
        <a:solidFill>
          <a:schemeClr val="tx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SÍNODO DE LOS JÓVENES</a:t>
          </a:r>
          <a:endParaRPr lang="es-ES" sz="1600" kern="1200" dirty="0"/>
        </a:p>
      </dsp:txBody>
      <dsp:txXfrm>
        <a:off x="0" y="4577444"/>
        <a:ext cx="6206641" cy="270489"/>
      </dsp:txXfrm>
    </dsp:sp>
    <dsp:sp modelId="{FCDC8AB2-DCD0-B34F-81AA-09F2FAFDB27A}">
      <dsp:nvSpPr>
        <dsp:cNvPr id="0" name=""/>
        <dsp:cNvSpPr/>
      </dsp:nvSpPr>
      <dsp:spPr>
        <a:xfrm>
          <a:off x="0" y="4837916"/>
          <a:ext cx="6206641" cy="2304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2018: Los jóvenes, la fe y el discernimiento vocacional</a:t>
          </a:r>
          <a:endParaRPr lang="es-ES" sz="1300" kern="1200" dirty="0"/>
        </a:p>
      </dsp:txBody>
      <dsp:txXfrm>
        <a:off x="0" y="4837916"/>
        <a:ext cx="6206641" cy="230417"/>
      </dsp:txXfrm>
    </dsp:sp>
    <dsp:sp modelId="{CF651165-BBEF-D040-8596-259185C400FD}">
      <dsp:nvSpPr>
        <dsp:cNvPr id="0" name=""/>
        <dsp:cNvSpPr/>
      </dsp:nvSpPr>
      <dsp:spPr>
        <a:xfrm rot="10800000">
          <a:off x="0" y="3814563"/>
          <a:ext cx="6206641" cy="770395"/>
        </a:xfrm>
        <a:prstGeom prst="upArrowCallou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AMORIS LAETITIA</a:t>
          </a:r>
          <a:endParaRPr lang="es-ES" sz="1600" kern="1200" dirty="0"/>
        </a:p>
      </dsp:txBody>
      <dsp:txXfrm rot="-10800000">
        <a:off x="0" y="3814563"/>
        <a:ext cx="6206641" cy="270408"/>
      </dsp:txXfrm>
    </dsp:sp>
    <dsp:sp modelId="{68894620-6CA1-874C-A58D-7671877228A3}">
      <dsp:nvSpPr>
        <dsp:cNvPr id="0" name=""/>
        <dsp:cNvSpPr/>
      </dsp:nvSpPr>
      <dsp:spPr>
        <a:xfrm>
          <a:off x="0" y="4084971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2016: La alegría del amor de la familia</a:t>
          </a:r>
          <a:endParaRPr lang="es-ES" sz="1300" kern="1200" dirty="0"/>
        </a:p>
      </dsp:txBody>
      <dsp:txXfrm>
        <a:off x="0" y="4084971"/>
        <a:ext cx="6206641" cy="230348"/>
      </dsp:txXfrm>
    </dsp:sp>
    <dsp:sp modelId="{95DE6AF8-63D7-3044-9764-655770036A8C}">
      <dsp:nvSpPr>
        <dsp:cNvPr id="0" name=""/>
        <dsp:cNvSpPr/>
      </dsp:nvSpPr>
      <dsp:spPr>
        <a:xfrm rot="10800000">
          <a:off x="0" y="3051681"/>
          <a:ext cx="6206641" cy="770395"/>
        </a:xfrm>
        <a:prstGeom prst="upArrowCallou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MISERICORDIAE VULTUS</a:t>
          </a:r>
          <a:endParaRPr lang="es-ES" sz="1600" kern="1200" dirty="0"/>
        </a:p>
      </dsp:txBody>
      <dsp:txXfrm rot="-10800000">
        <a:off x="0" y="3051681"/>
        <a:ext cx="6206641" cy="270408"/>
      </dsp:txXfrm>
    </dsp:sp>
    <dsp:sp modelId="{681EB2CF-D1C6-B74C-BCCB-05CD0607842A}">
      <dsp:nvSpPr>
        <dsp:cNvPr id="0" name=""/>
        <dsp:cNvSpPr/>
      </dsp:nvSpPr>
      <dsp:spPr>
        <a:xfrm>
          <a:off x="0" y="3322090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2016: El rostro misericordioso de Jesucristo</a:t>
          </a:r>
          <a:endParaRPr lang="es-ES" sz="1300" kern="1200" dirty="0"/>
        </a:p>
      </dsp:txBody>
      <dsp:txXfrm>
        <a:off x="0" y="3322090"/>
        <a:ext cx="6206641" cy="230348"/>
      </dsp:txXfrm>
    </dsp:sp>
    <dsp:sp modelId="{8381962E-E55E-C945-B112-94BB0861F1F3}">
      <dsp:nvSpPr>
        <dsp:cNvPr id="0" name=""/>
        <dsp:cNvSpPr/>
      </dsp:nvSpPr>
      <dsp:spPr>
        <a:xfrm rot="10800000">
          <a:off x="0" y="2288799"/>
          <a:ext cx="6206641" cy="770395"/>
        </a:xfrm>
        <a:prstGeom prst="upArrowCallou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LAUDATO SI</a:t>
          </a:r>
          <a:endParaRPr lang="es-ES" sz="1600" kern="1200" dirty="0"/>
        </a:p>
      </dsp:txBody>
      <dsp:txXfrm rot="-10800000">
        <a:off x="0" y="2288799"/>
        <a:ext cx="6206641" cy="270408"/>
      </dsp:txXfrm>
    </dsp:sp>
    <dsp:sp modelId="{BCCA46BE-C488-3B45-B78F-454E08EC6DAB}">
      <dsp:nvSpPr>
        <dsp:cNvPr id="0" name=""/>
        <dsp:cNvSpPr/>
      </dsp:nvSpPr>
      <dsp:spPr>
        <a:xfrm>
          <a:off x="0" y="2559208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2015: Cuidado de la casa común</a:t>
          </a:r>
          <a:endParaRPr lang="es-ES" sz="1300" kern="1200" dirty="0"/>
        </a:p>
      </dsp:txBody>
      <dsp:txXfrm>
        <a:off x="0" y="2559208"/>
        <a:ext cx="6206641" cy="230348"/>
      </dsp:txXfrm>
    </dsp:sp>
    <dsp:sp modelId="{0F6A4D99-F094-B74D-9A53-4E3FDC9295E8}">
      <dsp:nvSpPr>
        <dsp:cNvPr id="0" name=""/>
        <dsp:cNvSpPr/>
      </dsp:nvSpPr>
      <dsp:spPr>
        <a:xfrm rot="10800000">
          <a:off x="0" y="1525917"/>
          <a:ext cx="6206641" cy="770395"/>
        </a:xfrm>
        <a:prstGeom prst="upArrowCallou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EVANGELII GAUDIUM</a:t>
          </a:r>
          <a:endParaRPr lang="es-ES" sz="1600" kern="1200" dirty="0"/>
        </a:p>
      </dsp:txBody>
      <dsp:txXfrm rot="-10800000">
        <a:off x="0" y="1525917"/>
        <a:ext cx="6206641" cy="270408"/>
      </dsp:txXfrm>
    </dsp:sp>
    <dsp:sp modelId="{48C61F54-E202-4943-87E2-49E50D069AEC}">
      <dsp:nvSpPr>
        <dsp:cNvPr id="0" name=""/>
        <dsp:cNvSpPr/>
      </dsp:nvSpPr>
      <dsp:spPr>
        <a:xfrm>
          <a:off x="0" y="1796326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2013: La misión de la Iglesia en el siglo XXI</a:t>
          </a:r>
          <a:endParaRPr lang="es-ES" sz="1300" kern="1200" dirty="0"/>
        </a:p>
      </dsp:txBody>
      <dsp:txXfrm>
        <a:off x="0" y="1796326"/>
        <a:ext cx="6206641" cy="230348"/>
      </dsp:txXfrm>
    </dsp:sp>
    <dsp:sp modelId="{1A0FAC06-78A9-7E4E-90D2-916193E6A833}">
      <dsp:nvSpPr>
        <dsp:cNvPr id="0" name=""/>
        <dsp:cNvSpPr/>
      </dsp:nvSpPr>
      <dsp:spPr>
        <a:xfrm rot="10800000">
          <a:off x="0" y="763035"/>
          <a:ext cx="6206641" cy="77039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FAMILIARIS CONSORCIO</a:t>
          </a:r>
          <a:endParaRPr lang="es-ES" sz="1600" kern="1200" dirty="0"/>
        </a:p>
      </dsp:txBody>
      <dsp:txXfrm rot="-10800000">
        <a:off x="0" y="763035"/>
        <a:ext cx="6206641" cy="270408"/>
      </dsp:txXfrm>
    </dsp:sp>
    <dsp:sp modelId="{91AF608A-BCC1-E54E-BA63-AD32668BC24E}">
      <dsp:nvSpPr>
        <dsp:cNvPr id="0" name=""/>
        <dsp:cNvSpPr/>
      </dsp:nvSpPr>
      <dsp:spPr>
        <a:xfrm>
          <a:off x="0" y="1033444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1981: La familia cristiana</a:t>
          </a:r>
          <a:endParaRPr lang="es-ES" sz="1300" kern="1200" dirty="0"/>
        </a:p>
      </dsp:txBody>
      <dsp:txXfrm>
        <a:off x="0" y="1033444"/>
        <a:ext cx="6206641" cy="230348"/>
      </dsp:txXfrm>
    </dsp:sp>
    <dsp:sp modelId="{8E79BBC6-8C1D-BF40-A9EB-AB82186E1D63}">
      <dsp:nvSpPr>
        <dsp:cNvPr id="0" name=""/>
        <dsp:cNvSpPr/>
      </dsp:nvSpPr>
      <dsp:spPr>
        <a:xfrm rot="10800000">
          <a:off x="0" y="153"/>
          <a:ext cx="6206641" cy="770395"/>
        </a:xfrm>
        <a:prstGeom prst="upArrowCallout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HUMANAE VITAE</a:t>
          </a:r>
          <a:endParaRPr lang="es-ES" sz="1600" b="1" kern="1200" dirty="0"/>
        </a:p>
      </dsp:txBody>
      <dsp:txXfrm rot="-10800000">
        <a:off x="0" y="153"/>
        <a:ext cx="6206641" cy="270408"/>
      </dsp:txXfrm>
    </dsp:sp>
    <dsp:sp modelId="{014D9EB3-9FB6-9941-A855-A1D5D880EA7B}">
      <dsp:nvSpPr>
        <dsp:cNvPr id="0" name=""/>
        <dsp:cNvSpPr/>
      </dsp:nvSpPr>
      <dsp:spPr>
        <a:xfrm>
          <a:off x="0" y="270562"/>
          <a:ext cx="6206641" cy="23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1968: La dignidad y la vida humana</a:t>
          </a:r>
          <a:endParaRPr lang="es-ES" sz="1600" kern="1200" dirty="0"/>
        </a:p>
      </dsp:txBody>
      <dsp:txXfrm>
        <a:off x="0" y="270562"/>
        <a:ext cx="6206641" cy="230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58AF3-FAF5-1D4E-9500-C887C356A69C}">
      <dsp:nvSpPr>
        <dsp:cNvPr id="0" name=""/>
        <dsp:cNvSpPr/>
      </dsp:nvSpPr>
      <dsp:spPr>
        <a:xfrm>
          <a:off x="2781333" y="2874291"/>
          <a:ext cx="1927564" cy="1927564"/>
        </a:xfrm>
        <a:prstGeom prst="ellipse">
          <a:avLst/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FAMILIA</a:t>
          </a:r>
          <a:endParaRPr lang="es-ES" sz="2800" kern="1200" dirty="0"/>
        </a:p>
      </dsp:txBody>
      <dsp:txXfrm>
        <a:off x="3063618" y="3156576"/>
        <a:ext cx="1362994" cy="1362994"/>
      </dsp:txXfrm>
    </dsp:sp>
    <dsp:sp modelId="{C3BD5490-8B94-324B-97A6-7D4F82471315}">
      <dsp:nvSpPr>
        <dsp:cNvPr id="0" name=""/>
        <dsp:cNvSpPr/>
      </dsp:nvSpPr>
      <dsp:spPr>
        <a:xfrm rot="10800000">
          <a:off x="916166" y="3563395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DAF89-7C6B-F944-AC21-D3F909BC4741}">
      <dsp:nvSpPr>
        <dsp:cNvPr id="0" name=""/>
        <dsp:cNvSpPr/>
      </dsp:nvSpPr>
      <dsp:spPr>
        <a:xfrm>
          <a:off x="573" y="3105599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Nuclear</a:t>
          </a:r>
          <a:endParaRPr lang="es-ES" sz="1900" b="1" kern="1200" dirty="0"/>
        </a:p>
      </dsp:txBody>
      <dsp:txXfrm>
        <a:off x="43480" y="3148506"/>
        <a:ext cx="1745371" cy="1379134"/>
      </dsp:txXfrm>
    </dsp:sp>
    <dsp:sp modelId="{1FD29D82-5179-8F45-BEFA-40211A02FF1E}">
      <dsp:nvSpPr>
        <dsp:cNvPr id="0" name=""/>
        <dsp:cNvSpPr/>
      </dsp:nvSpPr>
      <dsp:spPr>
        <a:xfrm rot="13500000">
          <a:off x="1486622" y="2186193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30C00-EA2D-4849-9591-ABEA396BEB60}">
      <dsp:nvSpPr>
        <dsp:cNvPr id="0" name=""/>
        <dsp:cNvSpPr/>
      </dsp:nvSpPr>
      <dsp:spPr>
        <a:xfrm>
          <a:off x="829153" y="110523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Mixta</a:t>
          </a:r>
          <a:endParaRPr lang="es-ES" sz="1900" b="1" kern="1200" dirty="0"/>
        </a:p>
      </dsp:txBody>
      <dsp:txXfrm>
        <a:off x="872060" y="1148137"/>
        <a:ext cx="1745371" cy="1379134"/>
      </dsp:txXfrm>
    </dsp:sp>
    <dsp:sp modelId="{D61CA2A7-BB8A-A842-85B2-49DAE37778E1}">
      <dsp:nvSpPr>
        <dsp:cNvPr id="0" name=""/>
        <dsp:cNvSpPr/>
      </dsp:nvSpPr>
      <dsp:spPr>
        <a:xfrm rot="16200000">
          <a:off x="2863824" y="1615738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A6E84-8E50-6E4D-92E8-02B1D0881021}">
      <dsp:nvSpPr>
        <dsp:cNvPr id="0" name=""/>
        <dsp:cNvSpPr/>
      </dsp:nvSpPr>
      <dsp:spPr>
        <a:xfrm>
          <a:off x="2829522" y="27665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Anclada</a:t>
          </a:r>
          <a:endParaRPr lang="es-ES" sz="1900" b="1" kern="1200" dirty="0"/>
        </a:p>
      </dsp:txBody>
      <dsp:txXfrm>
        <a:off x="2872429" y="319557"/>
        <a:ext cx="1745371" cy="1379134"/>
      </dsp:txXfrm>
    </dsp:sp>
    <dsp:sp modelId="{0B138752-3499-8E40-99BF-FA4A4E7E2703}">
      <dsp:nvSpPr>
        <dsp:cNvPr id="0" name=""/>
        <dsp:cNvSpPr/>
      </dsp:nvSpPr>
      <dsp:spPr>
        <a:xfrm rot="18900000">
          <a:off x="4241026" y="2186193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18423-E6B1-8548-984F-BE741A978EA0}">
      <dsp:nvSpPr>
        <dsp:cNvPr id="0" name=""/>
        <dsp:cNvSpPr/>
      </dsp:nvSpPr>
      <dsp:spPr>
        <a:xfrm>
          <a:off x="4829891" y="110523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Extensa</a:t>
          </a:r>
          <a:endParaRPr lang="es-ES" sz="1900" b="1" kern="1200" dirty="0"/>
        </a:p>
      </dsp:txBody>
      <dsp:txXfrm>
        <a:off x="4872798" y="1148137"/>
        <a:ext cx="1745371" cy="1379134"/>
      </dsp:txXfrm>
    </dsp:sp>
    <dsp:sp modelId="{431DB719-2B85-DE4B-9998-7DA4D37DFF56}">
      <dsp:nvSpPr>
        <dsp:cNvPr id="0" name=""/>
        <dsp:cNvSpPr/>
      </dsp:nvSpPr>
      <dsp:spPr>
        <a:xfrm>
          <a:off x="4811481" y="3563395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28D4B-EE51-9B4B-824C-D9D471F7E071}">
      <dsp:nvSpPr>
        <dsp:cNvPr id="0" name=""/>
        <dsp:cNvSpPr/>
      </dsp:nvSpPr>
      <dsp:spPr>
        <a:xfrm>
          <a:off x="5658471" y="3105599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Monoparental</a:t>
          </a:r>
          <a:endParaRPr lang="es-ES" sz="1900" b="1" kern="1200" dirty="0"/>
        </a:p>
      </dsp:txBody>
      <dsp:txXfrm>
        <a:off x="5701378" y="3148506"/>
        <a:ext cx="1745371" cy="13791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3104D-F7DE-7640-A7E4-3292EE835B6F}">
      <dsp:nvSpPr>
        <dsp:cNvPr id="0" name=""/>
        <dsp:cNvSpPr/>
      </dsp:nvSpPr>
      <dsp:spPr>
        <a:xfrm>
          <a:off x="-5742129" y="-878903"/>
          <a:ext cx="6836312" cy="6836312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CE308C-55E5-DE43-B7D5-311F0BA1AECC}">
      <dsp:nvSpPr>
        <dsp:cNvPr id="0" name=""/>
        <dsp:cNvSpPr/>
      </dsp:nvSpPr>
      <dsp:spPr>
        <a:xfrm>
          <a:off x="572744" y="390435"/>
          <a:ext cx="6846276" cy="781277"/>
        </a:xfrm>
        <a:prstGeom prst="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0139" tIns="55880" rIns="55880" bIns="5588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Génesis 4</a:t>
          </a:r>
          <a:endParaRPr lang="es-ES" sz="22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Relación conflictiva, culpable y sufrida</a:t>
          </a:r>
          <a:endParaRPr lang="es-ES" sz="1700" kern="1200" dirty="0"/>
        </a:p>
      </dsp:txBody>
      <dsp:txXfrm>
        <a:off x="572744" y="390435"/>
        <a:ext cx="6846276" cy="781277"/>
      </dsp:txXfrm>
    </dsp:sp>
    <dsp:sp modelId="{B690D771-8D90-4548-B65D-7B18A14840BD}">
      <dsp:nvSpPr>
        <dsp:cNvPr id="0" name=""/>
        <dsp:cNvSpPr/>
      </dsp:nvSpPr>
      <dsp:spPr>
        <a:xfrm>
          <a:off x="84446" y="292775"/>
          <a:ext cx="976596" cy="9765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FD2EE-6FDB-0F4E-994C-716BA5550160}">
      <dsp:nvSpPr>
        <dsp:cNvPr id="0" name=""/>
        <dsp:cNvSpPr/>
      </dsp:nvSpPr>
      <dsp:spPr>
        <a:xfrm>
          <a:off x="1020669" y="1562554"/>
          <a:ext cx="6398352" cy="781277"/>
        </a:xfrm>
        <a:prstGeom prst="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0139" tIns="55880" rIns="55880" bIns="5588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Mateo 19 </a:t>
          </a:r>
          <a:r>
            <a:rPr lang="es-ES" sz="2200" b="0" kern="1200" dirty="0" smtClean="0"/>
            <a:t>(</a:t>
          </a:r>
          <a:r>
            <a:rPr lang="es-ES" sz="2200" b="0" kern="1200" dirty="0" err="1" smtClean="0"/>
            <a:t>Gn</a:t>
          </a:r>
          <a:r>
            <a:rPr lang="es-ES" sz="2200" b="0" kern="1200" dirty="0" smtClean="0"/>
            <a:t> 2,24)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Hombre y mujer: una sola carne</a:t>
          </a:r>
        </a:p>
      </dsp:txBody>
      <dsp:txXfrm>
        <a:off x="1020669" y="1562554"/>
        <a:ext cx="6398352" cy="781277"/>
      </dsp:txXfrm>
    </dsp:sp>
    <dsp:sp modelId="{1E99C4C0-2D76-DE4B-81AE-F348D5C14322}">
      <dsp:nvSpPr>
        <dsp:cNvPr id="0" name=""/>
        <dsp:cNvSpPr/>
      </dsp:nvSpPr>
      <dsp:spPr>
        <a:xfrm>
          <a:off x="532370" y="1464895"/>
          <a:ext cx="976596" cy="9765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86713-70D0-C344-90BC-F2429FCAAAC9}">
      <dsp:nvSpPr>
        <dsp:cNvPr id="0" name=""/>
        <dsp:cNvSpPr/>
      </dsp:nvSpPr>
      <dsp:spPr>
        <a:xfrm>
          <a:off x="1020669" y="2734673"/>
          <a:ext cx="6398352" cy="781277"/>
        </a:xfrm>
        <a:prstGeom prst="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0139" tIns="55880" rIns="55880" bIns="5588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Cantar de los cantares 2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Yo soy parta mi amado y él es para mí</a:t>
          </a:r>
        </a:p>
      </dsp:txBody>
      <dsp:txXfrm>
        <a:off x="1020669" y="2734673"/>
        <a:ext cx="6398352" cy="781277"/>
      </dsp:txXfrm>
    </dsp:sp>
    <dsp:sp modelId="{2D62885F-F786-1341-952B-F68A925B0B9E}">
      <dsp:nvSpPr>
        <dsp:cNvPr id="0" name=""/>
        <dsp:cNvSpPr/>
      </dsp:nvSpPr>
      <dsp:spPr>
        <a:xfrm>
          <a:off x="532370" y="2637014"/>
          <a:ext cx="976596" cy="9765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139A0-41D1-D84D-A415-67279D8F56E3}">
      <dsp:nvSpPr>
        <dsp:cNvPr id="0" name=""/>
        <dsp:cNvSpPr/>
      </dsp:nvSpPr>
      <dsp:spPr>
        <a:xfrm>
          <a:off x="572744" y="3906793"/>
          <a:ext cx="6846276" cy="781277"/>
        </a:xfrm>
        <a:prstGeom prst="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0139" tIns="55880" rIns="55880" bIns="5588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Efesios 5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Relaciones como Cristo y su Iglesia</a:t>
          </a:r>
        </a:p>
      </dsp:txBody>
      <dsp:txXfrm>
        <a:off x="572744" y="3906793"/>
        <a:ext cx="6846276" cy="781277"/>
      </dsp:txXfrm>
    </dsp:sp>
    <dsp:sp modelId="{33CE8285-B9EB-F344-B250-AD23C96C4E65}">
      <dsp:nvSpPr>
        <dsp:cNvPr id="0" name=""/>
        <dsp:cNvSpPr/>
      </dsp:nvSpPr>
      <dsp:spPr>
        <a:xfrm>
          <a:off x="84446" y="3809133"/>
          <a:ext cx="976596" cy="9765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7DF7D-283B-074E-8EC8-4E20DDCF738A}">
      <dsp:nvSpPr>
        <dsp:cNvPr id="0" name=""/>
        <dsp:cNvSpPr/>
      </dsp:nvSpPr>
      <dsp:spPr>
        <a:xfrm>
          <a:off x="2648498" y="2885203"/>
          <a:ext cx="2193233" cy="21932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/>
            <a:t>Familia</a:t>
          </a:r>
          <a:endParaRPr lang="es-ES" sz="3500" kern="1200" dirty="0"/>
        </a:p>
      </dsp:txBody>
      <dsp:txXfrm>
        <a:off x="2969690" y="3206395"/>
        <a:ext cx="1550849" cy="1550849"/>
      </dsp:txXfrm>
    </dsp:sp>
    <dsp:sp modelId="{5DACEB31-EE11-EB4C-A737-0FF66DC778FD}">
      <dsp:nvSpPr>
        <dsp:cNvPr id="0" name=""/>
        <dsp:cNvSpPr/>
      </dsp:nvSpPr>
      <dsp:spPr>
        <a:xfrm rot="12900000">
          <a:off x="990842" y="2419523"/>
          <a:ext cx="1938860" cy="625071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156D19-7A10-C042-938D-A2AACFC6E476}">
      <dsp:nvSpPr>
        <dsp:cNvPr id="0" name=""/>
        <dsp:cNvSpPr/>
      </dsp:nvSpPr>
      <dsp:spPr>
        <a:xfrm>
          <a:off x="124375" y="1342588"/>
          <a:ext cx="2083571" cy="1666857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 dirty="0" smtClean="0"/>
            <a:t>TRINIDAD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Comunión</a:t>
          </a:r>
          <a:endParaRPr lang="es-ES" sz="2000" kern="1200" dirty="0"/>
        </a:p>
      </dsp:txBody>
      <dsp:txXfrm>
        <a:off x="173196" y="1391409"/>
        <a:ext cx="1985929" cy="1569215"/>
      </dsp:txXfrm>
    </dsp:sp>
    <dsp:sp modelId="{31F832CE-4EBC-A54E-B692-F9949C8FCA6A}">
      <dsp:nvSpPr>
        <dsp:cNvPr id="0" name=""/>
        <dsp:cNvSpPr/>
      </dsp:nvSpPr>
      <dsp:spPr>
        <a:xfrm rot="16200000">
          <a:off x="2775685" y="1490393"/>
          <a:ext cx="1938860" cy="625071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4FAA3C-09B3-3D46-9B2D-D2A948BD69B0}">
      <dsp:nvSpPr>
        <dsp:cNvPr id="0" name=""/>
        <dsp:cNvSpPr/>
      </dsp:nvSpPr>
      <dsp:spPr>
        <a:xfrm>
          <a:off x="2703329" y="69"/>
          <a:ext cx="2083571" cy="1666857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kern="1200" dirty="0" smtClean="0"/>
            <a:t>NAZARET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Amor</a:t>
          </a:r>
          <a:endParaRPr lang="es-ES" sz="2000" kern="1200" dirty="0"/>
        </a:p>
      </dsp:txBody>
      <dsp:txXfrm>
        <a:off x="2752150" y="48890"/>
        <a:ext cx="1985929" cy="1569215"/>
      </dsp:txXfrm>
    </dsp:sp>
    <dsp:sp modelId="{D7A0ECDA-EE25-9844-BAEC-4F76BF81FB2D}">
      <dsp:nvSpPr>
        <dsp:cNvPr id="0" name=""/>
        <dsp:cNvSpPr/>
      </dsp:nvSpPr>
      <dsp:spPr>
        <a:xfrm rot="19500000">
          <a:off x="4560527" y="2419523"/>
          <a:ext cx="1938860" cy="625071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056833-1455-D94B-AAAD-DF8E68C88E33}">
      <dsp:nvSpPr>
        <dsp:cNvPr id="0" name=""/>
        <dsp:cNvSpPr/>
      </dsp:nvSpPr>
      <dsp:spPr>
        <a:xfrm>
          <a:off x="5282283" y="1342588"/>
          <a:ext cx="2083571" cy="1666857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GALILEA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Misión</a:t>
          </a:r>
          <a:endParaRPr lang="es-ES" sz="2000" kern="1200" dirty="0"/>
        </a:p>
      </dsp:txBody>
      <dsp:txXfrm>
        <a:off x="5331104" y="1391409"/>
        <a:ext cx="1985929" cy="15692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3200D-54F0-3A4C-9EDC-B000F3438F17}">
      <dsp:nvSpPr>
        <dsp:cNvPr id="0" name=""/>
        <dsp:cNvSpPr/>
      </dsp:nvSpPr>
      <dsp:spPr>
        <a:xfrm rot="5400000">
          <a:off x="182521" y="851465"/>
          <a:ext cx="1327282" cy="1603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7B3AA-7B78-DA4C-8225-695E43E6307D}">
      <dsp:nvSpPr>
        <dsp:cNvPr id="0" name=""/>
        <dsp:cNvSpPr/>
      </dsp:nvSpPr>
      <dsp:spPr>
        <a:xfrm>
          <a:off x="485658" y="115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Trabajo</a:t>
          </a:r>
          <a:endParaRPr lang="es-ES" sz="1900" b="1" kern="1200" dirty="0"/>
        </a:p>
      </dsp:txBody>
      <dsp:txXfrm>
        <a:off x="516958" y="32450"/>
        <a:ext cx="1718524" cy="1006074"/>
      </dsp:txXfrm>
    </dsp:sp>
    <dsp:sp modelId="{C3FA7131-8357-A845-9B0E-8070EF5FD694}">
      <dsp:nvSpPr>
        <dsp:cNvPr id="0" name=""/>
        <dsp:cNvSpPr/>
      </dsp:nvSpPr>
      <dsp:spPr>
        <a:xfrm rot="5400000">
          <a:off x="182521" y="2187308"/>
          <a:ext cx="1327282" cy="160301"/>
        </a:xfrm>
        <a:prstGeom prst="rect">
          <a:avLst/>
        </a:prstGeom>
        <a:solidFill>
          <a:schemeClr val="accent2">
            <a:hueOff val="114336"/>
            <a:satOff val="222"/>
            <a:lumOff val="2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46826-3F6D-7A46-8897-9D0F8B874A3A}">
      <dsp:nvSpPr>
        <dsp:cNvPr id="0" name=""/>
        <dsp:cNvSpPr/>
      </dsp:nvSpPr>
      <dsp:spPr>
        <a:xfrm>
          <a:off x="485658" y="1336994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103942"/>
            <a:satOff val="202"/>
            <a:lumOff val="256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Diálogo</a:t>
          </a:r>
          <a:endParaRPr lang="es-ES" sz="1900" b="1" kern="1200" dirty="0"/>
        </a:p>
      </dsp:txBody>
      <dsp:txXfrm>
        <a:off x="516958" y="1368294"/>
        <a:ext cx="1718524" cy="1006074"/>
      </dsp:txXfrm>
    </dsp:sp>
    <dsp:sp modelId="{BD5404F0-AFB5-E24B-9D3C-38DB118B3E36}">
      <dsp:nvSpPr>
        <dsp:cNvPr id="0" name=""/>
        <dsp:cNvSpPr/>
      </dsp:nvSpPr>
      <dsp:spPr>
        <a:xfrm rot="5400000">
          <a:off x="182521" y="3523151"/>
          <a:ext cx="1327282" cy="160301"/>
        </a:xfrm>
        <a:prstGeom prst="rect">
          <a:avLst/>
        </a:prstGeom>
        <a:solidFill>
          <a:schemeClr val="accent2">
            <a:hueOff val="228672"/>
            <a:satOff val="444"/>
            <a:lumOff val="564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D6B23-32BF-6D4C-BE7F-CFEF3EE5706A}">
      <dsp:nvSpPr>
        <dsp:cNvPr id="0" name=""/>
        <dsp:cNvSpPr/>
      </dsp:nvSpPr>
      <dsp:spPr>
        <a:xfrm>
          <a:off x="485658" y="2672837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207884"/>
            <a:satOff val="404"/>
            <a:lumOff val="5134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Oración</a:t>
          </a:r>
          <a:endParaRPr lang="es-ES" sz="1900" b="1" kern="1200" dirty="0"/>
        </a:p>
      </dsp:txBody>
      <dsp:txXfrm>
        <a:off x="516958" y="2704137"/>
        <a:ext cx="1718524" cy="1006074"/>
      </dsp:txXfrm>
    </dsp:sp>
    <dsp:sp modelId="{9290BDC7-CF9A-6D45-BDB9-1BF34A99FA36}">
      <dsp:nvSpPr>
        <dsp:cNvPr id="0" name=""/>
        <dsp:cNvSpPr/>
      </dsp:nvSpPr>
      <dsp:spPr>
        <a:xfrm>
          <a:off x="850443" y="4191073"/>
          <a:ext cx="2360334" cy="160301"/>
        </a:xfrm>
        <a:prstGeom prst="rect">
          <a:avLst/>
        </a:prstGeom>
        <a:solidFill>
          <a:schemeClr val="accent2">
            <a:hueOff val="343008"/>
            <a:satOff val="666"/>
            <a:lumOff val="8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65195F-D841-2443-8EAC-D4222300F281}">
      <dsp:nvSpPr>
        <dsp:cNvPr id="0" name=""/>
        <dsp:cNvSpPr/>
      </dsp:nvSpPr>
      <dsp:spPr>
        <a:xfrm>
          <a:off x="485658" y="400868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311826"/>
            <a:satOff val="606"/>
            <a:lumOff val="7701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Solidaridad</a:t>
          </a:r>
          <a:endParaRPr lang="es-ES" sz="1900" b="1" kern="1200" dirty="0"/>
        </a:p>
      </dsp:txBody>
      <dsp:txXfrm>
        <a:off x="516958" y="4039980"/>
        <a:ext cx="1718524" cy="1006074"/>
      </dsp:txXfrm>
    </dsp:sp>
    <dsp:sp modelId="{940AC564-4C40-B642-BCE5-44DA21653350}">
      <dsp:nvSpPr>
        <dsp:cNvPr id="0" name=""/>
        <dsp:cNvSpPr/>
      </dsp:nvSpPr>
      <dsp:spPr>
        <a:xfrm rot="16200000">
          <a:off x="2551417" y="3523151"/>
          <a:ext cx="1327282" cy="160301"/>
        </a:xfrm>
        <a:prstGeom prst="rect">
          <a:avLst/>
        </a:prstGeom>
        <a:solidFill>
          <a:schemeClr val="accent2">
            <a:hueOff val="457344"/>
            <a:satOff val="888"/>
            <a:lumOff val="112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67487-E118-1043-94B1-5F4B8D919A4D}">
      <dsp:nvSpPr>
        <dsp:cNvPr id="0" name=""/>
        <dsp:cNvSpPr/>
      </dsp:nvSpPr>
      <dsp:spPr>
        <a:xfrm>
          <a:off x="2854553" y="400868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415768"/>
            <a:satOff val="808"/>
            <a:lumOff val="10268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Alegría</a:t>
          </a:r>
          <a:endParaRPr lang="es-ES" sz="1900" b="1" kern="1200" dirty="0"/>
        </a:p>
      </dsp:txBody>
      <dsp:txXfrm>
        <a:off x="2885853" y="4039980"/>
        <a:ext cx="1718524" cy="1006074"/>
      </dsp:txXfrm>
    </dsp:sp>
    <dsp:sp modelId="{BAE568D2-F3E5-F943-97AE-32C3390F61D2}">
      <dsp:nvSpPr>
        <dsp:cNvPr id="0" name=""/>
        <dsp:cNvSpPr/>
      </dsp:nvSpPr>
      <dsp:spPr>
        <a:xfrm rot="16200000">
          <a:off x="2551417" y="2187308"/>
          <a:ext cx="1327282" cy="160301"/>
        </a:xfrm>
        <a:prstGeom prst="rect">
          <a:avLst/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61E58-4DAF-8A48-8E83-9756A0557A71}">
      <dsp:nvSpPr>
        <dsp:cNvPr id="0" name=""/>
        <dsp:cNvSpPr/>
      </dsp:nvSpPr>
      <dsp:spPr>
        <a:xfrm>
          <a:off x="2854553" y="2672837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519710"/>
            <a:satOff val="1010"/>
            <a:lumOff val="1283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smtClean="0"/>
            <a:t>Abrazo</a:t>
          </a:r>
          <a:endParaRPr lang="es-ES" sz="1900" b="1" kern="1200"/>
        </a:p>
      </dsp:txBody>
      <dsp:txXfrm>
        <a:off x="2885853" y="2704137"/>
        <a:ext cx="1718524" cy="1006074"/>
      </dsp:txXfrm>
    </dsp:sp>
    <dsp:sp modelId="{3616DEC3-1D6C-7041-B710-05B3234A349D}">
      <dsp:nvSpPr>
        <dsp:cNvPr id="0" name=""/>
        <dsp:cNvSpPr/>
      </dsp:nvSpPr>
      <dsp:spPr>
        <a:xfrm rot="16200000">
          <a:off x="2551417" y="851465"/>
          <a:ext cx="1327282" cy="160301"/>
        </a:xfrm>
        <a:prstGeom prst="rect">
          <a:avLst/>
        </a:prstGeom>
        <a:solidFill>
          <a:schemeClr val="accent2">
            <a:hueOff val="686017"/>
            <a:satOff val="1333"/>
            <a:lumOff val="169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4F9FA4-3622-7E48-AC42-7E64F4FAB36C}">
      <dsp:nvSpPr>
        <dsp:cNvPr id="0" name=""/>
        <dsp:cNvSpPr/>
      </dsp:nvSpPr>
      <dsp:spPr>
        <a:xfrm>
          <a:off x="2854553" y="1336994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623652"/>
            <a:satOff val="1211"/>
            <a:lumOff val="15402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Generosidad</a:t>
          </a:r>
          <a:endParaRPr lang="es-ES" sz="1900" b="1" kern="1200" dirty="0"/>
        </a:p>
      </dsp:txBody>
      <dsp:txXfrm>
        <a:off x="2885853" y="1368294"/>
        <a:ext cx="1718524" cy="1006074"/>
      </dsp:txXfrm>
    </dsp:sp>
    <dsp:sp modelId="{2A29442B-2EFD-3D43-BCFF-C17FFB909D4B}">
      <dsp:nvSpPr>
        <dsp:cNvPr id="0" name=""/>
        <dsp:cNvSpPr/>
      </dsp:nvSpPr>
      <dsp:spPr>
        <a:xfrm>
          <a:off x="3219338" y="183543"/>
          <a:ext cx="2360334" cy="160301"/>
        </a:xfrm>
        <a:prstGeom prst="rect">
          <a:avLst/>
        </a:prstGeom>
        <a:solidFill>
          <a:schemeClr val="accent2">
            <a:hueOff val="800353"/>
            <a:satOff val="1555"/>
            <a:lumOff val="197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7017C5-2E25-B549-9D77-7B5DE8E6DDF5}">
      <dsp:nvSpPr>
        <dsp:cNvPr id="0" name=""/>
        <dsp:cNvSpPr/>
      </dsp:nvSpPr>
      <dsp:spPr>
        <a:xfrm>
          <a:off x="2854553" y="115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727593"/>
            <a:satOff val="1413"/>
            <a:lumOff val="1796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Ternura</a:t>
          </a:r>
          <a:endParaRPr lang="es-ES" sz="1900" b="1" kern="1200" dirty="0"/>
        </a:p>
      </dsp:txBody>
      <dsp:txXfrm>
        <a:off x="2885853" y="32450"/>
        <a:ext cx="1718524" cy="1006074"/>
      </dsp:txXfrm>
    </dsp:sp>
    <dsp:sp modelId="{FDCAB574-DA6E-044A-8408-A538798A223E}">
      <dsp:nvSpPr>
        <dsp:cNvPr id="0" name=""/>
        <dsp:cNvSpPr/>
      </dsp:nvSpPr>
      <dsp:spPr>
        <a:xfrm rot="5400000">
          <a:off x="4920312" y="851465"/>
          <a:ext cx="1327282" cy="160301"/>
        </a:xfrm>
        <a:prstGeom prst="rect">
          <a:avLst/>
        </a:prstGeom>
        <a:solidFill>
          <a:schemeClr val="accent2">
            <a:hueOff val="914689"/>
            <a:satOff val="1777"/>
            <a:lumOff val="225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D6BCA-C41B-4344-A0D0-C5A15046E7E5}">
      <dsp:nvSpPr>
        <dsp:cNvPr id="0" name=""/>
        <dsp:cNvSpPr/>
      </dsp:nvSpPr>
      <dsp:spPr>
        <a:xfrm>
          <a:off x="5223448" y="115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831535"/>
            <a:satOff val="1615"/>
            <a:lumOff val="20536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smtClean="0"/>
            <a:t>Unión</a:t>
          </a:r>
          <a:endParaRPr lang="es-ES" sz="1900" b="1" kern="1200"/>
        </a:p>
      </dsp:txBody>
      <dsp:txXfrm>
        <a:off x="5254748" y="32450"/>
        <a:ext cx="1718524" cy="1006074"/>
      </dsp:txXfrm>
    </dsp:sp>
    <dsp:sp modelId="{A9BE126B-95B2-4A47-AB1D-A3DAE0E930C8}">
      <dsp:nvSpPr>
        <dsp:cNvPr id="0" name=""/>
        <dsp:cNvSpPr/>
      </dsp:nvSpPr>
      <dsp:spPr>
        <a:xfrm rot="5400000">
          <a:off x="4920312" y="2187308"/>
          <a:ext cx="1327282" cy="160301"/>
        </a:xfrm>
        <a:prstGeom prst="rect">
          <a:avLst/>
        </a:prstGeom>
        <a:solidFill>
          <a:schemeClr val="accent2">
            <a:hueOff val="1029025"/>
            <a:satOff val="1999"/>
            <a:lumOff val="2541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08DB6-F919-484D-93FF-419F0AA4F968}">
      <dsp:nvSpPr>
        <dsp:cNvPr id="0" name=""/>
        <dsp:cNvSpPr/>
      </dsp:nvSpPr>
      <dsp:spPr>
        <a:xfrm>
          <a:off x="5223448" y="1336994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935477"/>
            <a:satOff val="1817"/>
            <a:lumOff val="23103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Confianza</a:t>
          </a:r>
          <a:endParaRPr lang="es-ES" sz="1900" b="1" kern="1200" dirty="0"/>
        </a:p>
      </dsp:txBody>
      <dsp:txXfrm>
        <a:off x="5254748" y="1368294"/>
        <a:ext cx="1718524" cy="1006074"/>
      </dsp:txXfrm>
    </dsp:sp>
    <dsp:sp modelId="{30734583-0ABC-6E48-8417-8BF5548095CD}">
      <dsp:nvSpPr>
        <dsp:cNvPr id="0" name=""/>
        <dsp:cNvSpPr/>
      </dsp:nvSpPr>
      <dsp:spPr>
        <a:xfrm rot="5400000">
          <a:off x="4920312" y="3523151"/>
          <a:ext cx="1327282" cy="160301"/>
        </a:xfrm>
        <a:prstGeom prst="rect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D12A6-2644-DC48-B5C7-3C1741D8D420}">
      <dsp:nvSpPr>
        <dsp:cNvPr id="0" name=""/>
        <dsp:cNvSpPr/>
      </dsp:nvSpPr>
      <dsp:spPr>
        <a:xfrm>
          <a:off x="5223448" y="2672837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1039419"/>
            <a:satOff val="2019"/>
            <a:lumOff val="2567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Biblia</a:t>
          </a:r>
          <a:endParaRPr lang="es-ES" sz="1900" b="1" kern="1200" dirty="0"/>
        </a:p>
      </dsp:txBody>
      <dsp:txXfrm>
        <a:off x="5254748" y="2704137"/>
        <a:ext cx="1718524" cy="1006074"/>
      </dsp:txXfrm>
    </dsp:sp>
    <dsp:sp modelId="{509F9038-DB21-6644-A597-992B5EBDCC0E}">
      <dsp:nvSpPr>
        <dsp:cNvPr id="0" name=""/>
        <dsp:cNvSpPr/>
      </dsp:nvSpPr>
      <dsp:spPr>
        <a:xfrm>
          <a:off x="5223448" y="4008680"/>
          <a:ext cx="1781124" cy="1068674"/>
        </a:xfrm>
        <a:prstGeom prst="roundRect">
          <a:avLst>
            <a:gd name="adj" fmla="val 1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Amor</a:t>
          </a:r>
          <a:endParaRPr lang="es-ES" sz="1900" b="1" kern="1200" dirty="0"/>
        </a:p>
      </dsp:txBody>
      <dsp:txXfrm>
        <a:off x="5254748" y="4039980"/>
        <a:ext cx="1718524" cy="10060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26454-D497-504C-83DF-17DD8DCE5DCF}">
      <dsp:nvSpPr>
        <dsp:cNvPr id="0" name=""/>
        <dsp:cNvSpPr/>
      </dsp:nvSpPr>
      <dsp:spPr>
        <a:xfrm>
          <a:off x="566" y="1075585"/>
          <a:ext cx="2439445" cy="2927334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i="1" kern="1200" dirty="0" smtClean="0"/>
            <a:t>AMADO</a:t>
          </a:r>
          <a:endParaRPr lang="es-ES" sz="2800" b="1" i="1" kern="1200" dirty="0"/>
        </a:p>
      </dsp:txBody>
      <dsp:txXfrm rot="16200000">
        <a:off x="-955695" y="2031848"/>
        <a:ext cx="2400414" cy="487889"/>
      </dsp:txXfrm>
    </dsp:sp>
    <dsp:sp modelId="{2EC6033C-9A50-5A47-A611-43776AF1DC3B}">
      <dsp:nvSpPr>
        <dsp:cNvPr id="0" name=""/>
        <dsp:cNvSpPr/>
      </dsp:nvSpPr>
      <dsp:spPr>
        <a:xfrm>
          <a:off x="488455" y="1075585"/>
          <a:ext cx="1817386" cy="2927334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i="1" kern="1200" dirty="0" smtClean="0"/>
            <a:t>Entrego el amor con generosidad porque antes me he sentido amado</a:t>
          </a:r>
          <a:endParaRPr lang="es-ES" sz="2200" i="1" kern="1200" dirty="0"/>
        </a:p>
      </dsp:txBody>
      <dsp:txXfrm>
        <a:off x="488455" y="1075585"/>
        <a:ext cx="1817386" cy="2927334"/>
      </dsp:txXfrm>
    </dsp:sp>
    <dsp:sp modelId="{1A659555-2832-1B41-BA31-8E04F105C0B4}">
      <dsp:nvSpPr>
        <dsp:cNvPr id="0" name=""/>
        <dsp:cNvSpPr/>
      </dsp:nvSpPr>
      <dsp:spPr>
        <a:xfrm>
          <a:off x="2525392" y="1075585"/>
          <a:ext cx="2439445" cy="2927334"/>
        </a:xfrm>
        <a:prstGeom prst="roundRect">
          <a:avLst>
            <a:gd name="adj" fmla="val 5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i="1" kern="1200" dirty="0" smtClean="0"/>
            <a:t>CRECIENDO</a:t>
          </a:r>
          <a:endParaRPr lang="es-ES" sz="2800" b="1" i="1" kern="1200" dirty="0"/>
        </a:p>
      </dsp:txBody>
      <dsp:txXfrm rot="16200000">
        <a:off x="1569130" y="2031848"/>
        <a:ext cx="2400414" cy="487889"/>
      </dsp:txXfrm>
    </dsp:sp>
    <dsp:sp modelId="{1240D105-B120-9340-AB09-031CD64413FC}">
      <dsp:nvSpPr>
        <dsp:cNvPr id="0" name=""/>
        <dsp:cNvSpPr/>
      </dsp:nvSpPr>
      <dsp:spPr>
        <a:xfrm rot="5400000">
          <a:off x="2322649" y="3400262"/>
          <a:ext cx="429880" cy="365916"/>
        </a:xfrm>
        <a:prstGeom prst="flowChartExtract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8FEBF-08EB-1B4F-89FF-A80C3430B0D8}">
      <dsp:nvSpPr>
        <dsp:cNvPr id="0" name=""/>
        <dsp:cNvSpPr/>
      </dsp:nvSpPr>
      <dsp:spPr>
        <a:xfrm>
          <a:off x="3013281" y="1075585"/>
          <a:ext cx="1817386" cy="2927334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i="1" kern="1200" dirty="0" smtClean="0"/>
            <a:t>El amor hace crecer como persona en todas sus dimensiones</a:t>
          </a:r>
          <a:endParaRPr lang="es-ES" sz="2200" i="1" kern="1200" dirty="0"/>
        </a:p>
      </dsp:txBody>
      <dsp:txXfrm>
        <a:off x="3013281" y="1075585"/>
        <a:ext cx="1817386" cy="2927334"/>
      </dsp:txXfrm>
    </dsp:sp>
    <dsp:sp modelId="{3941E6F7-F50B-8E43-A3BC-57FECF3CF277}">
      <dsp:nvSpPr>
        <dsp:cNvPr id="0" name=""/>
        <dsp:cNvSpPr/>
      </dsp:nvSpPr>
      <dsp:spPr>
        <a:xfrm>
          <a:off x="5050218" y="1075585"/>
          <a:ext cx="2439445" cy="2927334"/>
        </a:xfrm>
        <a:prstGeom prst="roundRect">
          <a:avLst>
            <a:gd name="adj" fmla="val 5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i="1" kern="1200" dirty="0" smtClean="0"/>
            <a:t>DA VIDA</a:t>
          </a:r>
          <a:endParaRPr lang="es-ES" sz="2800" b="1" i="1" kern="1200" dirty="0"/>
        </a:p>
      </dsp:txBody>
      <dsp:txXfrm rot="16200000">
        <a:off x="4093956" y="2031848"/>
        <a:ext cx="2400414" cy="487889"/>
      </dsp:txXfrm>
    </dsp:sp>
    <dsp:sp modelId="{AD3B97CD-8AFB-5F46-A9D7-9942EF9C399F}">
      <dsp:nvSpPr>
        <dsp:cNvPr id="0" name=""/>
        <dsp:cNvSpPr/>
      </dsp:nvSpPr>
      <dsp:spPr>
        <a:xfrm rot="5400000">
          <a:off x="4847475" y="3400262"/>
          <a:ext cx="429880" cy="365916"/>
        </a:xfrm>
        <a:prstGeom prst="flowChartExtract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FCDC6-4AC8-1146-82E4-084BF51F6007}">
      <dsp:nvSpPr>
        <dsp:cNvPr id="0" name=""/>
        <dsp:cNvSpPr/>
      </dsp:nvSpPr>
      <dsp:spPr>
        <a:xfrm>
          <a:off x="5538107" y="1075585"/>
          <a:ext cx="1817386" cy="2927334"/>
        </a:xfrm>
        <a:prstGeom prst="rect">
          <a:avLst/>
        </a:prstGeom>
        <a:noFill/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i="1" kern="1200" dirty="0" smtClean="0"/>
            <a:t>El amor no quita sino que da, no resta sino que suma, no entristece sino que alegra</a:t>
          </a:r>
          <a:endParaRPr lang="es-ES" sz="2200" i="1" kern="1200" dirty="0"/>
        </a:p>
      </dsp:txBody>
      <dsp:txXfrm>
        <a:off x="5538107" y="1075585"/>
        <a:ext cx="1817386" cy="29273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69E47-274D-E740-955A-EE21FE6356B8}">
      <dsp:nvSpPr>
        <dsp:cNvPr id="0" name=""/>
        <dsp:cNvSpPr/>
      </dsp:nvSpPr>
      <dsp:spPr>
        <a:xfrm>
          <a:off x="1572" y="0"/>
          <a:ext cx="2446760" cy="50785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COMPARTIR</a:t>
          </a:r>
          <a:endParaRPr lang="es-ES" sz="28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repartir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eludir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imponer</a:t>
          </a:r>
          <a:endParaRPr lang="es-ES" sz="2200" kern="1200" dirty="0"/>
        </a:p>
      </dsp:txBody>
      <dsp:txXfrm>
        <a:off x="1572" y="2031402"/>
        <a:ext cx="2446760" cy="2031402"/>
      </dsp:txXfrm>
    </dsp:sp>
    <dsp:sp modelId="{C105142E-7C2F-E94D-A296-72D53028DFA1}">
      <dsp:nvSpPr>
        <dsp:cNvPr id="0" name=""/>
        <dsp:cNvSpPr/>
      </dsp:nvSpPr>
      <dsp:spPr>
        <a:xfrm>
          <a:off x="379381" y="304710"/>
          <a:ext cx="1691142" cy="169114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9789132-1E86-CA49-83A8-2E7B8CE363C3}">
      <dsp:nvSpPr>
        <dsp:cNvPr id="0" name=""/>
        <dsp:cNvSpPr/>
      </dsp:nvSpPr>
      <dsp:spPr>
        <a:xfrm>
          <a:off x="2521735" y="0"/>
          <a:ext cx="2446760" cy="5078506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DIALOGAR</a:t>
          </a:r>
          <a:endParaRPr lang="es-ES" sz="28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gritar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silenciar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callar</a:t>
          </a:r>
          <a:endParaRPr lang="es-ES" sz="2200" kern="1200" dirty="0"/>
        </a:p>
      </dsp:txBody>
      <dsp:txXfrm>
        <a:off x="2521735" y="2031402"/>
        <a:ext cx="2446760" cy="2031402"/>
      </dsp:txXfrm>
    </dsp:sp>
    <dsp:sp modelId="{7ED92052-8259-6143-B813-67EB7FF317C9}">
      <dsp:nvSpPr>
        <dsp:cNvPr id="0" name=""/>
        <dsp:cNvSpPr/>
      </dsp:nvSpPr>
      <dsp:spPr>
        <a:xfrm>
          <a:off x="2899544" y="304710"/>
          <a:ext cx="1691142" cy="169114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D58CD5-EDEB-B947-99AC-4980C96BCD8F}">
      <dsp:nvSpPr>
        <dsp:cNvPr id="0" name=""/>
        <dsp:cNvSpPr/>
      </dsp:nvSpPr>
      <dsp:spPr>
        <a:xfrm>
          <a:off x="5041898" y="0"/>
          <a:ext cx="2446760" cy="5078506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CONFIAR</a:t>
          </a:r>
          <a:endParaRPr lang="es-ES" sz="28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engañar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celar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No encerrar</a:t>
          </a:r>
          <a:endParaRPr lang="es-ES" sz="2200" kern="1200" dirty="0"/>
        </a:p>
      </dsp:txBody>
      <dsp:txXfrm>
        <a:off x="5041898" y="2031402"/>
        <a:ext cx="2446760" cy="2031402"/>
      </dsp:txXfrm>
    </dsp:sp>
    <dsp:sp modelId="{FB0A6C76-5694-FE4C-8D6F-92340F04C264}">
      <dsp:nvSpPr>
        <dsp:cNvPr id="0" name=""/>
        <dsp:cNvSpPr/>
      </dsp:nvSpPr>
      <dsp:spPr>
        <a:xfrm>
          <a:off x="5419707" y="304710"/>
          <a:ext cx="1691142" cy="169114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C8EBBD8-EE31-F043-91B1-0DD22F7E0283}">
      <dsp:nvSpPr>
        <dsp:cNvPr id="0" name=""/>
        <dsp:cNvSpPr/>
      </dsp:nvSpPr>
      <dsp:spPr>
        <a:xfrm>
          <a:off x="299609" y="4062804"/>
          <a:ext cx="6891012" cy="761775"/>
        </a:xfrm>
        <a:prstGeom prst="leftRightArrow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14EF5-6824-A240-A9C6-6B13898C86D7}">
      <dsp:nvSpPr>
        <dsp:cNvPr id="0" name=""/>
        <dsp:cNvSpPr/>
      </dsp:nvSpPr>
      <dsp:spPr>
        <a:xfrm>
          <a:off x="2483827" y="0"/>
          <a:ext cx="2720731" cy="272073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MATRIMONIO</a:t>
          </a:r>
          <a:endParaRPr lang="es-ES" sz="15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Sacramento</a:t>
          </a:r>
          <a:endParaRPr lang="es-ES" sz="1200" kern="1200" dirty="0"/>
        </a:p>
      </dsp:txBody>
      <dsp:txXfrm>
        <a:off x="3164010" y="1360366"/>
        <a:ext cx="1360365" cy="1360365"/>
      </dsp:txXfrm>
    </dsp:sp>
    <dsp:sp modelId="{36181B77-0736-B747-83DC-9AB7F9682A02}">
      <dsp:nvSpPr>
        <dsp:cNvPr id="0" name=""/>
        <dsp:cNvSpPr/>
      </dsp:nvSpPr>
      <dsp:spPr>
        <a:xfrm>
          <a:off x="1123461" y="2720731"/>
          <a:ext cx="2720731" cy="2720731"/>
        </a:xfrm>
        <a:prstGeom prst="triangl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FIDELIDAD</a:t>
          </a:r>
          <a:endParaRPr lang="es-ES" sz="15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Afectiva y sexual</a:t>
          </a:r>
          <a:endParaRPr lang="es-ES" sz="1200" kern="1200" dirty="0"/>
        </a:p>
      </dsp:txBody>
      <dsp:txXfrm>
        <a:off x="1803644" y="4081097"/>
        <a:ext cx="1360365" cy="1360365"/>
      </dsp:txXfrm>
    </dsp:sp>
    <dsp:sp modelId="{D698D188-8D77-4E44-8446-63D995E9187D}">
      <dsp:nvSpPr>
        <dsp:cNvPr id="0" name=""/>
        <dsp:cNvSpPr/>
      </dsp:nvSpPr>
      <dsp:spPr>
        <a:xfrm rot="10800000">
          <a:off x="2483827" y="2720731"/>
          <a:ext cx="2720731" cy="2720731"/>
        </a:xfrm>
        <a:prstGeom prst="triangl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PARA SIEMPRE</a:t>
          </a:r>
          <a:endParaRPr lang="es-ES" sz="15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Hasta la muerte</a:t>
          </a:r>
          <a:endParaRPr lang="es-ES" sz="1200" kern="1200" dirty="0"/>
        </a:p>
      </dsp:txBody>
      <dsp:txXfrm rot="10800000">
        <a:off x="3164010" y="2720731"/>
        <a:ext cx="1360365" cy="1360365"/>
      </dsp:txXfrm>
    </dsp:sp>
    <dsp:sp modelId="{476E6C2C-88D6-BA42-BFE0-02F754FE4057}">
      <dsp:nvSpPr>
        <dsp:cNvPr id="0" name=""/>
        <dsp:cNvSpPr/>
      </dsp:nvSpPr>
      <dsp:spPr>
        <a:xfrm>
          <a:off x="3844192" y="2720731"/>
          <a:ext cx="2720731" cy="2720731"/>
        </a:xfrm>
        <a:prstGeom prst="triangl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HIJOS CRISTIANOS</a:t>
          </a:r>
          <a:endParaRPr lang="es-ES" sz="15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Educación integral</a:t>
          </a:r>
          <a:endParaRPr lang="es-ES" sz="1200" kern="1200" dirty="0"/>
        </a:p>
      </dsp:txBody>
      <dsp:txXfrm>
        <a:off x="4524375" y="4081097"/>
        <a:ext cx="1360365" cy="1360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3/2/17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3/2/17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B5E2-0C17-E741-AD9B-E6947472B141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BF24-0EFE-C247-A577-F8070D3EF556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A385-EE17-C048-A707-38AEECDCDA1B}" type="datetime1">
              <a:rPr lang="es-EC" smtClean="0"/>
              <a:t>3/2/17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3CC4-F40F-304E-931F-E1BB0BE3FB3E}" type="datetime1">
              <a:rPr lang="es-EC" smtClean="0"/>
              <a:t>3/2/17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E2D9-9F2D-AA43-A3BE-B7AAB47C1CF6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A32D5D07-0DBA-B941-90C9-ADECECB0D52A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D85D-C590-664A-80F4-85997D712E57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44955-9B5E-6D4C-95F5-696C74986356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64CA2-25E7-D044-ADCB-DCBFD4BA7E75}" type="datetime1">
              <a:rPr lang="es-EC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D99C-3E0C-BF4D-B294-C0F58BC1BBE8}" type="datetime1">
              <a:rPr lang="es-EC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398AB003-8960-7148-A247-021E9FBFE63E}" type="datetime1">
              <a:rPr lang="es-EC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EBC7EBE7-F72E-7A41-AD62-F3B89ECC5CF7}" type="datetime1">
              <a:rPr lang="es-EC" smtClean="0"/>
              <a:t>3/2/17</a:t>
            </a:fld>
            <a:endParaRPr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F9210-6D5E-524A-AE10-9BB274EE6BFB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024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C7C7DB2C-4652-D144-A1D8-7336F10AD68B}" type="datetime1">
              <a:rPr lang="es-EC" smtClean="0"/>
              <a:t>3/2/17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DEB1C6F5-A0A5-F648-A516-04A09CC5B32F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5367841"/>
      </p:ext>
    </p:extLst>
  </p:cSld>
  <p:clrMapOvr>
    <a:masterClrMapping/>
  </p:clrMapOvr>
  <p:transition xmlns:p14="http://schemas.microsoft.com/office/powerpoint/2010/main"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2936185-64C9-8947-A508-5B51401A5EFC}" type="datetime1">
              <a:rPr lang="es-EC" smtClean="0"/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922345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A5EE8887-28CB-EA49-8971-FE16BE78B67B}" type="datetime1">
              <a:rPr lang="es-EC" smtClean="0"/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59448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3905A65B-4798-A245-B534-BB9D06BDACA6}" type="datetime1">
              <a:rPr lang="es-EC" smtClean="0"/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695992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9860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9860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7483F80E-CF24-104E-B2CE-17739540C0B0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351822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7492797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-1588" y="5010150"/>
            <a:ext cx="2971801" cy="1844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Marcador de posición de imagen 8" descr="cefir4_nuev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8141"/>
          <a:stretch>
            <a:fillRect/>
          </a:stretch>
        </p:blipFill>
        <p:spPr bwMode="auto">
          <a:xfrm>
            <a:off x="-1588" y="0"/>
            <a:ext cx="2971801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8" descr="FIRMA JESUS BREVE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6453188"/>
            <a:ext cx="5238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6342063"/>
            <a:ext cx="34766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8010" y="3429001"/>
            <a:ext cx="5308790" cy="1398494"/>
          </a:xfrm>
        </p:spPr>
        <p:txBody>
          <a:bodyPr/>
          <a:lstStyle>
            <a:lvl1pPr algn="r">
              <a:defRPr sz="4600" b="0" cap="none" baseline="0"/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78010" y="5912069"/>
            <a:ext cx="5308790" cy="79507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375" y="6342063"/>
            <a:ext cx="83978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3E31ED2-E95B-1E41-ABB5-70648D1974B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43706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12593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3/2/17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12593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236642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858" y="0"/>
            <a:ext cx="7884000" cy="1008264"/>
          </a:xfrm>
          <a:gradFill flip="none" rotWithShape="1">
            <a:gsLst>
              <a:gs pos="4000">
                <a:srgbClr val="620000">
                  <a:alpha val="78000"/>
                </a:srgbClr>
              </a:gs>
              <a:gs pos="11000">
                <a:schemeClr val="bg1">
                  <a:lumMod val="85000"/>
                </a:schemeClr>
              </a:gs>
            </a:gsLst>
            <a:lin ang="10080000" scaled="0"/>
            <a:tileRect/>
          </a:gradFill>
          <a:ln w="38100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174625" indent="0">
              <a:defRPr sz="5000" b="1">
                <a:solidFill>
                  <a:srgbClr val="62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7714" y="1524000"/>
            <a:ext cx="7490231" cy="5078506"/>
          </a:xfrm>
        </p:spPr>
        <p:txBody>
          <a:bodyPr/>
          <a:lstStyle>
            <a:lvl1pPr marL="0" indent="0">
              <a:spcBef>
                <a:spcPts val="1800"/>
              </a:spcBef>
              <a:buNone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0"/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236642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" y="88212"/>
            <a:ext cx="1233713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236642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>
            <a:off x="1233715" y="1008264"/>
            <a:ext cx="7910285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1B742584-C4F8-FB43-B057-25377B4D101D}" type="datetime1">
              <a:rPr lang="es-EC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50416"/>
            <a:ext cx="2971800" cy="1367872"/>
          </a:xfrm>
          <a:prstGeom prst="rect">
            <a:avLst/>
          </a:prstGeom>
          <a:solidFill>
            <a:srgbClr val="620000"/>
          </a:solidFill>
          <a:ln>
            <a:solidFill>
              <a:srgbClr val="6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3258668"/>
            <a:ext cx="5619819" cy="1398494"/>
          </a:xfrm>
        </p:spPr>
        <p:txBody>
          <a:bodyPr anchor="b" anchorCtr="0"/>
          <a:lstStyle>
            <a:lvl1pPr algn="r">
              <a:defRPr sz="66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766407"/>
            <a:ext cx="9143999" cy="377093"/>
          </a:xfrm>
          <a:solidFill>
            <a:srgbClr val="620000"/>
          </a:solidFill>
          <a:ln>
            <a:solidFill>
              <a:srgbClr val="620000"/>
            </a:solidFill>
          </a:ln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6571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0" name="Imagen 9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08" y="5434224"/>
            <a:ext cx="354752" cy="489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4C6D1-6F8A-BF40-AE0F-809D754C4623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9BA8-D93E-9C41-9CB3-F5961EC16C9F}" type="datetime1">
              <a:rPr lang="es-EC" smtClean="0"/>
              <a:t>3/2/17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7CAF-1EA7-F041-9334-6931AF298DEB}" type="datetime1">
              <a:rPr lang="es-EC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0B31998-B214-5B4B-A234-85980CCD5FEA}" type="datetime1">
              <a:rPr lang="es-EC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61751" y="215445"/>
            <a:ext cx="7634982" cy="796930"/>
          </a:xfrm>
        </p:spPr>
        <p:txBody>
          <a:bodyPr/>
          <a:lstStyle/>
          <a:p>
            <a:r>
              <a:rPr lang="es-ES" spc="500" dirty="0" smtClean="0"/>
              <a:t>FAMILIA DE NAZARET</a:t>
            </a:r>
            <a:endParaRPr lang="es-ES" spc="500" dirty="0"/>
          </a:p>
        </p:txBody>
      </p:sp>
      <p:pic>
        <p:nvPicPr>
          <p:cNvPr id="2" name="Imagen 1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93" y="1159393"/>
            <a:ext cx="7368034" cy="56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6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MODELOS DE FAMILIAS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406354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3431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BÍBLICA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579229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997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DE DIOS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847728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6413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DE NAZARET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b="1" dirty="0" smtClean="0"/>
              <a:t>Lucas 2, 40: </a:t>
            </a:r>
            <a:r>
              <a:rPr lang="es-ES" dirty="0" smtClean="0"/>
              <a:t>Y el Niño crecía y se fortalecía, llenándose de sabiduría; y la gracias de Dios estaba sobre él</a:t>
            </a:r>
          </a:p>
          <a:p>
            <a:r>
              <a:rPr lang="es-ES" b="1" dirty="0" smtClean="0"/>
              <a:t>Lucas 2,52: </a:t>
            </a:r>
            <a:r>
              <a:rPr lang="es-ES" dirty="0" smtClean="0"/>
              <a:t>Jesús crecía en sabiduría, en estatura y en gracia apara dios y los hombres</a:t>
            </a:r>
          </a:p>
          <a:p>
            <a:r>
              <a:rPr lang="es-ES" b="1" dirty="0" smtClean="0"/>
              <a:t>Lucas 2,51</a:t>
            </a:r>
            <a:r>
              <a:rPr lang="es-ES" dirty="0" smtClean="0"/>
              <a:t>: Jesús vino a Nazaret y continuó sujeto a sus padres. Y su madre atesoraba todas las cosas en su corazón</a:t>
            </a:r>
          </a:p>
          <a:p>
            <a:r>
              <a:rPr lang="es-ES" b="1" dirty="0"/>
              <a:t>Lucas 8,21: </a:t>
            </a:r>
            <a:r>
              <a:rPr lang="es-ES" dirty="0"/>
              <a:t>Mi madre y mis hermanos son son los que escuchan la Palabra de Dios y la ponen por obra.</a:t>
            </a:r>
          </a:p>
          <a:p>
            <a:endParaRPr lang="es-ES" dirty="0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57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EN NAZARET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703664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692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1829475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939881" y="5742223"/>
            <a:ext cx="2688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00FF"/>
                </a:solidFill>
              </a:rPr>
              <a:t>Sobrevivencia</a:t>
            </a:r>
            <a:endParaRPr lang="es-ES" sz="2800" b="1" dirty="0">
              <a:solidFill>
                <a:srgbClr val="0000FF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418357" y="5375349"/>
            <a:ext cx="2157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00FF"/>
                </a:solidFill>
              </a:rPr>
              <a:t>Intelectual</a:t>
            </a:r>
            <a:endParaRPr lang="es-ES" sz="2800" b="1" dirty="0">
              <a:solidFill>
                <a:srgbClr val="0000FF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4977965"/>
            <a:ext cx="21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00FF"/>
                </a:solidFill>
              </a:rPr>
              <a:t>Afectividad</a:t>
            </a:r>
            <a:endParaRPr lang="es-ES" sz="2800" b="1" dirty="0">
              <a:solidFill>
                <a:srgbClr val="0000F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379727" y="2680290"/>
            <a:ext cx="1653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0000FF"/>
                </a:solidFill>
              </a:rPr>
              <a:t>Valores</a:t>
            </a:r>
            <a:endParaRPr lang="es-ES" sz="2800" b="1" dirty="0">
              <a:solidFill>
                <a:srgbClr val="0000FF"/>
              </a:solidFill>
            </a:endParaRPr>
          </a:p>
        </p:txBody>
      </p:sp>
      <p:pic>
        <p:nvPicPr>
          <p:cNvPr id="13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270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MADURAS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208717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4041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ACCIONES FAMILIARES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028579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2421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7813763"/>
              </p:ext>
            </p:extLst>
          </p:nvPr>
        </p:nvGraphicFramePr>
        <p:xfrm>
          <a:off x="1447473" y="1270000"/>
          <a:ext cx="7688385" cy="544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</a:t>
            </a:r>
            <a:r>
              <a:rPr lang="es-ES" dirty="0" smtClean="0"/>
              <a:t>CRISTIANA</a:t>
            </a:r>
            <a:endParaRPr lang="es-ES" dirty="0"/>
          </a:p>
        </p:txBody>
      </p:sp>
      <p:pic>
        <p:nvPicPr>
          <p:cNvPr id="7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>
          <a:xfrm>
            <a:off x="-2928" y="1524000"/>
            <a:ext cx="1236642" cy="5078506"/>
          </a:xfrm>
        </p:spPr>
      </p:pic>
    </p:spTree>
    <p:extLst>
      <p:ext uri="{BB962C8B-B14F-4D97-AF65-F5344CB8AC3E}">
        <p14:creationId xmlns:p14="http://schemas.microsoft.com/office/powerpoint/2010/main" val="3999178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714EF5-6824-A240-A9C6-6B13898C8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4714EF5-6824-A240-A9C6-6B13898C8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181B77-0736-B747-83DC-9AB7F9682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36181B77-0736-B747-83DC-9AB7F9682A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98D188-8D77-4E44-8446-63D995E91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D698D188-8D77-4E44-8446-63D995E918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6E6C2C-88D6-BA42-BFE0-02F754FE4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476E6C2C-88D6-BA42-BFE0-02F754FE40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Más información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7714" y="1524000"/>
            <a:ext cx="7656286" cy="5078506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s-ES" sz="3200" b="1" dirty="0" err="1" smtClean="0"/>
              <a:t>www.vicariatoaguarico.org</a:t>
            </a:r>
            <a:endParaRPr lang="es-ES" sz="3200" dirty="0"/>
          </a:p>
          <a:p>
            <a:pPr>
              <a:spcBef>
                <a:spcPts val="3000"/>
              </a:spcBef>
            </a:pPr>
            <a:r>
              <a:rPr lang="pt-BR" sz="3200" dirty="0" err="1"/>
              <a:t>vicariatoaguarico.org</a:t>
            </a:r>
            <a:r>
              <a:rPr lang="pt-BR" sz="3200" dirty="0"/>
              <a:t>/</a:t>
            </a:r>
            <a:r>
              <a:rPr lang="pt-BR" sz="3200" dirty="0" err="1"/>
              <a:t>moodle</a:t>
            </a:r>
            <a:r>
              <a:rPr lang="pt-BR" sz="3200" dirty="0" smtClean="0"/>
              <a:t>/</a:t>
            </a:r>
            <a:endParaRPr lang="es-ES" sz="3200" dirty="0"/>
          </a:p>
          <a:p>
            <a:pPr>
              <a:spcBef>
                <a:spcPts val="3000"/>
              </a:spcBef>
            </a:pPr>
            <a:r>
              <a:rPr lang="es-ES" sz="3200" dirty="0" err="1" smtClean="0"/>
              <a:t>familia@vicariatoaguarico.org</a:t>
            </a:r>
            <a:endParaRPr lang="en-US" sz="3200" dirty="0"/>
          </a:p>
          <a:p>
            <a:pPr marL="625475">
              <a:spcBef>
                <a:spcPts val="3000"/>
              </a:spcBef>
            </a:pPr>
            <a:r>
              <a:rPr lang="en-US" sz="3200" dirty="0" err="1" smtClean="0"/>
              <a:t>Asesoría</a:t>
            </a:r>
            <a:r>
              <a:rPr lang="en-US" sz="3200" dirty="0" smtClean="0"/>
              <a:t> Familiar </a:t>
            </a:r>
            <a:r>
              <a:rPr lang="en-US" sz="3200" dirty="0" err="1" smtClean="0"/>
              <a:t>Aguarico</a:t>
            </a:r>
            <a:endParaRPr lang="en-US" sz="3200" dirty="0" smtClean="0"/>
          </a:p>
          <a:p>
            <a:pPr marL="625475">
              <a:spcBef>
                <a:spcPts val="3000"/>
              </a:spcBef>
            </a:pPr>
            <a:r>
              <a:rPr lang="en-US" sz="3200" dirty="0" err="1"/>
              <a:t>Asesoría</a:t>
            </a:r>
            <a:r>
              <a:rPr lang="en-US" sz="3200" dirty="0"/>
              <a:t> Familiar </a:t>
            </a:r>
            <a:r>
              <a:rPr lang="en-US" sz="3200" dirty="0" err="1"/>
              <a:t>Aguarico</a:t>
            </a:r>
            <a:endParaRPr lang="en-US" sz="3200" dirty="0"/>
          </a:p>
          <a:p>
            <a:pPr marL="625475">
              <a:spcBef>
                <a:spcPts val="3000"/>
              </a:spcBef>
            </a:pPr>
            <a:endParaRPr lang="en-US" sz="3200" dirty="0"/>
          </a:p>
          <a:p>
            <a:pPr>
              <a:spcBef>
                <a:spcPts val="3000"/>
              </a:spcBef>
            </a:pPr>
            <a:endParaRPr lang="es-ES" sz="32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r="52404"/>
          <a:stretch/>
        </p:blipFill>
        <p:spPr>
          <a:xfrm>
            <a:off x="1516030" y="5024445"/>
            <a:ext cx="608705" cy="6116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323" y="4173798"/>
            <a:ext cx="612000" cy="612000"/>
          </a:xfrm>
          <a:prstGeom prst="rect">
            <a:avLst/>
          </a:prstGeom>
        </p:spPr>
      </p:pic>
      <p:pic>
        <p:nvPicPr>
          <p:cNvPr id="10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60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Bendecid, oh Señor, a las familias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/>
        <p:txBody>
          <a:bodyPr anchor="b">
            <a:normAutofit fontScale="92500" lnSpcReduction="20000"/>
          </a:bodyPr>
          <a:lstStyle/>
          <a:p>
            <a:r>
              <a:rPr lang="es-ES" sz="2400" dirty="0" smtClean="0"/>
              <a:t>Padre </a:t>
            </a:r>
            <a:r>
              <a:rPr lang="es-ES" sz="2400" dirty="0" err="1" smtClean="0"/>
              <a:t>Zenzhino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043" r="100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4866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BENDECID A LAS FAMILIAS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90545" y="1524000"/>
            <a:ext cx="7916843" cy="507850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_tradnl" sz="2200" dirty="0"/>
              <a:t>Que ninguna familia comience en cualquier de repente,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Que ninguna familia se acabe por falta de amor.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La pareja sea el uno en el otro de cuerpo y de mente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y que nada en el mundo separe un hogar soñador. </a:t>
            </a:r>
          </a:p>
          <a:p>
            <a:pPr>
              <a:spcBef>
                <a:spcPts val="0"/>
              </a:spcBef>
            </a:pPr>
            <a:endParaRPr lang="es-ES_tradnl" sz="2200" dirty="0"/>
          </a:p>
          <a:p>
            <a:pPr>
              <a:spcBef>
                <a:spcPts val="0"/>
              </a:spcBef>
            </a:pPr>
            <a:r>
              <a:rPr lang="es-ES_tradnl" sz="2200" dirty="0"/>
              <a:t>Que ninguna familia se albergue debajo del puente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y que nadie interfiera en la vida y en la paz de los dos,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Y que nadie los haga vivir sin ningún </a:t>
            </a:r>
            <a:r>
              <a:rPr lang="es-ES_tradnl" sz="2200" dirty="0" smtClean="0"/>
              <a:t>horizonte</a:t>
            </a:r>
            <a:endParaRPr lang="es-ES_tradnl" sz="2200" dirty="0"/>
          </a:p>
          <a:p>
            <a:pPr>
              <a:spcBef>
                <a:spcPts val="0"/>
              </a:spcBef>
            </a:pPr>
            <a:r>
              <a:rPr lang="es-ES_tradnl" sz="2200" dirty="0"/>
              <a:t>y que puedan vivir sin temer lo que venga después.</a:t>
            </a:r>
          </a:p>
          <a:p>
            <a:pPr>
              <a:spcBef>
                <a:spcPts val="0"/>
              </a:spcBef>
            </a:pPr>
            <a:endParaRPr lang="es-ES_tradnl" sz="2200" dirty="0"/>
          </a:p>
          <a:p>
            <a:pPr>
              <a:spcBef>
                <a:spcPts val="0"/>
              </a:spcBef>
            </a:pPr>
            <a:r>
              <a:rPr lang="es-ES_tradnl" sz="2200" dirty="0"/>
              <a:t>La familia comience sabiendo por qué y donde va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y que el hombre retrate la gracia de ser un papá.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La mujer sea cielo y ternura y afecto y calor </a:t>
            </a:r>
          </a:p>
          <a:p>
            <a:pPr>
              <a:spcBef>
                <a:spcPts val="0"/>
              </a:spcBef>
            </a:pPr>
            <a:r>
              <a:rPr lang="es-ES_tradnl" sz="2200" dirty="0"/>
              <a:t>y los hijos conozcan la fuerza que tiene el amor.</a:t>
            </a:r>
            <a:endParaRPr lang="es-ES" sz="22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750" r="34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1682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7714" y="1008265"/>
            <a:ext cx="7490231" cy="559424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_tradnl" sz="2000" b="1" dirty="0"/>
              <a:t>Bendecid, oh Señor las familias, Amén. </a:t>
            </a:r>
          </a:p>
          <a:p>
            <a:pPr>
              <a:spcBef>
                <a:spcPts val="0"/>
              </a:spcBef>
            </a:pPr>
            <a:r>
              <a:rPr lang="es-ES_tradnl" sz="2000" b="1" dirty="0"/>
              <a:t>Bendecid, oh Señor la mía también. </a:t>
            </a:r>
          </a:p>
          <a:p>
            <a:pPr>
              <a:spcBef>
                <a:spcPts val="0"/>
              </a:spcBef>
            </a:pPr>
            <a:r>
              <a:rPr lang="es-ES_tradnl" sz="2000" b="1" dirty="0"/>
              <a:t>Bendecid, oh Señor las familias, Amén. </a:t>
            </a:r>
          </a:p>
          <a:p>
            <a:pPr>
              <a:spcBef>
                <a:spcPts val="0"/>
              </a:spcBef>
            </a:pPr>
            <a:r>
              <a:rPr lang="es-ES_tradnl" sz="2000" b="1" dirty="0"/>
              <a:t>Bendecid, oh Señor la mía también. </a:t>
            </a:r>
          </a:p>
          <a:p>
            <a:pPr>
              <a:spcBef>
                <a:spcPts val="0"/>
              </a:spcBef>
            </a:pPr>
            <a:endParaRPr lang="es-ES_tradnl" sz="2000" dirty="0"/>
          </a:p>
          <a:p>
            <a:pPr>
              <a:spcBef>
                <a:spcPts val="0"/>
              </a:spcBef>
            </a:pPr>
            <a:r>
              <a:rPr lang="es-ES_tradnl" sz="2000" dirty="0"/>
              <a:t>Que marido y mujer tengan fuerza de amar sin medida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y que nadie se vaya a dormir sin buscar el perdón.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Que en la cuna los niños aprendan el don de la vida,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la familia celebre el milagro del beso y del pan. </a:t>
            </a:r>
          </a:p>
          <a:p>
            <a:pPr>
              <a:spcBef>
                <a:spcPts val="0"/>
              </a:spcBef>
            </a:pPr>
            <a:endParaRPr lang="es-ES_tradnl" sz="2000" dirty="0"/>
          </a:p>
          <a:p>
            <a:pPr>
              <a:spcBef>
                <a:spcPts val="0"/>
              </a:spcBef>
            </a:pPr>
            <a:r>
              <a:rPr lang="es-ES_tradnl" sz="2000" dirty="0"/>
              <a:t>Que marido y mujer de rodillas contemplen sus hijos,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que por ellos encuentren la fuerza de continuar.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Y que en su firmamento la estrella que tenga más brillo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pueda ser la esperanza de paz y certeza de amar. </a:t>
            </a:r>
          </a:p>
          <a:p>
            <a:pPr>
              <a:spcBef>
                <a:spcPts val="0"/>
              </a:spcBef>
            </a:pPr>
            <a:endParaRPr lang="es-ES_tradnl" sz="2000" dirty="0"/>
          </a:p>
          <a:p>
            <a:pPr>
              <a:spcBef>
                <a:spcPts val="0"/>
              </a:spcBef>
            </a:pPr>
            <a:r>
              <a:rPr lang="es-ES_tradnl" sz="2000" dirty="0"/>
              <a:t>La familia comience sabiendo por qué y donde va,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y que el hombre retrate la gracia de ser un papá. </a:t>
            </a:r>
          </a:p>
          <a:p>
            <a:pPr>
              <a:spcBef>
                <a:spcPts val="0"/>
              </a:spcBef>
            </a:pPr>
            <a:r>
              <a:rPr lang="es-ES_tradnl" sz="2000" dirty="0"/>
              <a:t>La mujer sea cielo y ternura y afecto y calor</a:t>
            </a:r>
            <a:r>
              <a:rPr lang="es-ES_tradnl" sz="2000" dirty="0" smtClean="0"/>
              <a:t>,</a:t>
            </a:r>
            <a:endParaRPr lang="es-ES_tradnl" sz="2000" dirty="0"/>
          </a:p>
          <a:p>
            <a:pPr>
              <a:spcBef>
                <a:spcPts val="0"/>
              </a:spcBef>
            </a:pPr>
            <a:r>
              <a:rPr lang="es-ES_tradnl" sz="2000" dirty="0"/>
              <a:t>y los hijos conozcan la fuerza que tiene el amor.</a:t>
            </a:r>
            <a:endParaRPr lang="es-ES" sz="20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750" r="34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3660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Oración por las familias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/>
        <p:txBody>
          <a:bodyPr anchor="b">
            <a:normAutofit fontScale="92500" lnSpcReduction="20000"/>
          </a:bodyPr>
          <a:lstStyle/>
          <a:p>
            <a:r>
              <a:rPr lang="es-ES" sz="2400" dirty="0" smtClean="0"/>
              <a:t>Papa Francisco</a:t>
            </a:r>
            <a:endParaRPr lang="es-ES" sz="24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222" r="1622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Oración por la familia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EC" dirty="0" smtClean="0"/>
              <a:t>Jesús, María y José,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en ustedes contemplamos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el esplendor del amor verdadero,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a ustedes nos dirigimos con confianza.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 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Sagrada Familia de Nazaret,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haz que también nuestras familias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sean lugares de comunión </a:t>
            </a:r>
          </a:p>
          <a:p>
            <a:pPr>
              <a:spcBef>
                <a:spcPts val="0"/>
              </a:spcBef>
            </a:pPr>
            <a:r>
              <a:rPr lang="es-EC" dirty="0" smtClean="0"/>
              <a:t>y cenáculos de oración,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auténticas escuelas del Evangelio</a:t>
            </a:r>
            <a:endParaRPr lang="es-ES_tradnl" dirty="0" smtClean="0"/>
          </a:p>
          <a:p>
            <a:pPr>
              <a:spcBef>
                <a:spcPts val="0"/>
              </a:spcBef>
            </a:pPr>
            <a:r>
              <a:rPr lang="es-EC" dirty="0" smtClean="0"/>
              <a:t>y pequeñas Iglesias domésticas.</a:t>
            </a:r>
            <a:endParaRPr lang="es-ES_tradnl" dirty="0" smtClean="0"/>
          </a:p>
          <a:p>
            <a:pPr>
              <a:spcBef>
                <a:spcPts val="0"/>
              </a:spcBef>
            </a:pP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3/2/17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7108" r="3710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7714" y="1087659"/>
            <a:ext cx="7838216" cy="551484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nunca más en las familias se vivan experiencias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de violencia, cerrazón y división: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todo el que haya sido herido o escandalizado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conozca pronto el consuelo y la sanación.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Sagrada Familia de Nazaret,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que el próximo Sínodo de los Obispos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pueda despertar en todos la conciencia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del carácter sagrado e inviolable de la familia,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su belleza en el proyecto de Dios.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 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Jesús, María y José,</a:t>
            </a:r>
            <a:endParaRPr lang="es-ES_tradnl" sz="2400" dirty="0" smtClean="0"/>
          </a:p>
          <a:p>
            <a:pPr>
              <a:spcBef>
                <a:spcPts val="0"/>
              </a:spcBef>
            </a:pPr>
            <a:r>
              <a:rPr lang="es-EC" sz="2400" dirty="0" smtClean="0"/>
              <a:t>escuchen y atiendan nuestra súplica...  Amén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3/2/17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7108" r="3710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5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CRISTIANA</a:t>
            </a:r>
            <a:endParaRPr lang="es-ES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Nazaret: José, María y Jesús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4294967295"/>
          </p:nvPr>
        </p:nvSpPr>
        <p:spPr>
          <a:xfrm>
            <a:off x="0" y="1087438"/>
            <a:ext cx="1236663" cy="365125"/>
          </a:xfrm>
        </p:spPr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pic>
        <p:nvPicPr>
          <p:cNvPr id="11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" b="25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592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DOCUMENTOS ECLESIALES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278119"/>
              </p:ext>
            </p:extLst>
          </p:nvPr>
        </p:nvGraphicFramePr>
        <p:xfrm>
          <a:off x="2238610" y="1524000"/>
          <a:ext cx="620664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3/2/17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Marcador de posición de imagen 8" descr="familianazaret.gif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8720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50920</TotalTime>
  <Words>506</Words>
  <Application>Microsoft Macintosh PowerPoint</Application>
  <PresentationFormat>Presentación en pantalla (4:3)</PresentationFormat>
  <Paragraphs>196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Plaza</vt:lpstr>
      <vt:lpstr>Presentación de PowerPoint</vt:lpstr>
      <vt:lpstr>Bendecid, oh Señor, a las familias</vt:lpstr>
      <vt:lpstr>BENDECID A LAS FAMILIAS</vt:lpstr>
      <vt:lpstr>Presentación de PowerPoint</vt:lpstr>
      <vt:lpstr>Oración por las familias</vt:lpstr>
      <vt:lpstr>Oración por la familia</vt:lpstr>
      <vt:lpstr>Presentación de PowerPoint</vt:lpstr>
      <vt:lpstr>FAMILIA CRISTIANA</vt:lpstr>
      <vt:lpstr>DOCUMENTOS ECLESIALES</vt:lpstr>
      <vt:lpstr>MODELOS DE FAMILIAS</vt:lpstr>
      <vt:lpstr>FAMILIA BÍBLICA</vt:lpstr>
      <vt:lpstr>FAMILIA DE DIOS</vt:lpstr>
      <vt:lpstr>FAMILIA DE NAZARET</vt:lpstr>
      <vt:lpstr>VALORES EN NAZARET</vt:lpstr>
      <vt:lpstr>¿QUÉ DESARROLLAMOS MÁS?</vt:lpstr>
      <vt:lpstr>RELACIONES MADURAS</vt:lpstr>
      <vt:lpstr>ACCIONES FAMILIARES</vt:lpstr>
      <vt:lpstr>FAMILIA CRISTIANA</vt:lpstr>
      <vt:lpstr>Más información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2835</cp:revision>
  <cp:lastPrinted>2015-07-12T21:51:15Z</cp:lastPrinted>
  <dcterms:created xsi:type="dcterms:W3CDTF">2015-01-04T15:23:52Z</dcterms:created>
  <dcterms:modified xsi:type="dcterms:W3CDTF">2017-02-03T17:30:27Z</dcterms:modified>
  <cp:category/>
</cp:coreProperties>
</file>